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3C2B-E17A-41DA-88CF-DC8DFC813E5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4F988-F258-4904-B7BB-ECB5284B4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CAA9-D783-4F5E-9346-01657DEE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D14C0-733B-4D42-A812-F674D5D2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CE13D-EA91-428B-B63B-549C956B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72BF0-0DED-4EDC-993A-3824F51C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707C-3F11-4F10-AF62-0F56BB1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415E-37A5-4258-A21E-7E6D398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4ECA3-9C90-4972-B42E-9F326B48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7743-52D5-40F1-A325-774F70DB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732BE-F7BC-44FD-B338-4B00BDD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E54C2-AEC9-462F-A34F-1C22666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C9052-91E7-418C-A42F-D34148AA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F0DA-2B8F-4928-821E-D6AE198B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BF0B-9B5A-4F5A-8117-9B82DEC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D8E9D-35B2-4E49-A86B-3BAC4B2C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34E67-436C-45D2-B73E-BFE1044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FE7D-980B-410D-8F30-D2CA65E2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E9F1-C78F-4E5E-BE61-75AAC39F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2304-1E08-46F1-9ECB-470C82AD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CB65-1418-4BCB-AD40-4887A22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73D8F-5473-4712-B6AD-429D5B2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119B4-411F-4EB9-99C1-E966204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EF664-5D94-4D68-AB07-561C84E1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BE617-61B2-4759-835F-CFB8BDD6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EC9AE-38BB-40AB-9654-C72C2435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69663-A55A-4291-BF98-9B12C676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9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2E29-3498-4B59-AA8F-854A2DC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E79D-0F5C-4593-97E5-9EA5648F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191F5-2B65-487A-9D31-966F60E9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BB5E8-F998-4366-BF90-866F713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1CD28-2952-4172-9582-91F3A63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B1478-1FF6-42D4-B291-91663CAD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83F4-6736-4988-A556-8F44B917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2BFC0-9475-4768-8FDE-359668B6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10263-A294-4263-AE23-47C6615B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089DD-5567-4E60-8F38-2BFDA5F6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E2E6A1-B177-40C9-B23A-EB420546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66743-4906-4353-960B-CE67F364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B18A5-8408-44A7-9997-DA8FFCEF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67C0A-C37B-497C-AA37-AA430B75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8F67-3C17-4DE7-8489-6027E15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8F5AF-AA99-4D0C-B332-4FAF03FF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F30C0-7F53-4F54-A11C-5BE7D61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9727B-A84D-4560-87B5-676761C9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F452B3-EF03-4407-AAD5-9DA75B02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E6434-8411-47E9-95A2-1B65C51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829E7-DB00-44C4-8F24-939B9A22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9006-15BD-4A76-9AC1-96A77A6E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A7C8-7E70-486C-89EE-96524D0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B947-FA28-442F-9231-C5E727B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73C04-11BE-49DD-8D9B-8352443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FBAE-7FA6-428E-B53C-EA415A1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6A2CF-FB5D-4489-A2FC-F63AE3C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2E63-718B-4200-A031-054FD78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6DBFD-0911-49E9-98D1-6FA768715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B047E-EB78-4E35-9F01-A9E27B48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B76C4-59D4-4FAF-807A-ABBD194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8D6AF-6CFC-4585-8130-1D5A916F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B094B-55EB-4CCC-BE73-B7DF60C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3CBAB-D1CC-4D9A-B621-2FECE618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435A3-BBDA-446B-A746-76478B3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92D9-5282-47AD-993D-0736738A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7322-BFB9-44BF-90C8-FED53C1C330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F2C1-3EEB-40B9-99B1-948B77F6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8D95-F3CB-4D4F-8BC5-7C380D6E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C1A5F-0FD4-4607-9F4C-6DCB78001F64}"/>
              </a:ext>
            </a:extLst>
          </p:cNvPr>
          <p:cNvSpPr/>
          <p:nvPr/>
        </p:nvSpPr>
        <p:spPr>
          <a:xfrm>
            <a:off x="2800349" y="466726"/>
            <a:ext cx="9163049" cy="613409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EB54E0-B129-456D-B914-A51A48C448BC}"/>
              </a:ext>
            </a:extLst>
          </p:cNvPr>
          <p:cNvSpPr/>
          <p:nvPr/>
        </p:nvSpPr>
        <p:spPr>
          <a:xfrm>
            <a:off x="5443535" y="190498"/>
            <a:ext cx="3876675" cy="5238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 </a:t>
            </a:r>
            <a:r>
              <a:rPr lang="ko-KR" altLang="en-US" dirty="0"/>
              <a:t>데이터 분석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3CBA4-A4F0-43C5-913F-9F46BC7E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6" y="2431339"/>
            <a:ext cx="1390802" cy="13908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AD710C-0950-4677-ADE2-C065E079C562}"/>
              </a:ext>
            </a:extLst>
          </p:cNvPr>
          <p:cNvSpPr/>
          <p:nvPr/>
        </p:nvSpPr>
        <p:spPr>
          <a:xfrm>
            <a:off x="1609868" y="1771655"/>
            <a:ext cx="1190481" cy="838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인터페이스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2E2C5F-1E5F-4224-941A-63E40A276FF2}"/>
              </a:ext>
            </a:extLst>
          </p:cNvPr>
          <p:cNvSpPr/>
          <p:nvPr/>
        </p:nvSpPr>
        <p:spPr>
          <a:xfrm>
            <a:off x="1609868" y="3364941"/>
            <a:ext cx="1190481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30B970-A09D-4B2B-A1F6-59B6060133E9}"/>
              </a:ext>
            </a:extLst>
          </p:cNvPr>
          <p:cNvSpPr/>
          <p:nvPr/>
        </p:nvSpPr>
        <p:spPr>
          <a:xfrm>
            <a:off x="7574469" y="890492"/>
            <a:ext cx="2269781" cy="6404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tag_ID_position.txt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targetID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 가져오기</a:t>
            </a:r>
            <a:r>
              <a:rPr lang="en-US" altLang="ko-KR" sz="1200" dirty="0">
                <a:solidFill>
                  <a:schemeClr val="tx1"/>
                </a:solidFill>
              </a:rPr>
              <a:t>(str)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436A944-D774-42A2-9677-963EDC2FA9E4}"/>
              </a:ext>
            </a:extLst>
          </p:cNvPr>
          <p:cNvSpPr/>
          <p:nvPr/>
        </p:nvSpPr>
        <p:spPr>
          <a:xfrm>
            <a:off x="8559325" y="1541222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383B4-FC5C-49F0-85F5-1B1294437FE5}"/>
              </a:ext>
            </a:extLst>
          </p:cNvPr>
          <p:cNvSpPr/>
          <p:nvPr/>
        </p:nvSpPr>
        <p:spPr>
          <a:xfrm>
            <a:off x="7482957" y="1958712"/>
            <a:ext cx="2483324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RFID.Data.txt</a:t>
            </a:r>
            <a:r>
              <a:rPr lang="ko-KR" altLang="en-US" sz="1200" dirty="0">
                <a:solidFill>
                  <a:schemeClr val="tx1"/>
                </a:solidFill>
              </a:rPr>
              <a:t>에서 가져온 값과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66954F-9E24-40BB-86C9-191B7717EF1E}"/>
              </a:ext>
            </a:extLst>
          </p:cNvPr>
          <p:cNvSpPr/>
          <p:nvPr/>
        </p:nvSpPr>
        <p:spPr>
          <a:xfrm>
            <a:off x="7441665" y="3073683"/>
            <a:ext cx="2643962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에서 해당 값들을 추출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(RSSI, Time)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88671C1-83D7-42EB-A13B-DC8F0F566103}"/>
              </a:ext>
            </a:extLst>
          </p:cNvPr>
          <p:cNvSpPr/>
          <p:nvPr/>
        </p:nvSpPr>
        <p:spPr>
          <a:xfrm>
            <a:off x="8559325" y="2676005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AA4AEE0-CE1B-4D62-907A-60C510F87948}"/>
              </a:ext>
            </a:extLst>
          </p:cNvPr>
          <p:cNvSpPr/>
          <p:nvPr/>
        </p:nvSpPr>
        <p:spPr>
          <a:xfrm rot="1800000">
            <a:off x="7748784" y="3900488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81C4D7-26DA-47C9-B742-5C23E2C91EE9}"/>
              </a:ext>
            </a:extLst>
          </p:cNvPr>
          <p:cNvSpPr/>
          <p:nvPr/>
        </p:nvSpPr>
        <p:spPr>
          <a:xfrm>
            <a:off x="6768287" y="4398446"/>
            <a:ext cx="1791038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TargetID</a:t>
            </a:r>
            <a:r>
              <a:rPr lang="ko-KR" altLang="en-US" sz="1200" dirty="0">
                <a:solidFill>
                  <a:schemeClr val="tx1"/>
                </a:solidFill>
              </a:rPr>
              <a:t>에 해당하는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값 평균 데이터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946FA78-91A2-4ADD-A772-B3AE58B125AF}"/>
              </a:ext>
            </a:extLst>
          </p:cNvPr>
          <p:cNvSpPr/>
          <p:nvPr/>
        </p:nvSpPr>
        <p:spPr>
          <a:xfrm rot="19800000">
            <a:off x="9561783" y="3906381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B15D517-7C81-43D1-9A0F-94E397A48936}"/>
              </a:ext>
            </a:extLst>
          </p:cNvPr>
          <p:cNvSpPr/>
          <p:nvPr/>
        </p:nvSpPr>
        <p:spPr>
          <a:xfrm>
            <a:off x="9320209" y="4398446"/>
            <a:ext cx="2078899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Reference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target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RSSI </a:t>
            </a:r>
            <a:r>
              <a:rPr lang="ko-KR" altLang="en-US" sz="1200" dirty="0">
                <a:solidFill>
                  <a:schemeClr val="tx1"/>
                </a:solidFill>
              </a:rPr>
              <a:t>비교하여 </a:t>
            </a:r>
            <a:r>
              <a:rPr lang="en-US" altLang="ko-KR" sz="1200" dirty="0">
                <a:solidFill>
                  <a:schemeClr val="tx1"/>
                </a:solidFill>
              </a:rPr>
              <a:t>target</a:t>
            </a:r>
            <a:r>
              <a:rPr lang="ko-KR" altLang="en-US" sz="1200" dirty="0">
                <a:solidFill>
                  <a:schemeClr val="tx1"/>
                </a:solidFill>
              </a:rPr>
              <a:t>으로 가까운 순으로 나열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3419AC5-403B-46CD-BC2C-41F8BBFA8F6C}"/>
              </a:ext>
            </a:extLst>
          </p:cNvPr>
          <p:cNvSpPr/>
          <p:nvPr/>
        </p:nvSpPr>
        <p:spPr>
          <a:xfrm>
            <a:off x="10194364" y="5109080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519EE5-E7B0-4EF1-9AB5-F159F3093DD5}"/>
              </a:ext>
            </a:extLst>
          </p:cNvPr>
          <p:cNvSpPr/>
          <p:nvPr/>
        </p:nvSpPr>
        <p:spPr>
          <a:xfrm>
            <a:off x="9320209" y="5498938"/>
            <a:ext cx="2078899" cy="8923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사용자로부터 참조할 값의 개수</a:t>
            </a:r>
            <a:r>
              <a:rPr lang="en-US" altLang="ko-KR" sz="1200" dirty="0">
                <a:solidFill>
                  <a:schemeClr val="tx1"/>
                </a:solidFill>
              </a:rPr>
              <a:t>(n)</a:t>
            </a:r>
            <a:r>
              <a:rPr lang="ko-KR" altLang="en-US" sz="1200" dirty="0">
                <a:solidFill>
                  <a:schemeClr val="tx1"/>
                </a:solidFill>
              </a:rPr>
              <a:t>을 입력 받아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KNN</a:t>
            </a:r>
            <a:r>
              <a:rPr lang="ko-KR" altLang="en-US" sz="1200" dirty="0">
                <a:solidFill>
                  <a:schemeClr val="tx1"/>
                </a:solidFill>
              </a:rPr>
              <a:t>알고리즘으로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예상 좌표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0BA0F45-A9AB-4951-8D98-D6E535145EAD}"/>
              </a:ext>
            </a:extLst>
          </p:cNvPr>
          <p:cNvSpPr/>
          <p:nvPr/>
        </p:nvSpPr>
        <p:spPr>
          <a:xfrm>
            <a:off x="3241663" y="890492"/>
            <a:ext cx="2269781" cy="6404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tag_ID_position.txt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referenceIDs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 가져오기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6DB2EF2-1ABC-41E5-B283-44FEBB91F0CA}"/>
              </a:ext>
            </a:extLst>
          </p:cNvPr>
          <p:cNvSpPr/>
          <p:nvPr/>
        </p:nvSpPr>
        <p:spPr>
          <a:xfrm>
            <a:off x="4226519" y="1541222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3C43CD-8679-4627-8C5C-F6890CDBDD4A}"/>
              </a:ext>
            </a:extLst>
          </p:cNvPr>
          <p:cNvSpPr/>
          <p:nvPr/>
        </p:nvSpPr>
        <p:spPr>
          <a:xfrm>
            <a:off x="3150151" y="1958712"/>
            <a:ext cx="2483324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RFID.Data.txt</a:t>
            </a:r>
            <a:r>
              <a:rPr lang="ko-KR" altLang="en-US" sz="1200" dirty="0">
                <a:solidFill>
                  <a:schemeClr val="tx1"/>
                </a:solidFill>
              </a:rPr>
              <a:t>에서 가져온 값과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C887E7B-3427-421E-AEF7-38EA0C7D970E}"/>
              </a:ext>
            </a:extLst>
          </p:cNvPr>
          <p:cNvSpPr/>
          <p:nvPr/>
        </p:nvSpPr>
        <p:spPr>
          <a:xfrm>
            <a:off x="4226519" y="2676005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A19D5B-DF59-45C5-BE4C-BD80315935A8}"/>
              </a:ext>
            </a:extLst>
          </p:cNvPr>
          <p:cNvSpPr/>
          <p:nvPr/>
        </p:nvSpPr>
        <p:spPr>
          <a:xfrm>
            <a:off x="3000670" y="3073683"/>
            <a:ext cx="2643962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에서 해당 값들을 추출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(RSSI, Time)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DD2016C-7E38-46E1-B4C1-8C648F537235}"/>
              </a:ext>
            </a:extLst>
          </p:cNvPr>
          <p:cNvSpPr/>
          <p:nvPr/>
        </p:nvSpPr>
        <p:spPr>
          <a:xfrm>
            <a:off x="4191151" y="3804429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306C121-88C8-4732-A2C8-987C8589B25F}"/>
              </a:ext>
            </a:extLst>
          </p:cNvPr>
          <p:cNvSpPr/>
          <p:nvPr/>
        </p:nvSpPr>
        <p:spPr>
          <a:xfrm>
            <a:off x="3280495" y="4398446"/>
            <a:ext cx="2084312" cy="71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referenceIDs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 해당하는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값 평균 데이터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21</cp:revision>
  <dcterms:created xsi:type="dcterms:W3CDTF">2022-04-26T13:24:45Z</dcterms:created>
  <dcterms:modified xsi:type="dcterms:W3CDTF">2022-04-27T02:17:18Z</dcterms:modified>
</cp:coreProperties>
</file>