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63C2B-E17A-41DA-88CF-DC8DFC813E5C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4F988-F258-4904-B7BB-ECB5284B4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4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DCAA9-D783-4F5E-9346-01657DEE7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4D14C0-733B-4D42-A812-F674D5D21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CE13D-EA91-428B-B63B-549C956B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72BF0-0DED-4EDC-993A-3824F51C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2707C-3F11-4F10-AF62-0F56BB11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0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D415E-37A5-4258-A21E-7E6D3988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4ECA3-9C90-4972-B42E-9F326B48C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77743-52D5-40F1-A325-774F70DB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732BE-F7BC-44FD-B338-4B00BDD4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E54C2-AEC9-462F-A34F-1C226662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1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AC9052-91E7-418C-A42F-D34148AA4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F0DA-2B8F-4928-821E-D6AE198B9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BF0B-9B5A-4F5A-8117-9B82DECC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D8E9D-35B2-4E49-A86B-3BAC4B2C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34E67-436C-45D2-B73E-BFE10444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5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7FE7D-980B-410D-8F30-D2CA65E2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9E9F1-C78F-4E5E-BE61-75AAC39F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C2304-1E08-46F1-9ECB-470C82AD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2CB65-1418-4BCB-AD40-4887A227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73D8F-5473-4712-B6AD-429D5B22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8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119B4-411F-4EB9-99C1-E9662048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AEF664-5D94-4D68-AB07-561C84E10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BE617-61B2-4759-835F-CFB8BDD6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EC9AE-38BB-40AB-9654-C72C2435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69663-A55A-4291-BF98-9B12C676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9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62E29-3498-4B59-AA8F-854A2DC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7E79D-0F5C-4593-97E5-9EA5648F2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A191F5-2B65-487A-9D31-966F60E9B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8BB5E8-F998-4366-BF90-866F7134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1CD28-2952-4172-9582-91F3A633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DB1478-1FF6-42D4-B291-91663CAD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80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83F4-6736-4988-A556-8F44B917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2BFC0-9475-4768-8FDE-359668B6B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210263-A294-4263-AE23-47C6615B3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089DD-5567-4E60-8F38-2BFDA5F63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E2E6A1-B177-40C9-B23A-EB4205468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F66743-4906-4353-960B-CE67F364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AB18A5-8408-44A7-9997-DA8FFCEF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567C0A-C37B-497C-AA37-AA430B75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7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98F67-3C17-4DE7-8489-6027E156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08F5AF-AA99-4D0C-B332-4FAF03FF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1F30C0-7F53-4F54-A11C-5BE7D61E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89727B-A84D-4560-87B5-676761C9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F452B3-EF03-4407-AAD5-9DA75B02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AE6434-8411-47E9-95A2-1B65C51E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D829E7-DB00-44C4-8F24-939B9A22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3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B9006-15BD-4A76-9AC1-96A77A6E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2A7C8-7E70-486C-89EE-96524D052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7B947-FA28-442F-9231-C5E727B91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73C04-11BE-49DD-8D9B-83524434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DFBAE-7FA6-428E-B53C-EA415A15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6A2CF-FB5D-4489-A2FC-F63AE3C7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1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82E63-718B-4200-A031-054FD783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66DBFD-0911-49E9-98D1-6FA768715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B047E-EB78-4E35-9F01-A9E27B48C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2B76C4-59D4-4FAF-807A-ABBD194A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7322-BFB9-44BF-90C8-FED53C1C330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68D6AF-6CFC-4585-8130-1D5A916F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CB094B-55EB-4CCC-BE73-B7DF60C6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5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D3CBAB-D1CC-4D9A-B621-2FECE618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435A3-BBDA-446B-A746-76478B3B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A92D9-5282-47AD-993D-0736738A9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7322-BFB9-44BF-90C8-FED53C1C3305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0F2C1-3EEB-40B9-99B1-948B77F64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18D95-F3CB-4D4F-8BC5-7C380D6E3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8A4A7-8DE2-4A7D-8B05-7BEC2D1DD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03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2C1A5F-0FD4-4607-9F4C-6DCB78001F64}"/>
              </a:ext>
            </a:extLst>
          </p:cNvPr>
          <p:cNvSpPr/>
          <p:nvPr/>
        </p:nvSpPr>
        <p:spPr>
          <a:xfrm>
            <a:off x="2800349" y="466726"/>
            <a:ext cx="9163049" cy="6134098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EB54E0-B129-456D-B914-A51A48C448BC}"/>
              </a:ext>
            </a:extLst>
          </p:cNvPr>
          <p:cNvSpPr/>
          <p:nvPr/>
        </p:nvSpPr>
        <p:spPr>
          <a:xfrm>
            <a:off x="5443535" y="190498"/>
            <a:ext cx="3876675" cy="5238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숫자 야구 </a:t>
            </a:r>
            <a:r>
              <a:rPr lang="en-US" altLang="ko-KR" dirty="0"/>
              <a:t>SW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33CBA4-A4F0-43C5-913F-9F46BC7E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66" y="2431339"/>
            <a:ext cx="1390802" cy="139080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5AD710C-0950-4677-ADE2-C065E079C562}"/>
              </a:ext>
            </a:extLst>
          </p:cNvPr>
          <p:cNvSpPr/>
          <p:nvPr/>
        </p:nvSpPr>
        <p:spPr>
          <a:xfrm>
            <a:off x="1609868" y="1771655"/>
            <a:ext cx="1190481" cy="8382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숫자 입력</a:t>
            </a:r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E02E2C5F-1E5F-4224-941A-63E40A276FF2}"/>
              </a:ext>
            </a:extLst>
          </p:cNvPr>
          <p:cNvSpPr/>
          <p:nvPr/>
        </p:nvSpPr>
        <p:spPr>
          <a:xfrm>
            <a:off x="1609868" y="3364941"/>
            <a:ext cx="1190481" cy="83820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결과 출력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030B970-A09D-4B2B-A1F6-59B6060133E9}"/>
              </a:ext>
            </a:extLst>
          </p:cNvPr>
          <p:cNvSpPr/>
          <p:nvPr/>
        </p:nvSpPr>
        <p:spPr>
          <a:xfrm>
            <a:off x="6910456" y="866776"/>
            <a:ext cx="4819508" cy="76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노드 구조체 선언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436A944-D774-42A2-9677-963EDC2FA9E4}"/>
              </a:ext>
            </a:extLst>
          </p:cNvPr>
          <p:cNvSpPr/>
          <p:nvPr/>
        </p:nvSpPr>
        <p:spPr>
          <a:xfrm>
            <a:off x="9043985" y="1771655"/>
            <a:ext cx="552450" cy="55245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43383B4-FC5C-49F0-85F5-1B1294437FE5}"/>
              </a:ext>
            </a:extLst>
          </p:cNvPr>
          <p:cNvSpPr/>
          <p:nvPr/>
        </p:nvSpPr>
        <p:spPr>
          <a:xfrm>
            <a:off x="6910456" y="2352794"/>
            <a:ext cx="4819508" cy="76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랜덤 넘버 생성 및 연결리스트 저장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B87C2AB-40B2-46B6-9CCC-F363CE60C465}"/>
              </a:ext>
            </a:extLst>
          </p:cNvPr>
          <p:cNvSpPr/>
          <p:nvPr/>
        </p:nvSpPr>
        <p:spPr>
          <a:xfrm>
            <a:off x="9043985" y="3269688"/>
            <a:ext cx="552450" cy="55245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03050A3-FCE9-49BA-BFEE-AF57FFBD23F2}"/>
              </a:ext>
            </a:extLst>
          </p:cNvPr>
          <p:cNvSpPr/>
          <p:nvPr/>
        </p:nvSpPr>
        <p:spPr>
          <a:xfrm>
            <a:off x="6910456" y="3822141"/>
            <a:ext cx="4819508" cy="76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숫자 스트라이크 확인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990E0996-300B-42B9-962D-0BEFA6023DE3}"/>
              </a:ext>
            </a:extLst>
          </p:cNvPr>
          <p:cNvSpPr/>
          <p:nvPr/>
        </p:nvSpPr>
        <p:spPr>
          <a:xfrm>
            <a:off x="9043985" y="4739035"/>
            <a:ext cx="552450" cy="55245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437DDF0-D5D9-4FF6-888D-7228F8EC49C0}"/>
              </a:ext>
            </a:extLst>
          </p:cNvPr>
          <p:cNvSpPr/>
          <p:nvPr/>
        </p:nvSpPr>
        <p:spPr>
          <a:xfrm>
            <a:off x="6910456" y="5291488"/>
            <a:ext cx="4819508" cy="76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숫자 볼 확인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8F9FF1D-B967-4B3C-8159-F9A4C1CB4AFC}"/>
              </a:ext>
            </a:extLst>
          </p:cNvPr>
          <p:cNvSpPr/>
          <p:nvPr/>
        </p:nvSpPr>
        <p:spPr>
          <a:xfrm rot="5400000">
            <a:off x="5924551" y="5396262"/>
            <a:ext cx="552450" cy="55245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2466185-BC95-4229-B69A-FB247BB9677D}"/>
              </a:ext>
            </a:extLst>
          </p:cNvPr>
          <p:cNvSpPr/>
          <p:nvPr/>
        </p:nvSpPr>
        <p:spPr>
          <a:xfrm>
            <a:off x="3772151" y="5015261"/>
            <a:ext cx="1947719" cy="13093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사용자에게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스트라이크 개수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볼 개수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결과 확인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3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돋움체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박규민</dc:creator>
  <cp:lastModifiedBy>박규민</cp:lastModifiedBy>
  <cp:revision>13</cp:revision>
  <dcterms:created xsi:type="dcterms:W3CDTF">2022-04-26T13:24:45Z</dcterms:created>
  <dcterms:modified xsi:type="dcterms:W3CDTF">2022-04-26T13:44:46Z</dcterms:modified>
</cp:coreProperties>
</file>