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B8E1D-2B6A-4F15-9524-56871D92B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FC161-D26A-48E7-9FAE-97D74B437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C3198-4549-44F6-8556-A23FF713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E44A7-1067-41A9-BDD0-BBCD9935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B7CD2-AF1D-4048-BC5A-12984098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6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6EA75-1369-4D56-9402-8A6128B4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2D1061-19DF-42B2-91B0-4D61E6FE2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CE8D1-EC16-4F2D-B31A-A37C2FF5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0D998-B211-4D67-BAF1-048BFCD5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40845-3C45-435D-897E-E814AF25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9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90851D-5F33-461D-9AF7-D6D6BBE95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4CB78B-B84B-419D-8287-F262BBCEC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6695C-0381-4612-8073-C9F0323E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6A516-1A33-4160-BB7E-35819A32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9F88C-E994-42F3-87D4-D294C7D7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4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80F99-6FC8-4251-AF06-25DA7332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CFA26-AC6C-4B83-9916-63EA0E42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9C7AC-419E-4DED-9770-64D4EA7F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B8EBC-E476-49B5-A89D-AC1C7B4F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B6350-DD38-49A9-975E-2935B6AA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3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6709D-F1BF-4415-B09A-EC9217D7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03FC1-B222-4870-B97F-39995F95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F4588-8066-4107-950C-AB692FB1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601B2-EB16-4DDF-AE9E-84997DF0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C70EB-AA43-4FAE-8D8D-ACC0EAAA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FB7A4-BCBD-4800-8DCE-05C9DC26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147FD-98CD-4D60-82D5-CAFB2636C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BF977-31A1-482E-B000-E9EC20B2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776F2-57DF-409E-8CB6-6C71BCFD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50ED5-663A-4087-9FC6-E629A061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B1A02-75F8-4C74-9482-CCFF3781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0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95F5E-48C5-40D1-876B-53989174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D7CE27-00F9-4D13-9190-E5BDA1984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59DA21-4763-4A5E-BDA3-4DD620406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4AB1BE-2FA0-4EB5-8DC9-48403C37D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BACB5F-F213-4A7E-9E2D-8CA8AA23B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5664A8-8AC2-4AD6-9E87-7CEF4F1F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AD170E-14F0-47B0-B613-70E632F7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9CBA28-E85D-403D-9729-4C3469EF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7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94617-26C6-4533-BAD0-9925810B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C58665-050F-4720-ACB7-97061F83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068AE0-92DF-4687-8E85-7E536429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1E51B2-9BF8-4756-9F8D-7ADDADC6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9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F774B-DF36-4111-ABBC-2125A9DB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BB7849-2527-47DC-B351-A289F3B7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702F51-2ECC-4E70-8EC4-BE757C5D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8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CAFC7-16FD-43B8-AC22-00BE210B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3A52B-87CA-4767-B637-2D7BBA4DA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8BDBF1-53AB-4168-A6BD-2143910E4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76211B-3646-4D0A-B466-EE02D435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EFCC8-CED4-45A9-A499-526A8F16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3B166-7800-4A01-9867-0E0536AC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1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F5079-1177-42A9-8212-D9E5B3B0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5557F9-FAD2-46E8-BC07-63F602896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0AF563-55F3-4E11-8F17-97CAB4F5C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9E2A40-9330-4A7F-9807-B0C3EB7D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EFE3ED-1BBA-473C-AF6B-C6749430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A96C0-A5DC-45DF-B9BE-65C5C293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8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A02901-070A-44EA-9F8D-A0E10A43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D58E5-40C0-4796-8328-D8CD27D5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9501B-AB6B-40CF-AC8E-9E93BE0FD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50E4-86AD-48B2-AB0A-7085F6A7D41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CD1E8-0632-4DFB-8F54-27E907FC8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C743D-C229-4367-9284-E176ED231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6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1"/>
            <a:ext cx="5840836" cy="5184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405618" y="293616"/>
            <a:ext cx="1944848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ID &amp; PW</a:t>
            </a:r>
            <a:r>
              <a:rPr lang="ko-KR" altLang="en-US" sz="16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063766" y="1577130"/>
            <a:ext cx="2639038" cy="8388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메모장에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저장되어 있는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아이디</a:t>
            </a:r>
            <a:r>
              <a:rPr lang="en-US" altLang="ko-KR" sz="1600" dirty="0">
                <a:solidFill>
                  <a:schemeClr val="tx1"/>
                </a:solidFill>
              </a:rPr>
              <a:t>&amp;</a:t>
            </a:r>
            <a:r>
              <a:rPr lang="ko-KR" altLang="en-US" sz="1600" dirty="0">
                <a:solidFill>
                  <a:schemeClr val="tx1"/>
                </a:solidFill>
              </a:rPr>
              <a:t>비번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불러오기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78042" y="931178"/>
            <a:ext cx="5243" cy="6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4D0791FA-C7BA-45C2-8BC7-8F85FF8F7668}"/>
              </a:ext>
            </a:extLst>
          </p:cNvPr>
          <p:cNvSpPr/>
          <p:nvPr/>
        </p:nvSpPr>
        <p:spPr>
          <a:xfrm>
            <a:off x="5021510" y="3101829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5378042" y="2416029"/>
            <a:ext cx="5243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12CCC1-B35F-4988-86D5-FC546593C713}"/>
              </a:ext>
            </a:extLst>
          </p:cNvPr>
          <p:cNvSpPr/>
          <p:nvPr/>
        </p:nvSpPr>
        <p:spPr>
          <a:xfrm>
            <a:off x="2397153" y="4473429"/>
            <a:ext cx="1666613" cy="750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야구 게임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START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F8115AF-3F89-4912-B3F0-DEA2493AF576}"/>
              </a:ext>
            </a:extLst>
          </p:cNvPr>
          <p:cNvCxnSpPr>
            <a:cxnSpLocks/>
            <a:stCxn id="14" idx="1"/>
            <a:endCxn id="21" idx="0"/>
          </p:cNvCxnSpPr>
          <p:nvPr/>
        </p:nvCxnSpPr>
        <p:spPr>
          <a:xfrm rot="10800000" flipV="1">
            <a:off x="3230460" y="3428999"/>
            <a:ext cx="1791050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C7D764-9848-4113-BE36-4DCEDE655438}"/>
              </a:ext>
            </a:extLst>
          </p:cNvPr>
          <p:cNvSpPr txBox="1"/>
          <p:nvPr/>
        </p:nvSpPr>
        <p:spPr>
          <a:xfrm>
            <a:off x="3665882" y="3101829"/>
            <a:ext cx="135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True(</a:t>
            </a:r>
            <a:r>
              <a:rPr lang="ko-KR" altLang="en-US" sz="1400" dirty="0"/>
              <a:t>일치하면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3A97193-7D49-4285-A699-8AA6888FCF95}"/>
              </a:ext>
            </a:extLst>
          </p:cNvPr>
          <p:cNvSpPr/>
          <p:nvPr/>
        </p:nvSpPr>
        <p:spPr>
          <a:xfrm>
            <a:off x="6338392" y="4473429"/>
            <a:ext cx="1666613" cy="750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아이디 비번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재입력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47C4AE1-946B-4816-B17D-0CB20BDD2CAC}"/>
              </a:ext>
            </a:extLst>
          </p:cNvPr>
          <p:cNvCxnSpPr>
            <a:cxnSpLocks/>
            <a:stCxn id="14" idx="3"/>
            <a:endCxn id="28" idx="0"/>
          </p:cNvCxnSpPr>
          <p:nvPr/>
        </p:nvCxnSpPr>
        <p:spPr>
          <a:xfrm>
            <a:off x="5734574" y="3429000"/>
            <a:ext cx="1437125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E4F713-E50A-4FFB-8221-F087748C9081}"/>
              </a:ext>
            </a:extLst>
          </p:cNvPr>
          <p:cNvSpPr txBox="1"/>
          <p:nvPr/>
        </p:nvSpPr>
        <p:spPr>
          <a:xfrm>
            <a:off x="5723027" y="3101829"/>
            <a:ext cx="194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False(</a:t>
            </a:r>
            <a:r>
              <a:rPr lang="ko-KR" altLang="en-US" sz="1400" dirty="0"/>
              <a:t>일치하지 않으면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047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1"/>
            <a:ext cx="5840836" cy="5184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405618" y="293616"/>
            <a:ext cx="1944848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ID &amp; PW</a:t>
            </a:r>
            <a:r>
              <a:rPr lang="ko-KR" altLang="en-US" sz="16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063766" y="1577130"/>
            <a:ext cx="2639038" cy="8388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메모장에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해당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ko-KR" altLang="en-US" sz="1600" dirty="0">
                <a:solidFill>
                  <a:schemeClr val="tx1"/>
                </a:solidFill>
              </a:rPr>
              <a:t>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존재하는지 확인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78042" y="931178"/>
            <a:ext cx="5243" cy="6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4D0791FA-C7BA-45C2-8BC7-8F85FF8F7668}"/>
              </a:ext>
            </a:extLst>
          </p:cNvPr>
          <p:cNvSpPr/>
          <p:nvPr/>
        </p:nvSpPr>
        <p:spPr>
          <a:xfrm>
            <a:off x="5021510" y="3101829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5378042" y="2416029"/>
            <a:ext cx="5243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12CCC1-B35F-4988-86D5-FC546593C713}"/>
              </a:ext>
            </a:extLst>
          </p:cNvPr>
          <p:cNvSpPr/>
          <p:nvPr/>
        </p:nvSpPr>
        <p:spPr>
          <a:xfrm>
            <a:off x="2397153" y="4473429"/>
            <a:ext cx="1666613" cy="750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 </a:t>
            </a:r>
            <a:r>
              <a:rPr lang="en-US" altLang="ko-KR" sz="1100" dirty="0">
                <a:solidFill>
                  <a:schemeClr val="tx1"/>
                </a:solidFill>
              </a:rPr>
              <a:t>ID </a:t>
            </a:r>
            <a:r>
              <a:rPr lang="ko-KR" altLang="en-US" sz="1100" dirty="0">
                <a:solidFill>
                  <a:schemeClr val="tx1"/>
                </a:solidFill>
              </a:rPr>
              <a:t>이미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존재한다고 알려주기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F8115AF-3F89-4912-B3F0-DEA2493AF576}"/>
              </a:ext>
            </a:extLst>
          </p:cNvPr>
          <p:cNvCxnSpPr>
            <a:cxnSpLocks/>
            <a:stCxn id="14" idx="1"/>
            <a:endCxn id="21" idx="0"/>
          </p:cNvCxnSpPr>
          <p:nvPr/>
        </p:nvCxnSpPr>
        <p:spPr>
          <a:xfrm rot="10800000" flipV="1">
            <a:off x="3230460" y="3428999"/>
            <a:ext cx="1791050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C7D764-9848-4113-BE36-4DCEDE655438}"/>
              </a:ext>
            </a:extLst>
          </p:cNvPr>
          <p:cNvSpPr txBox="1"/>
          <p:nvPr/>
        </p:nvSpPr>
        <p:spPr>
          <a:xfrm>
            <a:off x="3665882" y="3101829"/>
            <a:ext cx="135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True(</a:t>
            </a:r>
            <a:r>
              <a:rPr lang="ko-KR" altLang="en-US" sz="1400" dirty="0"/>
              <a:t>존재하면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3A97193-7D49-4285-A699-8AA6888FCF95}"/>
              </a:ext>
            </a:extLst>
          </p:cNvPr>
          <p:cNvSpPr/>
          <p:nvPr/>
        </p:nvSpPr>
        <p:spPr>
          <a:xfrm>
            <a:off x="6338392" y="4473429"/>
            <a:ext cx="1666613" cy="750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완료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47C4AE1-946B-4816-B17D-0CB20BDD2CAC}"/>
              </a:ext>
            </a:extLst>
          </p:cNvPr>
          <p:cNvCxnSpPr>
            <a:cxnSpLocks/>
            <a:stCxn id="14" idx="3"/>
            <a:endCxn id="28" idx="0"/>
          </p:cNvCxnSpPr>
          <p:nvPr/>
        </p:nvCxnSpPr>
        <p:spPr>
          <a:xfrm>
            <a:off x="5734574" y="3429000"/>
            <a:ext cx="1437125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E4F713-E50A-4FFB-8221-F087748C9081}"/>
              </a:ext>
            </a:extLst>
          </p:cNvPr>
          <p:cNvSpPr txBox="1"/>
          <p:nvPr/>
        </p:nvSpPr>
        <p:spPr>
          <a:xfrm>
            <a:off x="5723027" y="3101829"/>
            <a:ext cx="194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False(</a:t>
            </a:r>
            <a:r>
              <a:rPr lang="ko-KR" altLang="en-US" sz="1400" dirty="0"/>
              <a:t>존재하지 않으면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58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1"/>
            <a:ext cx="5840836" cy="5184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405618" y="293616"/>
            <a:ext cx="1944848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ID </a:t>
            </a:r>
            <a:r>
              <a:rPr lang="ko-KR" altLang="en-US" sz="16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063766" y="1577130"/>
            <a:ext cx="2639038" cy="8388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메모장에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해당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ko-KR" altLang="en-US" sz="1600" dirty="0">
                <a:solidFill>
                  <a:schemeClr val="tx1"/>
                </a:solidFill>
              </a:rPr>
              <a:t>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존재하는지 확인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78042" y="931178"/>
            <a:ext cx="5243" cy="6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4D0791FA-C7BA-45C2-8BC7-8F85FF8F7668}"/>
              </a:ext>
            </a:extLst>
          </p:cNvPr>
          <p:cNvSpPr/>
          <p:nvPr/>
        </p:nvSpPr>
        <p:spPr>
          <a:xfrm>
            <a:off x="5021510" y="3101829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5378042" y="2416029"/>
            <a:ext cx="5243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12CCC1-B35F-4988-86D5-FC546593C713}"/>
              </a:ext>
            </a:extLst>
          </p:cNvPr>
          <p:cNvSpPr/>
          <p:nvPr/>
        </p:nvSpPr>
        <p:spPr>
          <a:xfrm>
            <a:off x="2397153" y="4473429"/>
            <a:ext cx="1666613" cy="750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 </a:t>
            </a:r>
            <a:r>
              <a:rPr lang="en-US" altLang="ko-KR" sz="1100" dirty="0">
                <a:solidFill>
                  <a:schemeClr val="tx1"/>
                </a:solidFill>
              </a:rPr>
              <a:t>ID</a:t>
            </a:r>
            <a:r>
              <a:rPr lang="ko-KR" altLang="en-US" sz="1100" dirty="0">
                <a:solidFill>
                  <a:schemeClr val="tx1"/>
                </a:solidFill>
              </a:rPr>
              <a:t>의 </a:t>
            </a:r>
            <a:r>
              <a:rPr lang="en-US" altLang="ko-KR" sz="1100" dirty="0">
                <a:solidFill>
                  <a:schemeClr val="tx1"/>
                </a:solidFill>
              </a:rPr>
              <a:t>PW </a:t>
            </a:r>
            <a:r>
              <a:rPr lang="ko-KR" altLang="en-US" sz="1100" dirty="0">
                <a:solidFill>
                  <a:schemeClr val="tx1"/>
                </a:solidFill>
              </a:rPr>
              <a:t>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F8115AF-3F89-4912-B3F0-DEA2493AF576}"/>
              </a:ext>
            </a:extLst>
          </p:cNvPr>
          <p:cNvCxnSpPr>
            <a:cxnSpLocks/>
            <a:stCxn id="14" idx="1"/>
            <a:endCxn id="21" idx="0"/>
          </p:cNvCxnSpPr>
          <p:nvPr/>
        </p:nvCxnSpPr>
        <p:spPr>
          <a:xfrm rot="10800000" flipV="1">
            <a:off x="3230460" y="3428999"/>
            <a:ext cx="1791050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C7D764-9848-4113-BE36-4DCEDE655438}"/>
              </a:ext>
            </a:extLst>
          </p:cNvPr>
          <p:cNvSpPr txBox="1"/>
          <p:nvPr/>
        </p:nvSpPr>
        <p:spPr>
          <a:xfrm>
            <a:off x="3665882" y="3101829"/>
            <a:ext cx="135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True(</a:t>
            </a:r>
            <a:r>
              <a:rPr lang="ko-KR" altLang="en-US" sz="1400" dirty="0"/>
              <a:t>존재하면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3A97193-7D49-4285-A699-8AA6888FCF95}"/>
              </a:ext>
            </a:extLst>
          </p:cNvPr>
          <p:cNvSpPr/>
          <p:nvPr/>
        </p:nvSpPr>
        <p:spPr>
          <a:xfrm>
            <a:off x="6338392" y="4473429"/>
            <a:ext cx="1666613" cy="750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 </a:t>
            </a:r>
            <a:r>
              <a:rPr lang="en-US" altLang="ko-KR" sz="1100" dirty="0">
                <a:solidFill>
                  <a:schemeClr val="tx1"/>
                </a:solidFill>
              </a:rPr>
              <a:t>ID </a:t>
            </a:r>
            <a:r>
              <a:rPr lang="ko-KR" altLang="en-US" sz="1100" dirty="0">
                <a:solidFill>
                  <a:schemeClr val="tx1"/>
                </a:solidFill>
              </a:rPr>
              <a:t>미 존재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알림 및 메인 첫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인터페이스로 이동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47C4AE1-946B-4816-B17D-0CB20BDD2CAC}"/>
              </a:ext>
            </a:extLst>
          </p:cNvPr>
          <p:cNvCxnSpPr>
            <a:cxnSpLocks/>
            <a:stCxn id="14" idx="3"/>
            <a:endCxn id="28" idx="0"/>
          </p:cNvCxnSpPr>
          <p:nvPr/>
        </p:nvCxnSpPr>
        <p:spPr>
          <a:xfrm>
            <a:off x="5734574" y="3429000"/>
            <a:ext cx="1437125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E4F713-E50A-4FFB-8221-F087748C9081}"/>
              </a:ext>
            </a:extLst>
          </p:cNvPr>
          <p:cNvSpPr txBox="1"/>
          <p:nvPr/>
        </p:nvSpPr>
        <p:spPr>
          <a:xfrm>
            <a:off x="5723027" y="3101829"/>
            <a:ext cx="194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False(</a:t>
            </a:r>
            <a:r>
              <a:rPr lang="ko-KR" altLang="en-US" sz="1400" dirty="0"/>
              <a:t>존재하지 않으면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073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390861" y="922789"/>
            <a:ext cx="6126315" cy="5368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101374" y="1093979"/>
            <a:ext cx="2541261" cy="532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자리 숫자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입력 받음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4D0791FA-C7BA-45C2-8BC7-8F85FF8F7668}"/>
              </a:ext>
            </a:extLst>
          </p:cNvPr>
          <p:cNvSpPr/>
          <p:nvPr/>
        </p:nvSpPr>
        <p:spPr>
          <a:xfrm>
            <a:off x="5021510" y="3101829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5372005" y="1626679"/>
            <a:ext cx="6037" cy="147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12CCC1-B35F-4988-86D5-FC546593C713}"/>
              </a:ext>
            </a:extLst>
          </p:cNvPr>
          <p:cNvSpPr/>
          <p:nvPr/>
        </p:nvSpPr>
        <p:spPr>
          <a:xfrm>
            <a:off x="2496096" y="5444325"/>
            <a:ext cx="1666613" cy="750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나눠 놓은 숫자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매개변수로 전달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F8115AF-3F89-4912-B3F0-DEA2493AF576}"/>
              </a:ext>
            </a:extLst>
          </p:cNvPr>
          <p:cNvCxnSpPr>
            <a:cxnSpLocks/>
            <a:stCxn id="14" idx="1"/>
            <a:endCxn id="26" idx="0"/>
          </p:cNvCxnSpPr>
          <p:nvPr/>
        </p:nvCxnSpPr>
        <p:spPr>
          <a:xfrm rot="10800000" flipV="1">
            <a:off x="3329404" y="3428999"/>
            <a:ext cx="1692107" cy="809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C7D764-9848-4113-BE36-4DCEDE655438}"/>
              </a:ext>
            </a:extLst>
          </p:cNvPr>
          <p:cNvSpPr txBox="1"/>
          <p:nvPr/>
        </p:nvSpPr>
        <p:spPr>
          <a:xfrm>
            <a:off x="3665882" y="3101829"/>
            <a:ext cx="1455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True(5</a:t>
            </a:r>
            <a:r>
              <a:rPr lang="ko-KR" altLang="en-US" sz="1400" dirty="0"/>
              <a:t>자리이면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3A97193-7D49-4285-A699-8AA6888FCF95}"/>
              </a:ext>
            </a:extLst>
          </p:cNvPr>
          <p:cNvSpPr/>
          <p:nvPr/>
        </p:nvSpPr>
        <p:spPr>
          <a:xfrm>
            <a:off x="6338392" y="4473429"/>
            <a:ext cx="1666613" cy="750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재입력 시도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횟수는 그대로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47C4AE1-946B-4816-B17D-0CB20BDD2CAC}"/>
              </a:ext>
            </a:extLst>
          </p:cNvPr>
          <p:cNvCxnSpPr>
            <a:cxnSpLocks/>
            <a:stCxn id="14" idx="3"/>
            <a:endCxn id="28" idx="0"/>
          </p:cNvCxnSpPr>
          <p:nvPr/>
        </p:nvCxnSpPr>
        <p:spPr>
          <a:xfrm>
            <a:off x="5734574" y="3429000"/>
            <a:ext cx="1437125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E4F713-E50A-4FFB-8221-F087748C9081}"/>
              </a:ext>
            </a:extLst>
          </p:cNvPr>
          <p:cNvSpPr txBox="1"/>
          <p:nvPr/>
        </p:nvSpPr>
        <p:spPr>
          <a:xfrm>
            <a:off x="5723026" y="3101829"/>
            <a:ext cx="2794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False(5</a:t>
            </a:r>
            <a:r>
              <a:rPr lang="ko-KR" altLang="en-US" sz="1400" dirty="0"/>
              <a:t>자리가 넘거나 적으면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D53E58A-E7D4-48A6-A643-AF71B51E3B4C}"/>
              </a:ext>
            </a:extLst>
          </p:cNvPr>
          <p:cNvSpPr/>
          <p:nvPr/>
        </p:nvSpPr>
        <p:spPr>
          <a:xfrm>
            <a:off x="2552318" y="4238801"/>
            <a:ext cx="1554170" cy="660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각 숫자 자리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별로 나눠 놓기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E201771-0A14-4FD2-92F0-D7D4B0207B6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329403" y="4905462"/>
            <a:ext cx="0" cy="53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1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125</Words>
  <Application>Microsoft Office PowerPoint</Application>
  <PresentationFormat>와이드스크린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박규민</dc:creator>
  <cp:lastModifiedBy>박규민</cp:lastModifiedBy>
  <cp:revision>13</cp:revision>
  <dcterms:created xsi:type="dcterms:W3CDTF">2022-04-26T13:49:14Z</dcterms:created>
  <dcterms:modified xsi:type="dcterms:W3CDTF">2022-04-26T14:21:23Z</dcterms:modified>
</cp:coreProperties>
</file>