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75A69-0D8D-99DE-58ED-C9B49238F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6D07F-69D4-B851-B13F-F896DC78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78B16-93D7-53F4-4791-DE136CA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4FD51-C2AF-AF81-5078-98B2248F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76DF4-2C13-F1C6-AE07-9D0B0C4C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7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4290F-0127-3DF3-32CD-BEE337EE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D4BD7-CC39-4119-1F25-90E0938FB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7A6BC-E64E-3E44-02A1-E316F360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EC900-D8F7-B1C4-1FEF-5712E094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5291C-B5DA-153F-BC84-B2E2F0F4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1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43B67F-08B7-E944-8290-C77FD4F0C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4CA46F-7218-1F44-6D45-6D93C1B7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38B30-18E4-A44E-38E5-22DC8804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01596-F9CB-4352-C31D-8F109D11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F638A-048D-7FDB-86A0-CB5617C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45315-5196-4F54-83F2-5420D47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620F-28DC-D693-8225-9E5AD5FC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000D2-065C-50F9-AB3A-9170C311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388F7-84D0-6D97-4F94-CB47526E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E39C4-69CB-4166-146D-55C3DD11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5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0E185-23F2-6ACE-B499-436AA08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5F13A-7557-745D-E61B-DAD652A8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E30D6-53A9-4925-7B91-40892936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7ED2F-DE36-71B7-F187-70C609F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FE278-B383-42ED-B15C-A3067A0F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5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E4DAC-3027-72EB-B354-1761EF4F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25006-0174-B300-3123-16A26630C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79C5F-7036-CF91-64D8-151065DAB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70587-2146-DC23-6DAD-815FF580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80816-834E-6C04-1B38-57F164F0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79670-9B42-9156-531F-3FA72357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1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86EA-DDFF-A986-DE37-CDAE3096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8692D-0746-654F-E944-6AEA26E4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119750-66FD-2420-8A81-CF6511F1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30CFDD-0A60-6DF7-30B7-24352A3FF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9846B4-54C5-E58E-FB9B-3CC048C8B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35ABC4-C1E0-22EC-DF3B-7C5F4F80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74828F-BC91-7C61-C81D-2A59A74B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B1D4-B063-1E3D-EE6E-BB28175E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2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CBA5F-8395-6DA1-8922-F147EE73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4514A3-B9C7-CB02-0459-2AED8AE3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BF5A1-60BA-4B0F-5933-51088559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DCDBDB-6AD3-0D24-D2E7-040266B7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7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582D8E-53F8-8A40-78A0-09958E5E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C78FC2-FAC1-6358-E8EA-CD28F92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44D0F-F43E-D5F8-7688-ADBC37A2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4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B9A0-BF3A-AA23-837C-07D90459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3E46-8192-D736-9727-35B336DB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0C271-2DB5-B3E9-C32B-B7545FFC8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CBFB2-5E5E-E7BE-EA4B-8AECD397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8B1D7-C414-CA91-AC37-A7ADF6DD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307B2-1EC1-30AC-D6F2-F44AADD3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FC16A-8B10-0527-3BEE-33F23412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5C87FC-6E80-2589-09CC-3CF2D7264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8D4CE-B062-2623-C182-C33C6E45F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DCCA5-9E56-DCCE-62A0-D27A3D1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875B5-ABCA-300F-5BD9-19A3F49E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89FDC-5244-F64F-030D-A7437BE5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5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D7062-FBF6-3BC7-000A-5AA3B2C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FA70D-E1F6-5B48-5A15-25CA1FFA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729B4-2596-7096-2065-5574EDB98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F845-F55A-48DD-8CC9-BED0DE7DD49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48CD6-BFE0-7512-A543-835D9744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B54FF-AD6C-A84F-A0D3-AED49E7E9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817B-FE11-4107-9AA7-E37AD0577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38C016-32AC-4ED2-D7C7-053B4ABACF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" y="0"/>
            <a:ext cx="12191290" cy="68582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423824-4230-EC5B-A766-13573E5036D2}"/>
              </a:ext>
            </a:extLst>
          </p:cNvPr>
          <p:cNvSpPr txBox="1"/>
          <p:nvPr/>
        </p:nvSpPr>
        <p:spPr>
          <a:xfrm>
            <a:off x="2421686" y="1349977"/>
            <a:ext cx="6376532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en-US" altLang="ko-KR" sz="4000" b="1" kern="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"/>
                <a:ea typeface="NanumSquareRound"/>
              </a:rPr>
              <a:t>&lt;</a:t>
            </a:r>
            <a:r>
              <a:rPr lang="ko-KR" altLang="en-US" sz="4000" b="1" kern="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"/>
                <a:ea typeface="NanumSquareRound"/>
              </a:rPr>
              <a:t>고급 데이터베이스</a:t>
            </a:r>
            <a:r>
              <a:rPr lang="en-US" altLang="ko-KR" sz="4000" b="1" kern="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"/>
                <a:ea typeface="NanumSquareRound"/>
              </a:rPr>
              <a:t>&gt;</a:t>
            </a:r>
          </a:p>
          <a:p>
            <a:pPr algn="ctr">
              <a:spcBef>
                <a:spcPts val="500"/>
              </a:spcBef>
              <a:defRPr/>
            </a:pPr>
            <a:r>
              <a:rPr lang="en-US" altLang="ko-KR" sz="4000" b="1" kern="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"/>
                <a:ea typeface="NanumSquareRound"/>
              </a:rPr>
              <a:t>-1</a:t>
            </a:r>
            <a:r>
              <a:rPr lang="ko-KR" altLang="en-US" sz="4000" b="1" kern="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"/>
                <a:ea typeface="NanumSquareRound"/>
              </a:rPr>
              <a:t>차 </a:t>
            </a:r>
            <a:r>
              <a:rPr lang="en-US" altLang="ko-KR" sz="4000" b="1" kern="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"/>
                <a:ea typeface="NanumSquareRound"/>
              </a:rPr>
              <a:t>DB </a:t>
            </a:r>
            <a:r>
              <a:rPr lang="ko-KR" altLang="en-US" sz="4000" b="1" kern="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"/>
                <a:ea typeface="NanumSquareRound"/>
              </a:rPr>
              <a:t>설계</a:t>
            </a:r>
            <a:r>
              <a:rPr lang="en-US" altLang="ko-KR" sz="4000" b="1" kern="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"/>
                <a:ea typeface="NanumSquareRound"/>
              </a:rPr>
              <a:t>-</a:t>
            </a:r>
            <a:endParaRPr lang="ko-KR" altLang="en-US" sz="4000" b="1" kern="500" dirty="0">
              <a:solidFill>
                <a:schemeClr val="tx1">
                  <a:lumMod val="65000"/>
                  <a:lumOff val="35000"/>
                </a:schemeClr>
              </a:solidFill>
              <a:latin typeface="NanumSquareRound"/>
              <a:ea typeface="NanumSquareRound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1F157A19-244E-D40F-7A6B-BA1A84D4110B}"/>
              </a:ext>
            </a:extLst>
          </p:cNvPr>
          <p:cNvSpPr/>
          <p:nvPr/>
        </p:nvSpPr>
        <p:spPr>
          <a:xfrm>
            <a:off x="3411711" y="3213847"/>
            <a:ext cx="4433687" cy="605118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인터넷 회사 </a:t>
            </a:r>
            <a:r>
              <a:rPr lang="en-US" altLang="ko-KR" b="1" dirty="0">
                <a:solidFill>
                  <a:sysClr val="windowText" lastClr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E-R</a:t>
            </a:r>
            <a:r>
              <a:rPr lang="ko-KR" altLang="en-US" b="1" dirty="0">
                <a:solidFill>
                  <a:sysClr val="windowText" lastClr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다이어그램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7BC84-D86B-B709-9056-2777980E79DE}"/>
              </a:ext>
            </a:extLst>
          </p:cNvPr>
          <p:cNvSpPr txBox="1"/>
          <p:nvPr/>
        </p:nvSpPr>
        <p:spPr>
          <a:xfrm>
            <a:off x="2421686" y="4214889"/>
            <a:ext cx="6376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en-US" altLang="ko-KR" sz="2800" b="1" kern="500">
                <a:solidFill>
                  <a:schemeClr val="accent6">
                    <a:lumMod val="75000"/>
                  </a:schemeClr>
                </a:solidFill>
                <a:latin typeface="NanumSquareRound"/>
                <a:ea typeface="NanumSquareRound"/>
              </a:rPr>
              <a:t>2019243064 </a:t>
            </a:r>
            <a:r>
              <a:rPr lang="ko-KR" altLang="en-US" sz="2800" b="1" kern="500" dirty="0">
                <a:solidFill>
                  <a:schemeClr val="accent6">
                    <a:lumMod val="75000"/>
                  </a:schemeClr>
                </a:solidFill>
                <a:latin typeface="NanumSquareRound"/>
                <a:ea typeface="NanumSquareRound"/>
              </a:rPr>
              <a:t>박규민</a:t>
            </a:r>
          </a:p>
        </p:txBody>
      </p:sp>
    </p:spTree>
    <p:extLst>
      <p:ext uri="{BB962C8B-B14F-4D97-AF65-F5344CB8AC3E}">
        <p14:creationId xmlns:p14="http://schemas.microsoft.com/office/powerpoint/2010/main" val="49648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D894D7C-8B70-A017-B16C-FFB3C109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" y="0"/>
            <a:ext cx="12191289" cy="68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5161DF-16EF-8BD4-5E13-39CD8E75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81" y="888442"/>
            <a:ext cx="8595387" cy="52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0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D914850-5FC8-416E-E16D-9F7CC5BB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" y="0"/>
            <a:ext cx="12191289" cy="6857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0A1850-24BD-139A-3E7A-196D0D182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57" y="909000"/>
            <a:ext cx="677626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49736B0-2FCF-545B-0FCF-CFD9D54E7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" y="0"/>
            <a:ext cx="12191289" cy="6857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75E535-E158-F68F-5603-02A3D5EA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48" y="909000"/>
            <a:ext cx="866550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BDAA6E-E565-11C1-1B88-965EEFEE7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" y="0"/>
            <a:ext cx="12191289" cy="6857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809D07-3907-EB8B-AD68-F2064823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82" y="909000"/>
            <a:ext cx="662843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BDAA6E-E565-11C1-1B88-965EEFEE7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" y="0"/>
            <a:ext cx="12191289" cy="6857600"/>
          </a:xfrm>
          <a:prstGeom prst="rect">
            <a:avLst/>
          </a:prstGeom>
        </p:spPr>
      </p:pic>
      <p:pic>
        <p:nvPicPr>
          <p:cNvPr id="2" name="Picture 0">
            <a:extLst>
              <a:ext uri="{FF2B5EF4-FFF2-40B4-BE49-F238E27FC236}">
                <a16:creationId xmlns:a16="http://schemas.microsoft.com/office/drawing/2014/main" id="{758A37CD-CAA7-81A7-0F54-5A8780F9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94" y="33798"/>
            <a:ext cx="7114972" cy="679000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640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BDAA6E-E565-11C1-1B88-965EEFEE7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" y="0"/>
            <a:ext cx="12191289" cy="6857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663F0C-F424-558E-4E93-C0C7A04B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7" y="1630117"/>
            <a:ext cx="5660931" cy="30584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8B2709-E1EC-D75D-5B0C-43032D7B7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0117"/>
            <a:ext cx="5748068" cy="30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5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BDAA6E-E565-11C1-1B88-965EEFEE7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" y="0"/>
            <a:ext cx="12191289" cy="6857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50FE66-7910-FCD2-9F88-EE271976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710" y="1585091"/>
            <a:ext cx="6979302" cy="32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3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BDAA6E-E565-11C1-1B88-965EEFEE7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" y="0"/>
            <a:ext cx="12191289" cy="68576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D6C5281-9E9F-19DF-0C5D-75E9B68F0DD4}"/>
              </a:ext>
            </a:extLst>
          </p:cNvPr>
          <p:cNvSpPr/>
          <p:nvPr/>
        </p:nvSpPr>
        <p:spPr>
          <a:xfrm>
            <a:off x="4530704" y="1604625"/>
            <a:ext cx="3887675" cy="256621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2">
                    <a:lumMod val="50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09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18</Words>
  <Application>Microsoft Office PowerPoint</Application>
  <PresentationFormat>와이드스크린</PresentationFormat>
  <Paragraphs>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NanumSquareRound</vt:lpstr>
      <vt:lpstr>나눔스퀘어라운드OTF Bold</vt:lpstr>
      <vt:lpstr>나눔스퀘어라운드OTF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규민</dc:creator>
  <cp:lastModifiedBy>규민</cp:lastModifiedBy>
  <cp:revision>4</cp:revision>
  <dcterms:created xsi:type="dcterms:W3CDTF">2023-03-27T17:09:49Z</dcterms:created>
  <dcterms:modified xsi:type="dcterms:W3CDTF">2023-03-27T17:23:52Z</dcterms:modified>
</cp:coreProperties>
</file>