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4" r:id="rId6"/>
    <p:sldId id="269" r:id="rId7"/>
    <p:sldId id="270" r:id="rId8"/>
    <p:sldId id="271" r:id="rId9"/>
    <p:sldId id="272" r:id="rId10"/>
    <p:sldId id="265" r:id="rId11"/>
    <p:sldId id="257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8E1D-2B6A-4F15-9524-56871D92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1FC161-D26A-48E7-9FAE-97D74B43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C3198-4549-44F6-8556-A23FF713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44A7-1067-41A9-BDD0-BBCD9935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B7CD2-AF1D-4048-BC5A-12984098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6EA75-1369-4D56-9402-8A6128B4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2D1061-19DF-42B2-91B0-4D61E6FE2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CE8D1-EC16-4F2D-B31A-A37C2FF5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0D998-B211-4D67-BAF1-048BFCD5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40845-3C45-435D-897E-E814AF25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0851D-5F33-461D-9AF7-D6D6BBE95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CB78B-B84B-419D-8287-F262BBCEC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695C-0381-4612-8073-C9F0323E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6A516-1A33-4160-BB7E-35819A3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9F88C-E994-42F3-87D4-D294C7D7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80F99-6FC8-4251-AF06-25DA7332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CFA26-AC6C-4B83-9916-63EA0E42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9C7AC-419E-4DED-9770-64D4EA7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8EBC-E476-49B5-A89D-AC1C7B4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B6350-DD38-49A9-975E-2935B6AA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6709D-F1BF-4415-B09A-EC9217D7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C03FC1-B222-4870-B97F-39995F95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F4588-8066-4107-950C-AB692FB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601B2-EB16-4DDF-AE9E-84997DF0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C70EB-AA43-4FAE-8D8D-ACC0EAAA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FB7A4-BCBD-4800-8DCE-05C9DC2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147FD-98CD-4D60-82D5-CAFB2636C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BF977-31A1-482E-B000-E9EC20B2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776F2-57DF-409E-8CB6-6C71BCFD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50ED5-663A-4087-9FC6-E629A06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B1A02-75F8-4C74-9482-CCFF3781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0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95F5E-48C5-40D1-876B-5398917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7CE27-00F9-4D13-9190-E5BDA198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DA21-4763-4A5E-BDA3-4DD62040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AB1BE-2FA0-4EB5-8DC9-48403C37D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BACB5F-F213-4A7E-9E2D-8CA8AA23B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664A8-8AC2-4AD6-9E87-7CEF4F1F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AD170E-14F0-47B0-B613-70E632F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BA28-E85D-403D-9729-4C3469E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94617-26C6-4533-BAD0-9925810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C58665-050F-4720-ACB7-97061F83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068AE0-92DF-4687-8E85-7E53642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E51B2-9BF8-4756-9F8D-7ADDADC6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F774B-DF36-4111-ABBC-2125A9D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B7849-2527-47DC-B351-A289F3B7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02F51-2ECC-4E70-8EC4-BE757C5D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6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AFC7-16FD-43B8-AC22-00BE210B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3A52B-87CA-4767-B637-2D7BBA4D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BDBF1-53AB-4168-A6BD-2143910E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6211B-3646-4D0A-B466-EE02D435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EFCC8-CED4-45A9-A499-526A8F16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3B166-7800-4A01-9867-0E0536AC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1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5079-1177-42A9-8212-D9E5B3B0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557F9-FAD2-46E8-BC07-63F60289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AF563-55F3-4E11-8F17-97CAB4F5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E2A40-9330-4A7F-9807-B0C3EB7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FE3ED-1BBA-473C-AF6B-C674943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A96C0-A5DC-45DF-B9BE-65C5C293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02901-070A-44EA-9F8D-A0E10A43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8E5-40C0-4796-8328-D8CD27D5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9501B-AB6B-40CF-AC8E-9E93BE0FD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50E4-86AD-48B2-AB0A-7085F6A7D41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CD1E8-0632-4DFB-8F54-27E907FC8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C743D-C229-4367-9284-E176ED2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8C1C-F8D1-4612-84CF-E21223A2B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6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4346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 &amp; PW </a:t>
            </a:r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101922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37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33584" y="2323502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4" idx="1"/>
          </p:cNvCxnSpPr>
          <p:nvPr/>
        </p:nvCxnSpPr>
        <p:spPr>
          <a:xfrm rot="10800000">
            <a:off x="4575406" y="508587"/>
            <a:ext cx="458179" cy="2142087"/>
          </a:xfrm>
          <a:prstGeom prst="bentConnector3">
            <a:avLst>
              <a:gd name="adj1" fmla="val 149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2626337" y="2037114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 or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PW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가 불일치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390116" y="1544440"/>
            <a:ext cx="0" cy="77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505129" y="3535071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다음 프로세스 실행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24953" y="2842880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PW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일치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-login-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07B4C0-E760-E843-C0F6-6AC0EB72013A}"/>
              </a:ext>
            </a:extLst>
          </p:cNvPr>
          <p:cNvCxnSpPr>
            <a:cxnSpLocks/>
            <a:stCxn id="14" idx="2"/>
            <a:endCxn id="116" idx="0"/>
          </p:cNvCxnSpPr>
          <p:nvPr/>
        </p:nvCxnSpPr>
        <p:spPr>
          <a:xfrm>
            <a:off x="5390116" y="2977844"/>
            <a:ext cx="0" cy="5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7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4" y="166730"/>
            <a:ext cx="8005755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평균 </a:t>
            </a:r>
            <a:r>
              <a:rPr lang="en-US" altLang="ko-KR" sz="1100" dirty="0">
                <a:solidFill>
                  <a:schemeClr val="tx1"/>
                </a:solidFill>
              </a:rPr>
              <a:t>RSSI </a:t>
            </a:r>
            <a:r>
              <a:rPr lang="ko-KR" altLang="en-US" sz="1100" dirty="0">
                <a:solidFill>
                  <a:schemeClr val="tx1"/>
                </a:solidFill>
              </a:rPr>
              <a:t>값 구함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6" y="992194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들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각 평균 </a:t>
            </a:r>
            <a:r>
              <a:rPr lang="en-US" altLang="ko-KR" sz="1100" dirty="0">
                <a:solidFill>
                  <a:schemeClr val="tx1"/>
                </a:solidFill>
              </a:rPr>
              <a:t>RSSI </a:t>
            </a:r>
            <a:r>
              <a:rPr lang="ko-KR" altLang="en-US" sz="1100" dirty="0">
                <a:solidFill>
                  <a:schemeClr val="tx1"/>
                </a:solidFill>
              </a:rPr>
              <a:t>값 구함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1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flipH="1">
            <a:off x="5390116" y="1434712"/>
            <a:ext cx="1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14939" y="1703351"/>
            <a:ext cx="1750354" cy="869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들은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와 평균 </a:t>
            </a:r>
            <a:r>
              <a:rPr lang="en-US" altLang="ko-KR" sz="1100" dirty="0">
                <a:solidFill>
                  <a:schemeClr val="tx1"/>
                </a:solidFill>
              </a:rPr>
              <a:t>RSSI</a:t>
            </a:r>
            <a:r>
              <a:rPr lang="ko-KR" altLang="en-US" sz="1100" dirty="0">
                <a:solidFill>
                  <a:schemeClr val="tx1"/>
                </a:solidFill>
              </a:rPr>
              <a:t>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가장 비슷한 순서로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들어감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390116" y="2572418"/>
            <a:ext cx="0" cy="26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94680" y="2841057"/>
            <a:ext cx="1590871" cy="52420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사용자로부터 참조할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값의 개수 입력 받기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8770387" y="166730"/>
            <a:ext cx="1531852" cy="113781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Estimation</a:t>
            </a:r>
          </a:p>
          <a:p>
            <a:pPr algn="ctr"/>
            <a:r>
              <a:rPr lang="en-US" altLang="ko-KR" dirty="0"/>
              <a:t>of Target</a:t>
            </a:r>
          </a:p>
          <a:p>
            <a:pPr algn="ctr"/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C1A2D60-4F49-4BDF-8BC9-CC0AE45E30D3}"/>
              </a:ext>
            </a:extLst>
          </p:cNvPr>
          <p:cNvSpPr/>
          <p:nvPr/>
        </p:nvSpPr>
        <p:spPr>
          <a:xfrm>
            <a:off x="4367937" y="3674385"/>
            <a:ext cx="2031264" cy="492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연결리스트에 저장 되어있는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 가리키기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9FAD2E-F13C-484E-852F-1EA9BECE9971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5383569" y="3365260"/>
            <a:ext cx="6547" cy="30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CDA2B5D-B01D-400E-97E2-88E8E9667623}"/>
              </a:ext>
            </a:extLst>
          </p:cNvPr>
          <p:cNvSpPr/>
          <p:nvPr/>
        </p:nvSpPr>
        <p:spPr>
          <a:xfrm>
            <a:off x="4622821" y="4431509"/>
            <a:ext cx="1534590" cy="4922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참조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에 해당하는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좌표 값 가져오기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0963D37-0140-47D6-977B-B2CCF6930324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5383569" y="4166647"/>
            <a:ext cx="6547" cy="26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F68652E-715E-4460-BB04-9AB18C4465AF}"/>
              </a:ext>
            </a:extLst>
          </p:cNvPr>
          <p:cNvCxnSpPr>
            <a:cxnSpLocks/>
            <a:stCxn id="56" idx="2"/>
            <a:endCxn id="74" idx="0"/>
          </p:cNvCxnSpPr>
          <p:nvPr/>
        </p:nvCxnSpPr>
        <p:spPr>
          <a:xfrm flipH="1">
            <a:off x="5383569" y="4923771"/>
            <a:ext cx="6547" cy="28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순서도: 판단 73">
            <a:extLst>
              <a:ext uri="{FF2B5EF4-FFF2-40B4-BE49-F238E27FC236}">
                <a16:creationId xmlns:a16="http://schemas.microsoft.com/office/drawing/2014/main" id="{40BA4C2E-6C4C-43C6-B511-AC0857A788E7}"/>
              </a:ext>
            </a:extLst>
          </p:cNvPr>
          <p:cNvSpPr/>
          <p:nvPr/>
        </p:nvSpPr>
        <p:spPr>
          <a:xfrm>
            <a:off x="5027037" y="5211464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54AD42A3-7BBD-45F0-96C4-A6321A6F121F}"/>
              </a:ext>
            </a:extLst>
          </p:cNvPr>
          <p:cNvCxnSpPr>
            <a:cxnSpLocks/>
            <a:stCxn id="74" idx="1"/>
            <a:endCxn id="49" idx="1"/>
          </p:cNvCxnSpPr>
          <p:nvPr/>
        </p:nvCxnSpPr>
        <p:spPr>
          <a:xfrm rot="10800000">
            <a:off x="4367937" y="3920517"/>
            <a:ext cx="659100" cy="1618119"/>
          </a:xfrm>
          <a:prstGeom prst="bentConnector3">
            <a:avLst>
              <a:gd name="adj1" fmla="val 3150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201E1A-EFE7-452B-A8DC-E4791A6013EB}"/>
              </a:ext>
            </a:extLst>
          </p:cNvPr>
          <p:cNvSpPr txBox="1"/>
          <p:nvPr/>
        </p:nvSpPr>
        <p:spPr>
          <a:xfrm>
            <a:off x="2940561" y="5012627"/>
            <a:ext cx="208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참조할 값의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개수만큼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반복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인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경우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3678D2E-F53C-4FAB-AF36-4516F63A4F15}"/>
              </a:ext>
            </a:extLst>
          </p:cNvPr>
          <p:cNvCxnSpPr>
            <a:cxnSpLocks/>
            <a:stCxn id="74" idx="3"/>
            <a:endCxn id="86" idx="1"/>
          </p:cNvCxnSpPr>
          <p:nvPr/>
        </p:nvCxnSpPr>
        <p:spPr>
          <a:xfrm flipV="1">
            <a:off x="5740101" y="5535847"/>
            <a:ext cx="1456753" cy="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8F3410A-EDBB-4B26-B4C5-DE9BC6CD3D66}"/>
              </a:ext>
            </a:extLst>
          </p:cNvPr>
          <p:cNvSpPr/>
          <p:nvPr/>
        </p:nvSpPr>
        <p:spPr>
          <a:xfrm>
            <a:off x="7196854" y="5086414"/>
            <a:ext cx="2307945" cy="8988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X</a:t>
            </a:r>
            <a:r>
              <a:rPr lang="ko-KR" altLang="en-US" sz="1100" dirty="0">
                <a:solidFill>
                  <a:schemeClr val="tx1"/>
                </a:solidFill>
              </a:rPr>
              <a:t>좌표를 다 더한 값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참조개수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Y</a:t>
            </a:r>
            <a:r>
              <a:rPr lang="ko-KR" altLang="en-US" sz="1100" dirty="0">
                <a:solidFill>
                  <a:schemeClr val="tx1"/>
                </a:solidFill>
              </a:rPr>
              <a:t>좌표를 다 더한 값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참조개수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=&gt;</a:t>
            </a:r>
            <a:r>
              <a:rPr lang="ko-KR" altLang="en-US" sz="1100" dirty="0">
                <a:solidFill>
                  <a:schemeClr val="tx1"/>
                </a:solidFill>
              </a:rPr>
              <a:t>타겟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의 예상 좌표 나옴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9156EA-6CC5-405B-B3CB-1C86C5AD6AA4}"/>
              </a:ext>
            </a:extLst>
          </p:cNvPr>
          <p:cNvSpPr txBox="1"/>
          <p:nvPr/>
        </p:nvSpPr>
        <p:spPr>
          <a:xfrm>
            <a:off x="5740101" y="5535847"/>
            <a:ext cx="1207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반복을 다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하였을 경우</a:t>
            </a:r>
          </a:p>
        </p:txBody>
      </p:sp>
    </p:spTree>
    <p:extLst>
      <p:ext uri="{BB962C8B-B14F-4D97-AF65-F5344CB8AC3E}">
        <p14:creationId xmlns:p14="http://schemas.microsoft.com/office/powerpoint/2010/main" val="418800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&amp; PW</a:t>
            </a:r>
            <a:r>
              <a:rPr lang="ko-KR" altLang="en-US" sz="16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이미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존재한다고 알려주기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완료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58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5840836" cy="5184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405618" y="293616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ID </a:t>
            </a:r>
            <a:r>
              <a:rPr lang="ko-KR" altLang="en-US" sz="16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063766" y="1577130"/>
            <a:ext cx="2639038" cy="838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메모장에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해당 </a:t>
            </a:r>
            <a:r>
              <a:rPr lang="en-US" altLang="ko-KR" sz="1600" dirty="0">
                <a:solidFill>
                  <a:schemeClr val="tx1"/>
                </a:solidFill>
              </a:rPr>
              <a:t>ID</a:t>
            </a:r>
            <a:r>
              <a:rPr lang="ko-KR" altLang="en-US" sz="1600" dirty="0">
                <a:solidFill>
                  <a:schemeClr val="tx1"/>
                </a:solidFill>
              </a:rPr>
              <a:t>가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존재하는지 확인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78042" y="931178"/>
            <a:ext cx="5243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5378042" y="2416029"/>
            <a:ext cx="5243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397153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PW </a:t>
            </a:r>
            <a:r>
              <a:rPr lang="ko-KR" altLang="en-US" sz="1100" dirty="0">
                <a:solidFill>
                  <a:schemeClr val="tx1"/>
                </a:solidFill>
              </a:rPr>
              <a:t>출력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1" idx="0"/>
          </p:cNvCxnSpPr>
          <p:nvPr/>
        </p:nvCxnSpPr>
        <p:spPr>
          <a:xfrm rot="10800000" flipV="1">
            <a:off x="3230460" y="3428999"/>
            <a:ext cx="1791050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355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</a:t>
            </a:r>
            <a:r>
              <a:rPr lang="ko-KR" altLang="en-US" sz="1400" dirty="0"/>
              <a:t>존재하면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en-US" altLang="ko-KR" sz="1100" dirty="0">
                <a:solidFill>
                  <a:schemeClr val="tx1"/>
                </a:solidFill>
              </a:rPr>
              <a:t>ID </a:t>
            </a:r>
            <a:r>
              <a:rPr lang="ko-KR" altLang="en-US" sz="1100" dirty="0">
                <a:solidFill>
                  <a:schemeClr val="tx1"/>
                </a:solidFill>
              </a:rPr>
              <a:t>미 존재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알림 및 메인 첫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인터페이스로 이동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7" y="3101829"/>
            <a:ext cx="194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</a:t>
            </a:r>
            <a:r>
              <a:rPr lang="ko-KR" altLang="en-US" sz="1400" dirty="0"/>
              <a:t>존재하지 않으면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073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390861" y="922789"/>
            <a:ext cx="6126315" cy="5368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1374" y="1093979"/>
            <a:ext cx="2541261" cy="532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자리 숫자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입력 받음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3101829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372005" y="1626679"/>
            <a:ext cx="6037" cy="147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12CCC1-B35F-4988-86D5-FC546593C713}"/>
              </a:ext>
            </a:extLst>
          </p:cNvPr>
          <p:cNvSpPr/>
          <p:nvPr/>
        </p:nvSpPr>
        <p:spPr>
          <a:xfrm>
            <a:off x="2421480" y="5444779"/>
            <a:ext cx="1815845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나눠 놓은 숫자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넣을 함수의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매개변수로 전달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V="1">
            <a:off x="3329404" y="3428999"/>
            <a:ext cx="1692107" cy="809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3665882" y="3101829"/>
            <a:ext cx="1455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True(5</a:t>
            </a:r>
            <a:r>
              <a:rPr lang="ko-KR" altLang="en-US" sz="1400" dirty="0"/>
              <a:t>자리이면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3A97193-7D49-4285-A699-8AA6888FCF95}"/>
              </a:ext>
            </a:extLst>
          </p:cNvPr>
          <p:cNvSpPr/>
          <p:nvPr/>
        </p:nvSpPr>
        <p:spPr>
          <a:xfrm>
            <a:off x="6338392" y="4473429"/>
            <a:ext cx="1666613" cy="7508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재입력 시도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횟수는 그대로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5734574" y="3429000"/>
            <a:ext cx="1437125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5723026" y="3101829"/>
            <a:ext cx="279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False(5</a:t>
            </a:r>
            <a:r>
              <a:rPr lang="ko-KR" altLang="en-US" sz="1400" dirty="0"/>
              <a:t>자리가 넘거나 적으면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53E58A-E7D4-48A6-A643-AF71B51E3B4C}"/>
              </a:ext>
            </a:extLst>
          </p:cNvPr>
          <p:cNvSpPr/>
          <p:nvPr/>
        </p:nvSpPr>
        <p:spPr>
          <a:xfrm>
            <a:off x="2552318" y="4238801"/>
            <a:ext cx="1554170" cy="6601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각 숫자 자리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별로 나눠 놓기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E201771-0A14-4FD2-92F0-D7D4B0207B6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254787" y="4905916"/>
            <a:ext cx="74616" cy="53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055303" y="922789"/>
            <a:ext cx="6461873" cy="5855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값 연결리스트 삽입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4D0791FA-C7BA-45C2-8BC7-8F85FF8F7668}"/>
              </a:ext>
            </a:extLst>
          </p:cNvPr>
          <p:cNvSpPr/>
          <p:nvPr/>
        </p:nvSpPr>
        <p:spPr>
          <a:xfrm>
            <a:off x="5021510" y="2518794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V="1">
            <a:off x="3107108" y="2845964"/>
            <a:ext cx="1914402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0C7D764-9848-4113-BE36-4DCEDE655438}"/>
              </a:ext>
            </a:extLst>
          </p:cNvPr>
          <p:cNvSpPr txBox="1"/>
          <p:nvPr/>
        </p:nvSpPr>
        <p:spPr>
          <a:xfrm>
            <a:off x="5721157" y="2518794"/>
            <a:ext cx="279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False</a:t>
            </a:r>
            <a:r>
              <a:rPr lang="en-US" altLang="ko-KR" sz="1000" dirty="0"/>
              <a:t>(</a:t>
            </a:r>
            <a:r>
              <a:rPr lang="ko-KR" altLang="en-US" sz="1000" dirty="0"/>
              <a:t>동일한 숫자</a:t>
            </a:r>
            <a:r>
              <a:rPr lang="en-US" altLang="ko-KR" sz="1000" dirty="0"/>
              <a:t> </a:t>
            </a:r>
            <a:r>
              <a:rPr lang="ko-KR" altLang="en-US" sz="1000" dirty="0"/>
              <a:t>연결리스트에 없을 시</a:t>
            </a:r>
            <a:r>
              <a:rPr lang="en-US" altLang="ko-KR" sz="1000" dirty="0"/>
              <a:t>)</a:t>
            </a:r>
            <a:endParaRPr lang="ko-KR" altLang="en-US" sz="11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7C4AE1-946B-4816-B17D-0CB20BDD2CAC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5734574" y="2845965"/>
            <a:ext cx="1646622" cy="10444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6E4F713-E50A-4FFB-8221-F087748C9081}"/>
              </a:ext>
            </a:extLst>
          </p:cNvPr>
          <p:cNvSpPr txBox="1"/>
          <p:nvPr/>
        </p:nvSpPr>
        <p:spPr>
          <a:xfrm>
            <a:off x="2659867" y="2518794"/>
            <a:ext cx="279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True</a:t>
            </a:r>
            <a:r>
              <a:rPr lang="en-US" altLang="ko-KR" sz="1000" dirty="0"/>
              <a:t>(</a:t>
            </a:r>
            <a:r>
              <a:rPr lang="ko-KR" altLang="en-US" sz="1000" dirty="0"/>
              <a:t>동일한 숫자 연결리스트에 존재 시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D53E58A-E7D4-48A6-A643-AF71B51E3B4C}"/>
              </a:ext>
            </a:extLst>
          </p:cNvPr>
          <p:cNvSpPr/>
          <p:nvPr/>
        </p:nvSpPr>
        <p:spPr>
          <a:xfrm>
            <a:off x="2552318" y="3890394"/>
            <a:ext cx="1109579" cy="538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다시 랜덤 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불러옴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4FAC8F2-18F6-421F-A494-465DB70CBD7A}"/>
              </a:ext>
            </a:extLst>
          </p:cNvPr>
          <p:cNvSpPr/>
          <p:nvPr/>
        </p:nvSpPr>
        <p:spPr>
          <a:xfrm>
            <a:off x="6826406" y="3890394"/>
            <a:ext cx="1109579" cy="538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다음 노드로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넘어 감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AF5443-DFAE-4BE6-BF29-D09535742B62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 flipH="1">
            <a:off x="5377118" y="3173136"/>
            <a:ext cx="924" cy="132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03FE114-BA78-4AD8-99C4-987BE9ED6F41}"/>
              </a:ext>
            </a:extLst>
          </p:cNvPr>
          <p:cNvSpPr/>
          <p:nvPr/>
        </p:nvSpPr>
        <p:spPr>
          <a:xfrm>
            <a:off x="4404694" y="1402011"/>
            <a:ext cx="194484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랜덤 값 </a:t>
            </a:r>
            <a:r>
              <a:rPr lang="en-US" altLang="ko-KR" sz="1400" dirty="0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형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변수에 삽입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E7E0AE-AD12-48E3-B416-10381495F1AB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>
            <a:off x="5377118" y="2039573"/>
            <a:ext cx="924" cy="47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73757C6-CD29-4C20-BF67-11C02A8F90FF}"/>
              </a:ext>
            </a:extLst>
          </p:cNvPr>
          <p:cNvSpPr/>
          <p:nvPr/>
        </p:nvSpPr>
        <p:spPr>
          <a:xfrm>
            <a:off x="4458646" y="4494659"/>
            <a:ext cx="1836944" cy="6543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넣은 횟수가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번이 넘을 경우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9817EF-4BC7-4A7A-87BE-B3E40D64D4D6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>
            <a:off x="5377118" y="5149002"/>
            <a:ext cx="0" cy="4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D88B341-0642-45D2-920E-F5AAF82BA224}"/>
              </a:ext>
            </a:extLst>
          </p:cNvPr>
          <p:cNvCxnSpPr>
            <a:cxnSpLocks/>
            <a:stCxn id="32" idx="1"/>
            <a:endCxn id="27" idx="1"/>
          </p:cNvCxnSpPr>
          <p:nvPr/>
        </p:nvCxnSpPr>
        <p:spPr>
          <a:xfrm rot="10800000">
            <a:off x="4404694" y="1720793"/>
            <a:ext cx="53952" cy="3101039"/>
          </a:xfrm>
          <a:prstGeom prst="bentConnector3">
            <a:avLst>
              <a:gd name="adj1" fmla="val 5237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876C89-95D2-4FB6-8F44-42700815F25E}"/>
              </a:ext>
            </a:extLst>
          </p:cNvPr>
          <p:cNvSpPr txBox="1"/>
          <p:nvPr/>
        </p:nvSpPr>
        <p:spPr>
          <a:xfrm>
            <a:off x="5377118" y="5155422"/>
            <a:ext cx="55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57E897-52B9-431E-B972-D3D83007E955}"/>
              </a:ext>
            </a:extLst>
          </p:cNvPr>
          <p:cNvSpPr txBox="1"/>
          <p:nvPr/>
        </p:nvSpPr>
        <p:spPr>
          <a:xfrm>
            <a:off x="4056942" y="4783486"/>
            <a:ext cx="554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06DA5FF-D128-4F3D-A72D-7DEED1AC106E}"/>
              </a:ext>
            </a:extLst>
          </p:cNvPr>
          <p:cNvSpPr/>
          <p:nvPr/>
        </p:nvSpPr>
        <p:spPr>
          <a:xfrm>
            <a:off x="4458646" y="5643481"/>
            <a:ext cx="1836944" cy="65434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2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3674378" y="922789"/>
            <a:ext cx="3397542" cy="3716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스트라이크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EABD2ED-CF9B-4D3D-9AC3-BA5A0284CD98}"/>
              </a:ext>
            </a:extLst>
          </p:cNvPr>
          <p:cNvSpPr/>
          <p:nvPr/>
        </p:nvSpPr>
        <p:spPr>
          <a:xfrm>
            <a:off x="4096916" y="1230566"/>
            <a:ext cx="257966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입력해서 나눈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개의 값과 연결리스트 매개 변수로 받음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8BA05-A35B-4E90-8063-6172234AF48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5386750" y="1868128"/>
            <a:ext cx="0" cy="4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E583A8-FB3F-4DA5-A52C-EDE18FBA2071}"/>
              </a:ext>
            </a:extLst>
          </p:cNvPr>
          <p:cNvSpPr/>
          <p:nvPr/>
        </p:nvSpPr>
        <p:spPr>
          <a:xfrm>
            <a:off x="3966361" y="2365695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입력한 값과 위치가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연결리스트의 값과 위치가 동일할 경우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같을 경우 스트라이크 카운트</a:t>
            </a:r>
            <a:r>
              <a:rPr lang="en-US" altLang="ko-KR" sz="11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667B2B-4A7B-47F3-8C7B-82C2610FC023}"/>
              </a:ext>
            </a:extLst>
          </p:cNvPr>
          <p:cNvSpPr/>
          <p:nvPr/>
        </p:nvSpPr>
        <p:spPr>
          <a:xfrm>
            <a:off x="3966361" y="3615657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 스트라이크 카운트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E2E5D-8D3E-4CA5-AABB-4754614E212D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5386750" y="3003257"/>
            <a:ext cx="0" cy="6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5668-7DAA-44EE-8B57-1A19E7DC6E36}"/>
              </a:ext>
            </a:extLst>
          </p:cNvPr>
          <p:cNvSpPr txBox="1"/>
          <p:nvPr/>
        </p:nvSpPr>
        <p:spPr>
          <a:xfrm>
            <a:off x="5377118" y="3127515"/>
            <a:ext cx="110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294939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3674378" y="922789"/>
            <a:ext cx="3397542" cy="3716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106488" y="741109"/>
            <a:ext cx="2541261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볼 확인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EABD2ED-CF9B-4D3D-9AC3-BA5A0284CD98}"/>
              </a:ext>
            </a:extLst>
          </p:cNvPr>
          <p:cNvSpPr/>
          <p:nvPr/>
        </p:nvSpPr>
        <p:spPr>
          <a:xfrm>
            <a:off x="4096916" y="1230566"/>
            <a:ext cx="2579668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입력해서 나눈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ko-KR" altLang="en-US" sz="1100" dirty="0">
                <a:solidFill>
                  <a:schemeClr val="tx1"/>
                </a:solidFill>
              </a:rPr>
              <a:t>개의 값과 연결리스트 매개 변수로 받음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A78BA05-A35B-4E90-8063-6172234AF48D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5386750" y="1868128"/>
            <a:ext cx="0" cy="49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8E583A8-FB3F-4DA5-A52C-EDE18FBA2071}"/>
              </a:ext>
            </a:extLst>
          </p:cNvPr>
          <p:cNvSpPr/>
          <p:nvPr/>
        </p:nvSpPr>
        <p:spPr>
          <a:xfrm>
            <a:off x="3966361" y="2365695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유저가 입력한 값이 위치는 같지 않으며 연결리스트 내의 동일한 숫자 추출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3667B2B-4A7B-47F3-8C7B-82C2610FC023}"/>
              </a:ext>
            </a:extLst>
          </p:cNvPr>
          <p:cNvSpPr/>
          <p:nvPr/>
        </p:nvSpPr>
        <p:spPr>
          <a:xfrm>
            <a:off x="3966361" y="3615657"/>
            <a:ext cx="2840777" cy="63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최종 볼 카운트 </a:t>
            </a:r>
            <a:r>
              <a:rPr lang="en-US" altLang="ko-KR" sz="1100" dirty="0">
                <a:solidFill>
                  <a:schemeClr val="tx1"/>
                </a:solidFill>
              </a:rPr>
              <a:t>main</a:t>
            </a:r>
            <a:r>
              <a:rPr lang="ko-KR" altLang="en-US" sz="1100" dirty="0">
                <a:solidFill>
                  <a:schemeClr val="tx1"/>
                </a:solidFill>
              </a:rPr>
              <a:t>에 리턴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1EE2E5D-8D3E-4CA5-AABB-4754614E212D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5386750" y="3003257"/>
            <a:ext cx="0" cy="61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5668-7DAA-44EE-8B57-1A19E7DC6E36}"/>
              </a:ext>
            </a:extLst>
          </p:cNvPr>
          <p:cNvSpPr txBox="1"/>
          <p:nvPr/>
        </p:nvSpPr>
        <p:spPr>
          <a:xfrm>
            <a:off x="5377119" y="3127515"/>
            <a:ext cx="93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5</a:t>
            </a:r>
            <a:r>
              <a:rPr lang="ko-KR" altLang="en-US" sz="1400" dirty="0">
                <a:solidFill>
                  <a:srgbClr val="FF0000"/>
                </a:solidFill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52564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640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아파트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ID, PW </a:t>
            </a:r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F8115AF-3F89-4912-B3F0-DEA2493AF576}"/>
              </a:ext>
            </a:extLst>
          </p:cNvPr>
          <p:cNvCxnSpPr>
            <a:cxnSpLocks/>
            <a:stCxn id="57" idx="1"/>
            <a:endCxn id="41" idx="2"/>
          </p:cNvCxnSpPr>
          <p:nvPr/>
        </p:nvCxnSpPr>
        <p:spPr>
          <a:xfrm rot="10800000">
            <a:off x="3198759" y="879216"/>
            <a:ext cx="1569295" cy="2576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28" y="2034017"/>
            <a:ext cx="1769974" cy="7444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파일에서 동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호수</a:t>
            </a:r>
            <a:r>
              <a:rPr lang="en-US" altLang="ko-KR" sz="1100" dirty="0">
                <a:solidFill>
                  <a:schemeClr val="tx1"/>
                </a:solidFill>
              </a:rPr>
              <a:t>,ID,PW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가지 정보 추출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줄 차례대로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4768053" y="3270580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</a:t>
            </a:r>
            <a:r>
              <a:rPr lang="en-US" altLang="ko-KR" sz="12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>
            <a:off x="5390115" y="2778424"/>
            <a:ext cx="0" cy="49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764746" y="404173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5386808" y="3641016"/>
            <a:ext cx="3307" cy="40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flipH="1">
            <a:off x="5385386" y="4412170"/>
            <a:ext cx="1422" cy="43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85386" y="444914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-Sign Up-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06EF46-1A03-FA2E-9310-B02A8FB486AF}"/>
              </a:ext>
            </a:extLst>
          </p:cNvPr>
          <p:cNvSpPr txBox="1"/>
          <p:nvPr/>
        </p:nvSpPr>
        <p:spPr>
          <a:xfrm>
            <a:off x="5390114" y="3655502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3307127" y="314802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2861299" y="239028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8D336CF-3651-7D3B-7CD8-4A6DB9E4DF6E}"/>
              </a:ext>
            </a:extLst>
          </p:cNvPr>
          <p:cNvCxnSpPr>
            <a:cxnSpLocks/>
            <a:stCxn id="63" idx="1"/>
            <a:endCxn id="41" idx="2"/>
          </p:cNvCxnSpPr>
          <p:nvPr/>
        </p:nvCxnSpPr>
        <p:spPr>
          <a:xfrm rot="10800000">
            <a:off x="3198758" y="879216"/>
            <a:ext cx="1565988" cy="33477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953377" y="3955049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845313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15681C2-30CA-3C72-0D34-EB4370D205EA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5385386" y="5434580"/>
            <a:ext cx="0" cy="48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5385386" y="5451760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733726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1D5511-4E92-03EF-D04E-84DAB921093B}"/>
              </a:ext>
            </a:extLst>
          </p:cNvPr>
          <p:cNvSpPr txBox="1"/>
          <p:nvPr/>
        </p:nvSpPr>
        <p:spPr>
          <a:xfrm>
            <a:off x="6587667" y="4876774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4667334" y="5920706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8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969703" y="166731"/>
            <a:ext cx="6047076" cy="4950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6401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유저로부터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아파트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 받음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1277310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 </a:t>
            </a:r>
            <a:r>
              <a:rPr lang="ko-KR" altLang="en-US" sz="1200" dirty="0">
                <a:solidFill>
                  <a:schemeClr val="tx1"/>
                </a:solidFill>
              </a:rPr>
              <a:t>파일에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933804"/>
            <a:ext cx="0" cy="343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flipH="1">
            <a:off x="5390115" y="1719828"/>
            <a:ext cx="1" cy="3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05128" y="2034017"/>
            <a:ext cx="1769974" cy="7444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파일에서 동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호수</a:t>
            </a:r>
            <a:r>
              <a:rPr lang="en-US" altLang="ko-KR" sz="1100" dirty="0">
                <a:solidFill>
                  <a:schemeClr val="tx1"/>
                </a:solidFill>
              </a:rPr>
              <a:t>,ID,PW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r>
              <a:rPr lang="ko-KR" altLang="en-US" sz="1100" dirty="0">
                <a:solidFill>
                  <a:schemeClr val="tx1"/>
                </a:solidFill>
              </a:rPr>
              <a:t>가지 정보 추출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줄 차례대로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flipH="1">
            <a:off x="5386808" y="2778424"/>
            <a:ext cx="3307" cy="66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764746" y="3438954"/>
            <a:ext cx="124412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 flipH="1">
            <a:off x="5385386" y="3809390"/>
            <a:ext cx="1422" cy="51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E394251-CAAD-44B8-8417-3E8E60C41E3D}"/>
              </a:ext>
            </a:extLst>
          </p:cNvPr>
          <p:cNvSpPr txBox="1"/>
          <p:nvPr/>
        </p:nvSpPr>
        <p:spPr>
          <a:xfrm>
            <a:off x="5350904" y="395013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20BBA58-F187-45AB-9AE9-0F9A058B9062}"/>
              </a:ext>
            </a:extLst>
          </p:cNvPr>
          <p:cNvSpPr/>
          <p:nvPr/>
        </p:nvSpPr>
        <p:spPr>
          <a:xfrm>
            <a:off x="7483038" y="166730"/>
            <a:ext cx="1531852" cy="712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Login &amp; User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Interface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-ID&amp;PW Search-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FAEEAF-6337-64F1-E7FE-27512839F461}"/>
              </a:ext>
            </a:extLst>
          </p:cNvPr>
          <p:cNvSpPr txBox="1"/>
          <p:nvPr/>
        </p:nvSpPr>
        <p:spPr>
          <a:xfrm>
            <a:off x="6039651" y="33381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6633A8-8E85-E83F-53FD-B26458EC4FBF}"/>
              </a:ext>
            </a:extLst>
          </p:cNvPr>
          <p:cNvSpPr/>
          <p:nvPr/>
        </p:nvSpPr>
        <p:spPr>
          <a:xfrm>
            <a:off x="3202852" y="293616"/>
            <a:ext cx="674918" cy="6401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처음으로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DA153-C8D3-9AC3-06D3-2541104E467F}"/>
              </a:ext>
            </a:extLst>
          </p:cNvPr>
          <p:cNvSpPr txBox="1"/>
          <p:nvPr/>
        </p:nvSpPr>
        <p:spPr>
          <a:xfrm>
            <a:off x="3493332" y="432666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7241324-5541-AC5B-91DA-98FB9542DA3F}"/>
              </a:ext>
            </a:extLst>
          </p:cNvPr>
          <p:cNvSpPr/>
          <p:nvPr/>
        </p:nvSpPr>
        <p:spPr>
          <a:xfrm>
            <a:off x="4667334" y="4326661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마지막 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C1343A-BCDB-C17D-F96A-C18B66DD3D9B}"/>
              </a:ext>
            </a:extLst>
          </p:cNvPr>
          <p:cNvSpPr txBox="1"/>
          <p:nvPr/>
        </p:nvSpPr>
        <p:spPr>
          <a:xfrm>
            <a:off x="6150416" y="4326816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EB62F8F5-D339-1174-D67A-C6FA175F0942}"/>
              </a:ext>
            </a:extLst>
          </p:cNvPr>
          <p:cNvCxnSpPr>
            <a:cxnSpLocks/>
            <a:stCxn id="59" idx="1"/>
            <a:endCxn id="41" idx="2"/>
          </p:cNvCxnSpPr>
          <p:nvPr/>
        </p:nvCxnSpPr>
        <p:spPr>
          <a:xfrm rot="10800000">
            <a:off x="3540312" y="933805"/>
            <a:ext cx="1127023" cy="3687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38576FE-E723-A86B-DE9F-81010706EFDC}"/>
              </a:ext>
            </a:extLst>
          </p:cNvPr>
          <p:cNvSpPr/>
          <p:nvPr/>
        </p:nvSpPr>
        <p:spPr>
          <a:xfrm>
            <a:off x="7094635" y="4260608"/>
            <a:ext cx="1436103" cy="589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 성공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첫 페이지로 이동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406E21-8015-39B1-5B6F-6F522694EBA4}"/>
              </a:ext>
            </a:extLst>
          </p:cNvPr>
          <p:cNvCxnSpPr>
            <a:cxnSpLocks/>
            <a:stCxn id="59" idx="3"/>
            <a:endCxn id="34" idx="3"/>
          </p:cNvCxnSpPr>
          <p:nvPr/>
        </p:nvCxnSpPr>
        <p:spPr>
          <a:xfrm flipV="1">
            <a:off x="6103437" y="2406221"/>
            <a:ext cx="171665" cy="2215074"/>
          </a:xfrm>
          <a:prstGeom prst="bentConnector3">
            <a:avLst>
              <a:gd name="adj1" fmla="val 2331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4E36F3E-5775-B7F7-D0EF-1ABA840AC1F6}"/>
              </a:ext>
            </a:extLst>
          </p:cNvPr>
          <p:cNvCxnSpPr>
            <a:cxnSpLocks/>
            <a:stCxn id="63" idx="3"/>
            <a:endCxn id="83" idx="0"/>
          </p:cNvCxnSpPr>
          <p:nvPr/>
        </p:nvCxnSpPr>
        <p:spPr>
          <a:xfrm>
            <a:off x="6008869" y="3624172"/>
            <a:ext cx="1803818" cy="63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User.txt</a:t>
            </a:r>
            <a:r>
              <a:rPr lang="ko-KR" altLang="en-US" sz="1200" dirty="0">
                <a:solidFill>
                  <a:schemeClr val="tx1"/>
                </a:solidFill>
              </a:rPr>
              <a:t>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반복문을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호수의 개수만큼 반복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5" y="2112312"/>
            <a:ext cx="2" cy="29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33136" y="2408146"/>
            <a:ext cx="1913958" cy="7070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한 호수마다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1,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2,</a:t>
            </a:r>
            <a:r>
              <a:rPr lang="ko-KR" altLang="en-US" sz="1200" dirty="0">
                <a:solidFill>
                  <a:schemeClr val="tx1"/>
                </a:solidFill>
              </a:rPr>
              <a:t>방</a:t>
            </a:r>
            <a:r>
              <a:rPr lang="en-US" altLang="ko-KR" sz="1200" dirty="0">
                <a:solidFill>
                  <a:schemeClr val="tx1"/>
                </a:solidFill>
              </a:rPr>
              <a:t>3,</a:t>
            </a:r>
            <a:r>
              <a:rPr lang="ko-KR" altLang="en-US" sz="1200" dirty="0">
                <a:solidFill>
                  <a:schemeClr val="tx1"/>
                </a:solidFill>
              </a:rPr>
              <a:t>부엌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거실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 나눈 기기들을 배치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97E66F4-18CB-4122-933A-7CE0F6D748C4}"/>
              </a:ext>
            </a:extLst>
          </p:cNvPr>
          <p:cNvSpPr/>
          <p:nvPr/>
        </p:nvSpPr>
        <p:spPr>
          <a:xfrm>
            <a:off x="3301871" y="3725074"/>
            <a:ext cx="653790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965EC2A-9E25-43F2-A774-769A4C078D49}"/>
              </a:ext>
            </a:extLst>
          </p:cNvPr>
          <p:cNvCxnSpPr>
            <a:cxnSpLocks/>
            <a:stCxn id="34" idx="2"/>
            <a:endCxn id="57" idx="0"/>
          </p:cNvCxnSpPr>
          <p:nvPr/>
        </p:nvCxnSpPr>
        <p:spPr>
          <a:xfrm flipH="1">
            <a:off x="3628766" y="3115153"/>
            <a:ext cx="1761349" cy="6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DE4A7CD-94D7-4F79-90A5-097583462CD8}"/>
              </a:ext>
            </a:extLst>
          </p:cNvPr>
          <p:cNvSpPr/>
          <p:nvPr/>
        </p:nvSpPr>
        <p:spPr>
          <a:xfrm>
            <a:off x="4111857" y="3725914"/>
            <a:ext cx="779752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인덕션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1D1FA1-CA92-4A7C-AC4D-70A653C20941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4501733" y="3115153"/>
            <a:ext cx="88838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5118285" y="3725914"/>
            <a:ext cx="711683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5390115" y="3115153"/>
            <a:ext cx="84012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D49F4E2-3330-4349-974D-058A35763EBC}"/>
              </a:ext>
            </a:extLst>
          </p:cNvPr>
          <p:cNvCxnSpPr>
            <a:cxnSpLocks/>
            <a:stCxn id="57" idx="2"/>
            <a:endCxn id="116" idx="0"/>
          </p:cNvCxnSpPr>
          <p:nvPr/>
        </p:nvCxnSpPr>
        <p:spPr>
          <a:xfrm>
            <a:off x="3628766" y="4095510"/>
            <a:ext cx="1845360" cy="34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E2A9163-1B77-4A7C-A9FC-3CE6DA4EC4F0}"/>
              </a:ext>
            </a:extLst>
          </p:cNvPr>
          <p:cNvCxnSpPr>
            <a:cxnSpLocks/>
            <a:stCxn id="61" idx="2"/>
            <a:endCxn id="116" idx="0"/>
          </p:cNvCxnSpPr>
          <p:nvPr/>
        </p:nvCxnSpPr>
        <p:spPr>
          <a:xfrm>
            <a:off x="4501733" y="4096350"/>
            <a:ext cx="972393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16" idx="0"/>
          </p:cNvCxnSpPr>
          <p:nvPr/>
        </p:nvCxnSpPr>
        <p:spPr>
          <a:xfrm flipH="1">
            <a:off x="5474126" y="4096350"/>
            <a:ext cx="1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361698" y="4441596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각 기기들의 센서 정보들을 무작위로 생성하게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IOT Sensor Data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4B4D1FB-C7A7-9193-4D76-3938EBB63A72}"/>
              </a:ext>
            </a:extLst>
          </p:cNvPr>
          <p:cNvSpPr/>
          <p:nvPr/>
        </p:nvSpPr>
        <p:spPr>
          <a:xfrm>
            <a:off x="6001888" y="3730492"/>
            <a:ext cx="711684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냉장고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9A57560-7801-DDAF-1790-B6D21975C9C9}"/>
              </a:ext>
            </a:extLst>
          </p:cNvPr>
          <p:cNvCxnSpPr>
            <a:cxnSpLocks/>
            <a:stCxn id="34" idx="2"/>
            <a:endCxn id="45" idx="0"/>
          </p:cNvCxnSpPr>
          <p:nvPr/>
        </p:nvCxnSpPr>
        <p:spPr>
          <a:xfrm>
            <a:off x="5390115" y="3115153"/>
            <a:ext cx="967615" cy="61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E402F61-EBAE-15D7-654C-8B48B0170314}"/>
              </a:ext>
            </a:extLst>
          </p:cNvPr>
          <p:cNvSpPr/>
          <p:nvPr/>
        </p:nvSpPr>
        <p:spPr>
          <a:xfrm>
            <a:off x="6912750" y="3725914"/>
            <a:ext cx="401959" cy="37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23F5D6D-09F2-D572-26C8-C105DC0D3B1C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5390115" y="3115153"/>
            <a:ext cx="1723615" cy="61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말풍선: 모서리가 둥근 사각형 90">
            <a:extLst>
              <a:ext uri="{FF2B5EF4-FFF2-40B4-BE49-F238E27FC236}">
                <a16:creationId xmlns:a16="http://schemas.microsoft.com/office/drawing/2014/main" id="{510D68D8-70B9-12D9-26B8-342927B5397F}"/>
              </a:ext>
            </a:extLst>
          </p:cNvPr>
          <p:cNvSpPr/>
          <p:nvPr/>
        </p:nvSpPr>
        <p:spPr>
          <a:xfrm>
            <a:off x="7773745" y="3150630"/>
            <a:ext cx="1025670" cy="944880"/>
          </a:xfrm>
          <a:prstGeom prst="wedgeRoundRectCallout">
            <a:avLst>
              <a:gd name="adj1" fmla="val -87401"/>
              <a:gd name="adj2" fmla="val 2637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날짜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시간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가구원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포함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4375C28-3DA9-24DD-D433-3C3CA35F99CC}"/>
              </a:ext>
            </a:extLst>
          </p:cNvPr>
          <p:cNvCxnSpPr>
            <a:cxnSpLocks/>
            <a:stCxn id="45" idx="2"/>
            <a:endCxn id="116" idx="0"/>
          </p:cNvCxnSpPr>
          <p:nvPr/>
        </p:nvCxnSpPr>
        <p:spPr>
          <a:xfrm flipH="1">
            <a:off x="5474126" y="4100928"/>
            <a:ext cx="883604" cy="34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AF58DD5-99FB-0438-8646-79A7CBE0333D}"/>
              </a:ext>
            </a:extLst>
          </p:cNvPr>
          <p:cNvCxnSpPr>
            <a:cxnSpLocks/>
            <a:stCxn id="53" idx="2"/>
            <a:endCxn id="116" idx="0"/>
          </p:cNvCxnSpPr>
          <p:nvPr/>
        </p:nvCxnSpPr>
        <p:spPr>
          <a:xfrm flipH="1">
            <a:off x="5474126" y="4096350"/>
            <a:ext cx="1639604" cy="34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>
            <a:off x="5474126" y="4972625"/>
            <a:ext cx="0" cy="40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361698" y="5378328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3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0"/>
            <a:ext cx="6720294" cy="6504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파일에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동의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 호수를 파악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 일치한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줄에서 문자열 가져옴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flipH="1">
            <a:off x="5390116" y="2112312"/>
            <a:ext cx="1" cy="19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558684" y="2306342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시간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61397B-743D-4A2F-83DF-EDADE933004A}"/>
              </a:ext>
            </a:extLst>
          </p:cNvPr>
          <p:cNvSpPr/>
          <p:nvPr/>
        </p:nvSpPr>
        <p:spPr>
          <a:xfrm>
            <a:off x="4490793" y="3044439"/>
            <a:ext cx="179775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추출한 데이터들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327DEA-E3FE-4C0F-A03C-47278A660D11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flipH="1">
            <a:off x="5389670" y="2830037"/>
            <a:ext cx="446" cy="2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CC38717-26CC-4783-9769-4D6DCAC5FC2E}"/>
              </a:ext>
            </a:extLst>
          </p:cNvPr>
          <p:cNvCxnSpPr>
            <a:cxnSpLocks/>
            <a:stCxn id="63" idx="2"/>
            <a:endCxn id="181" idx="0"/>
          </p:cNvCxnSpPr>
          <p:nvPr/>
        </p:nvCxnSpPr>
        <p:spPr>
          <a:xfrm flipH="1">
            <a:off x="5389668" y="3575468"/>
            <a:ext cx="2" cy="23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7A8519D4-FE18-430B-ADCB-80E170192829}"/>
              </a:ext>
            </a:extLst>
          </p:cNvPr>
          <p:cNvSpPr/>
          <p:nvPr/>
        </p:nvSpPr>
        <p:spPr>
          <a:xfrm>
            <a:off x="4277242" y="4775644"/>
            <a:ext cx="2224855" cy="8771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사용한 전력을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평균을 냄으로써 평균값들 중 가장 높게 전력이 나온 것을 사용자에게 알려줌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3038" y="166730"/>
            <a:ext cx="1531852" cy="617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User Electricity</a:t>
            </a:r>
          </a:p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Usage High Things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31B2AE3-B882-C178-3EFA-A1554F90B7D6}"/>
              </a:ext>
            </a:extLst>
          </p:cNvPr>
          <p:cNvCxnSpPr>
            <a:cxnSpLocks/>
            <a:stCxn id="116" idx="2"/>
            <a:endCxn id="108" idx="0"/>
          </p:cNvCxnSpPr>
          <p:nvPr/>
        </p:nvCxnSpPr>
        <p:spPr>
          <a:xfrm flipH="1">
            <a:off x="5389669" y="5652759"/>
            <a:ext cx="1" cy="38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535B725-D831-E224-3841-86C81667E565}"/>
              </a:ext>
            </a:extLst>
          </p:cNvPr>
          <p:cNvSpPr/>
          <p:nvPr/>
        </p:nvSpPr>
        <p:spPr>
          <a:xfrm>
            <a:off x="4277241" y="6033355"/>
            <a:ext cx="2224855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IOT </a:t>
            </a:r>
            <a:r>
              <a:rPr lang="ko-KR" altLang="en-US" sz="1200" dirty="0">
                <a:solidFill>
                  <a:schemeClr val="tx1"/>
                </a:solidFill>
              </a:rPr>
              <a:t>센서 값들을 저장하는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Txt</a:t>
            </a:r>
            <a:r>
              <a:rPr lang="ko-KR" altLang="en-US" sz="1200" dirty="0">
                <a:solidFill>
                  <a:schemeClr val="tx1"/>
                </a:solidFill>
              </a:rPr>
              <a:t>파일에 작성하게 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26" idx="1"/>
          </p:cNvCxnSpPr>
          <p:nvPr/>
        </p:nvCxnSpPr>
        <p:spPr>
          <a:xfrm rot="10800000">
            <a:off x="4505130" y="1846799"/>
            <a:ext cx="53106" cy="2229901"/>
          </a:xfrm>
          <a:prstGeom prst="bentConnector3">
            <a:avLst>
              <a:gd name="adj1" fmla="val 2309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381485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116" idx="0"/>
          </p:cNvCxnSpPr>
          <p:nvPr/>
        </p:nvCxnSpPr>
        <p:spPr>
          <a:xfrm>
            <a:off x="5389668" y="4338546"/>
            <a:ext cx="2" cy="43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89668" y="4374955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304351" y="3814851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96485" y="166731"/>
            <a:ext cx="6720294" cy="4539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4575405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4480745" y="948643"/>
            <a:ext cx="1818742" cy="442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390116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5390116" y="1391161"/>
            <a:ext cx="1" cy="19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4505130" y="1581283"/>
            <a:ext cx="1769974" cy="5310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5389668" y="2112312"/>
            <a:ext cx="449" cy="31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4417962" y="3704561"/>
            <a:ext cx="1943412" cy="6830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동안 사용한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모두 더하여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전력 사용량 출력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7484927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총사용 전력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>
            <a:off x="4480746" y="1169903"/>
            <a:ext cx="77491" cy="1520443"/>
          </a:xfrm>
          <a:prstGeom prst="bentConnector3">
            <a:avLst>
              <a:gd name="adj1" fmla="val 395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4558236" y="2428497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5389668" y="2952192"/>
            <a:ext cx="0" cy="75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5349839" y="298104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3870969" y="2382567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6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996273" y="3818068"/>
            <a:ext cx="2003753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연결리스트가 완성되면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연결리스트들의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사용량을 모두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더하고 나누어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 산출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Compare to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Other House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타 세대 비교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>
            <a:off x="6998150" y="3334886"/>
            <a:ext cx="0" cy="48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9" idx="3"/>
          </p:cNvCxnSpPr>
          <p:nvPr/>
        </p:nvCxnSpPr>
        <p:spPr>
          <a:xfrm flipH="1" flipV="1">
            <a:off x="5498245" y="4375353"/>
            <a:ext cx="498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2447305" y="2907567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적게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7DBEFD36-FB05-A170-4525-B5E7CB245D4A}"/>
              </a:ext>
            </a:extLst>
          </p:cNvPr>
          <p:cNvSpPr/>
          <p:nvPr/>
        </p:nvSpPr>
        <p:spPr>
          <a:xfrm>
            <a:off x="4785181" y="4048182"/>
            <a:ext cx="713064" cy="654342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1A127D-ACB4-4C16-AD4A-2D0643B58240}"/>
              </a:ext>
            </a:extLst>
          </p:cNvPr>
          <p:cNvCxnSpPr>
            <a:cxnSpLocks/>
            <a:stCxn id="69" idx="0"/>
            <a:endCxn id="63" idx="2"/>
          </p:cNvCxnSpPr>
          <p:nvPr/>
        </p:nvCxnSpPr>
        <p:spPr>
          <a:xfrm flipH="1" flipV="1">
            <a:off x="3449181" y="3431262"/>
            <a:ext cx="1692532" cy="61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EE76C06-DFA6-8060-E3D8-71993A6FF676}"/>
              </a:ext>
            </a:extLst>
          </p:cNvPr>
          <p:cNvSpPr/>
          <p:nvPr/>
        </p:nvSpPr>
        <p:spPr>
          <a:xfrm>
            <a:off x="2410640" y="5144799"/>
            <a:ext cx="20037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평균보다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많이 사용하고 있습니다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A534403-146A-3B9A-AED9-914A84CE5B17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 flipH="1">
            <a:off x="3412516" y="4702524"/>
            <a:ext cx="1729197" cy="44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2B654DB-0094-2DAA-056D-9CC8FCCB5D91}"/>
              </a:ext>
            </a:extLst>
          </p:cNvPr>
          <p:cNvSpPr txBox="1"/>
          <p:nvPr/>
        </p:nvSpPr>
        <p:spPr>
          <a:xfrm>
            <a:off x="2443113" y="4640513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EC2A654-D7AA-472D-A81D-C9EF59D9D971}"/>
              </a:ext>
            </a:extLst>
          </p:cNvPr>
          <p:cNvSpPr txBox="1"/>
          <p:nvPr/>
        </p:nvSpPr>
        <p:spPr>
          <a:xfrm>
            <a:off x="2506403" y="3722580"/>
            <a:ext cx="2160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 전력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평균 전력</a:t>
            </a:r>
          </a:p>
        </p:txBody>
      </p:sp>
    </p:spTree>
    <p:extLst>
      <p:ext uri="{BB962C8B-B14F-4D97-AF65-F5344CB8AC3E}">
        <p14:creationId xmlns:p14="http://schemas.microsoft.com/office/powerpoint/2010/main" val="402630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025673" y="3618766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켜지고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꺼진 시간의 중간 값을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구하고 해당 시간을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더하여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 flipH="1">
            <a:off x="6095999" y="3334886"/>
            <a:ext cx="902151" cy="2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3" idx="3"/>
          </p:cNvCxnSpPr>
          <p:nvPr/>
        </p:nvCxnSpPr>
        <p:spPr>
          <a:xfrm flipH="1" flipV="1">
            <a:off x="4451058" y="2710530"/>
            <a:ext cx="574615" cy="14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3484606" y="2448682"/>
            <a:ext cx="9664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B3D6C8-68B8-0E12-59F3-22ECC4EE657C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4094720" y="3625275"/>
            <a:ext cx="930953" cy="55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737476-9747-9FB3-A003-2BCCD27D23D1}"/>
              </a:ext>
            </a:extLst>
          </p:cNvPr>
          <p:cNvSpPr/>
          <p:nvPr/>
        </p:nvSpPr>
        <p:spPr>
          <a:xfrm>
            <a:off x="2792585" y="3363427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45CDC3-28A8-DDCE-0F9B-E8D4EE5268F8}"/>
              </a:ext>
            </a:extLst>
          </p:cNvPr>
          <p:cNvCxnSpPr>
            <a:cxnSpLocks/>
            <a:stCxn id="51" idx="2"/>
            <a:endCxn id="40" idx="3"/>
          </p:cNvCxnSpPr>
          <p:nvPr/>
        </p:nvCxnSpPr>
        <p:spPr>
          <a:xfrm flipH="1">
            <a:off x="3967832" y="4725119"/>
            <a:ext cx="4464408" cy="5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FDE7921-ABD4-06E5-B0CD-B22D9424F882}"/>
              </a:ext>
            </a:extLst>
          </p:cNvPr>
          <p:cNvSpPr/>
          <p:nvPr/>
        </p:nvSpPr>
        <p:spPr>
          <a:xfrm>
            <a:off x="2665697" y="4992481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빨래 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852BEE-0E02-302F-3F71-C84D4FAC0435}"/>
              </a:ext>
            </a:extLst>
          </p:cNvPr>
          <p:cNvSpPr/>
          <p:nvPr/>
        </p:nvSpPr>
        <p:spPr>
          <a:xfrm>
            <a:off x="7361914" y="3610548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세탁기일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세탁기는 사용을 시작하는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시간만 추출하고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더하고 나누어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3FFDB0-069D-3B85-813A-751BAF3DE9D4}"/>
              </a:ext>
            </a:extLst>
          </p:cNvPr>
          <p:cNvCxnSpPr>
            <a:cxnSpLocks/>
            <a:stCxn id="181" idx="2"/>
            <a:endCxn id="51" idx="0"/>
          </p:cNvCxnSpPr>
          <p:nvPr/>
        </p:nvCxnSpPr>
        <p:spPr>
          <a:xfrm>
            <a:off x="6998150" y="3334886"/>
            <a:ext cx="1434090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75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2228D-CCA2-4581-90DA-6055A39E4B43}"/>
              </a:ext>
            </a:extLst>
          </p:cNvPr>
          <p:cNvSpPr/>
          <p:nvPr/>
        </p:nvSpPr>
        <p:spPr>
          <a:xfrm>
            <a:off x="2261616" y="166730"/>
            <a:ext cx="8455947" cy="574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AD11DE-2ED3-4A29-A9FF-148E0AE3F87E}"/>
              </a:ext>
            </a:extLst>
          </p:cNvPr>
          <p:cNvSpPr/>
          <p:nvPr/>
        </p:nvSpPr>
        <p:spPr>
          <a:xfrm>
            <a:off x="6276189" y="293616"/>
            <a:ext cx="1629422" cy="4299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파일 접근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74ED17-BE6F-466E-AA0E-33B50F8A7E87}"/>
              </a:ext>
            </a:extLst>
          </p:cNvPr>
          <p:cNvSpPr/>
          <p:nvPr/>
        </p:nvSpPr>
        <p:spPr>
          <a:xfrm>
            <a:off x="6181529" y="948643"/>
            <a:ext cx="1818742" cy="68308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사용자의 동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호수와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동일한 것을 제외한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데이터 추출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FD47FB-A55D-45C4-A060-EAA9738E86D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7090900" y="723555"/>
            <a:ext cx="0" cy="22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8AB522-94AE-4790-8016-40A29B486084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7090900" y="1631727"/>
            <a:ext cx="1911003" cy="17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CA26E30-32DC-483C-8B45-B75044713844}"/>
              </a:ext>
            </a:extLst>
          </p:cNvPr>
          <p:cNvSpPr/>
          <p:nvPr/>
        </p:nvSpPr>
        <p:spPr>
          <a:xfrm>
            <a:off x="7829582" y="1810512"/>
            <a:ext cx="2344642" cy="7993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호수를 기준으로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달 전력 사용량의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</a:t>
            </a:r>
            <a:r>
              <a:rPr lang="ko-KR" altLang="en-US" sz="1200" dirty="0" err="1">
                <a:solidFill>
                  <a:schemeClr val="tx1"/>
                </a:solidFill>
              </a:rPr>
              <a:t>기기별</a:t>
            </a:r>
            <a:r>
              <a:rPr lang="ko-KR" altLang="en-US" sz="1200" dirty="0">
                <a:solidFill>
                  <a:schemeClr val="tx1"/>
                </a:solidFill>
              </a:rPr>
              <a:t> 평균을 계산하여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연결리스트에 저장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9DC511-D596-4493-B400-9A642B394838}"/>
              </a:ext>
            </a:extLst>
          </p:cNvPr>
          <p:cNvCxnSpPr>
            <a:cxnSpLocks/>
            <a:stCxn id="26" idx="2"/>
            <a:endCxn id="181" idx="0"/>
          </p:cNvCxnSpPr>
          <p:nvPr/>
        </p:nvCxnSpPr>
        <p:spPr>
          <a:xfrm flipH="1">
            <a:off x="6998150" y="2609869"/>
            <a:ext cx="2003753" cy="2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DD0665-70EE-4D7E-8653-15AA62B00643}"/>
              </a:ext>
            </a:extLst>
          </p:cNvPr>
          <p:cNvSpPr/>
          <p:nvPr/>
        </p:nvSpPr>
        <p:spPr>
          <a:xfrm>
            <a:off x="5025673" y="3618766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각 기기 별 켜지고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꺼진 시간의 중간 값을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구하고 해당 시간을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더하여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AC51A6-481E-4A12-C75C-C16824AA9B18}"/>
              </a:ext>
            </a:extLst>
          </p:cNvPr>
          <p:cNvSpPr/>
          <p:nvPr/>
        </p:nvSpPr>
        <p:spPr>
          <a:xfrm>
            <a:off x="9185711" y="166730"/>
            <a:ext cx="1531852" cy="6179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User Power Off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Recommendation</a:t>
            </a:r>
          </a:p>
        </p:txBody>
      </p: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7BED551A-081B-D655-5D05-A49AEB236064}"/>
              </a:ext>
            </a:extLst>
          </p:cNvPr>
          <p:cNvCxnSpPr>
            <a:cxnSpLocks/>
            <a:stCxn id="181" idx="1"/>
            <a:endCxn id="5" idx="1"/>
          </p:cNvCxnSpPr>
          <p:nvPr/>
        </p:nvCxnSpPr>
        <p:spPr>
          <a:xfrm rot="10800000" flipH="1">
            <a:off x="6166717" y="1290185"/>
            <a:ext cx="14811" cy="1782854"/>
          </a:xfrm>
          <a:prstGeom prst="bentConnector3">
            <a:avLst>
              <a:gd name="adj1" fmla="val -1543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4D264958-093A-5E0F-EF9E-61E5064F7089}"/>
              </a:ext>
            </a:extLst>
          </p:cNvPr>
          <p:cNvSpPr/>
          <p:nvPr/>
        </p:nvSpPr>
        <p:spPr>
          <a:xfrm>
            <a:off x="6166718" y="2811191"/>
            <a:ext cx="1662864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파일이 마지막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부분인가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5ABA7E76-8EF6-42F4-8B73-CA63FDFBE4BD}"/>
              </a:ext>
            </a:extLst>
          </p:cNvPr>
          <p:cNvCxnSpPr>
            <a:cxnSpLocks/>
            <a:stCxn id="181" idx="2"/>
            <a:endCxn id="34" idx="0"/>
          </p:cNvCxnSpPr>
          <p:nvPr/>
        </p:nvCxnSpPr>
        <p:spPr>
          <a:xfrm flipH="1">
            <a:off x="6095999" y="3334886"/>
            <a:ext cx="902151" cy="28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ADBE6065-11BE-8D53-B3DF-A910D986E67A}"/>
              </a:ext>
            </a:extLst>
          </p:cNvPr>
          <p:cNvSpPr txBox="1"/>
          <p:nvPr/>
        </p:nvSpPr>
        <p:spPr>
          <a:xfrm>
            <a:off x="6632721" y="333713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906D7D1-7ECC-2ECE-D8B5-A89B643760D7}"/>
              </a:ext>
            </a:extLst>
          </p:cNvPr>
          <p:cNvSpPr txBox="1"/>
          <p:nvPr/>
        </p:nvSpPr>
        <p:spPr>
          <a:xfrm>
            <a:off x="5866910" y="2114518"/>
            <a:ext cx="45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No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D6B3002-8A63-E8AC-3168-22B6165C0BBB}"/>
              </a:ext>
            </a:extLst>
          </p:cNvPr>
          <p:cNvCxnSpPr>
            <a:cxnSpLocks/>
            <a:stCxn id="34" idx="1"/>
            <a:endCxn id="63" idx="3"/>
          </p:cNvCxnSpPr>
          <p:nvPr/>
        </p:nvCxnSpPr>
        <p:spPr>
          <a:xfrm flipH="1" flipV="1">
            <a:off x="4451058" y="2710530"/>
            <a:ext cx="574615" cy="146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4AB429F-9F0A-1FCE-3D2A-FA53B02C9DA0}"/>
              </a:ext>
            </a:extLst>
          </p:cNvPr>
          <p:cNvSpPr/>
          <p:nvPr/>
        </p:nvSpPr>
        <p:spPr>
          <a:xfrm>
            <a:off x="3484606" y="2448682"/>
            <a:ext cx="966452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TV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B3D6C8-68B8-0E12-59F3-22ECC4EE657C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4094720" y="3625275"/>
            <a:ext cx="930953" cy="55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6737476-9747-9FB3-A003-2BCCD27D23D1}"/>
              </a:ext>
            </a:extLst>
          </p:cNvPr>
          <p:cNvSpPr/>
          <p:nvPr/>
        </p:nvSpPr>
        <p:spPr>
          <a:xfrm>
            <a:off x="2792585" y="3363427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음식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 추천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45CDC3-28A8-DDCE-0F9B-E8D4EE5268F8}"/>
              </a:ext>
            </a:extLst>
          </p:cNvPr>
          <p:cNvCxnSpPr>
            <a:cxnSpLocks/>
            <a:stCxn id="51" idx="2"/>
            <a:endCxn id="40" idx="3"/>
          </p:cNvCxnSpPr>
          <p:nvPr/>
        </p:nvCxnSpPr>
        <p:spPr>
          <a:xfrm flipH="1">
            <a:off x="3967832" y="4725119"/>
            <a:ext cx="4464408" cy="52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FDE7921-ABD4-06E5-B0CD-B22D9424F882}"/>
              </a:ext>
            </a:extLst>
          </p:cNvPr>
          <p:cNvSpPr/>
          <p:nvPr/>
        </p:nvSpPr>
        <p:spPr>
          <a:xfrm>
            <a:off x="2665697" y="4992481"/>
            <a:ext cx="1302135" cy="523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빨래 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2852BEE-0E02-302F-3F71-C84D4FAC0435}"/>
              </a:ext>
            </a:extLst>
          </p:cNvPr>
          <p:cNvSpPr/>
          <p:nvPr/>
        </p:nvSpPr>
        <p:spPr>
          <a:xfrm>
            <a:off x="7361914" y="3610548"/>
            <a:ext cx="2140651" cy="11145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세탁기일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세탁기는 사용을 시작하는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시간만 추출하고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더하고 나누어 평균을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D3FFDB0-069D-3B85-813A-751BAF3DE9D4}"/>
              </a:ext>
            </a:extLst>
          </p:cNvPr>
          <p:cNvCxnSpPr>
            <a:cxnSpLocks/>
            <a:stCxn id="181" idx="2"/>
            <a:endCxn id="51" idx="0"/>
          </p:cNvCxnSpPr>
          <p:nvPr/>
        </p:nvCxnSpPr>
        <p:spPr>
          <a:xfrm>
            <a:off x="6998150" y="3334886"/>
            <a:ext cx="1434090" cy="27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5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833</Words>
  <Application>Microsoft Office PowerPoint</Application>
  <PresentationFormat>와이드스크린</PresentationFormat>
  <Paragraphs>286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박규민</dc:creator>
  <cp:lastModifiedBy>박규민</cp:lastModifiedBy>
  <cp:revision>135</cp:revision>
  <dcterms:created xsi:type="dcterms:W3CDTF">2022-04-26T13:49:14Z</dcterms:created>
  <dcterms:modified xsi:type="dcterms:W3CDTF">2022-05-25T00:50:57Z</dcterms:modified>
</cp:coreProperties>
</file>