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9" r:id="rId4"/>
    <p:sldId id="27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13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3144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879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0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7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06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23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0CF970-9A96-40A1-9E5C-A246F4C17D2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37D309-DE72-4AE7-859E-F70F883AA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en-US" altLang="ko-KR" sz="6600" dirty="0"/>
              <a:t>Cancer type</a:t>
            </a:r>
            <a:br>
              <a:rPr lang="en-US" altLang="ko-KR" sz="6600" dirty="0"/>
            </a:br>
            <a:r>
              <a:rPr lang="en-US" altLang="ko-KR" sz="6600" dirty="0"/>
              <a:t>prediction model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2AD414-FC6A-F926-5EDF-34CEAE3C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선문대학교 컴퓨터공학부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  <a:r>
              <a:rPr lang="en-US" altLang="ko-KR" dirty="0"/>
              <a:t>-</a:t>
            </a:r>
            <a:r>
              <a:rPr lang="ko-KR" altLang="en-US" dirty="0"/>
              <a:t>박규민</a:t>
            </a:r>
            <a:endParaRPr lang="en-US" altLang="ko-KR" dirty="0"/>
          </a:p>
          <a:p>
            <a:r>
              <a:rPr lang="en-US" altLang="ko-KR" dirty="0"/>
              <a:t>2023.06.08(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34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RNA(7)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8791663" y="159391"/>
            <a:ext cx="255956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X -&gt; Feature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Y -&gt; Target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3DA8DE-D25A-0931-C75E-FA83DCD3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61" y="1730643"/>
            <a:ext cx="10788242" cy="37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0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RNA(8)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7424257" y="159391"/>
            <a:ext cx="392696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Model -&gt; Split data</a:t>
            </a: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Final_model</a:t>
            </a:r>
            <a:r>
              <a:rPr lang="en-US" altLang="ko-KR" dirty="0">
                <a:solidFill>
                  <a:sysClr val="windowText" lastClr="000000"/>
                </a:solidFill>
              </a:rPr>
              <a:t> -&gt; All data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F70CE9-BD72-3641-FCF2-9D879592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10" y="1223654"/>
            <a:ext cx="6004036" cy="515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RNA(9)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5136859" y="476890"/>
            <a:ext cx="6337882" cy="2063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Logistic Regression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dirty="0">
                <a:solidFill>
                  <a:sysClr val="windowText" lastClr="000000"/>
                </a:solidFill>
              </a:rPr>
              <a:t>이산적인 범주 예측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dirty="0">
                <a:solidFill>
                  <a:sysClr val="windowText" lastClr="000000"/>
                </a:solidFill>
              </a:rPr>
              <a:t>단순한 모델임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dirty="0">
                <a:solidFill>
                  <a:sysClr val="windowText" lastClr="000000"/>
                </a:solidFill>
              </a:rPr>
              <a:t>선형적인 결정 경계를 학습하기에 해석에 용이함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dirty="0">
                <a:solidFill>
                  <a:sysClr val="windowText" lastClr="000000"/>
                </a:solidFill>
              </a:rPr>
              <a:t>입력 변수와 그에 해당하는 가중치를 학습하여 분류 결정을 함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3074" name="Picture 2" descr="Logistic Regression Explained. [ — Logistic Regression explained… | by  James Thorn | Towards Data Science">
            <a:extLst>
              <a:ext uri="{FF2B5EF4-FFF2-40B4-BE49-F238E27FC236}">
                <a16:creationId xmlns:a16="http://schemas.microsoft.com/office/drawing/2014/main" id="{F62B2DC7-8B3E-3A96-333D-0AF7C9296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62" y="2628900"/>
            <a:ext cx="4860138" cy="4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10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RNA(10)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7424257" y="159391"/>
            <a:ext cx="392696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Train&amp;Test</a:t>
            </a:r>
            <a:r>
              <a:rPr lang="ko-KR" altLang="en-US" dirty="0">
                <a:solidFill>
                  <a:sysClr val="windowText" lastClr="000000"/>
                </a:solidFill>
              </a:rPr>
              <a:t> 정확도</a:t>
            </a:r>
            <a:r>
              <a:rPr lang="en-US" altLang="ko-KR" dirty="0">
                <a:solidFill>
                  <a:sysClr val="windowText" lastClr="000000"/>
                </a:solidFill>
              </a:rPr>
              <a:t>: 1.0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2AF0D-F6FE-C103-F5F9-D5130435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01" y="2405018"/>
            <a:ext cx="7427691" cy="20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6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RNA(11)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7424257" y="159391"/>
            <a:ext cx="392696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데이터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전처리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(train </a:t>
            </a:r>
            <a:r>
              <a:rPr lang="ko-KR" altLang="en-US" dirty="0">
                <a:solidFill>
                  <a:sysClr val="windowText" lastClr="000000"/>
                </a:solidFill>
              </a:rPr>
              <a:t>때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전처리</a:t>
            </a:r>
            <a:r>
              <a:rPr lang="ko-KR" altLang="en-US" dirty="0">
                <a:solidFill>
                  <a:sysClr val="windowText" lastClr="000000"/>
                </a:solidFill>
              </a:rPr>
              <a:t> 한 과정 동일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40A24-B083-11F7-4DCA-5C806373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22" y="721453"/>
            <a:ext cx="5772978" cy="56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2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RNA(12)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7424257" y="159391"/>
            <a:ext cx="392696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데이터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전처리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242B2-D160-18B6-20C1-1E6C6F84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52" y="1651000"/>
            <a:ext cx="10311547" cy="43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RNA(13)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7424257" y="159391"/>
            <a:ext cx="392696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데이터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전처리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(train </a:t>
            </a:r>
            <a:r>
              <a:rPr lang="ko-KR" altLang="en-US" dirty="0">
                <a:solidFill>
                  <a:sysClr val="windowText" lastClr="000000"/>
                </a:solidFill>
              </a:rPr>
              <a:t>때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전처리</a:t>
            </a:r>
            <a:r>
              <a:rPr lang="ko-KR" altLang="en-US" dirty="0">
                <a:solidFill>
                  <a:sysClr val="windowText" lastClr="000000"/>
                </a:solidFill>
              </a:rPr>
              <a:t> 한 과정 동일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A78D21-C88D-DF24-530F-F0E24C8B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752" y="1463425"/>
            <a:ext cx="10688561" cy="39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RNA(14)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7424257" y="159391"/>
            <a:ext cx="392696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데이터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전처리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(train </a:t>
            </a:r>
            <a:r>
              <a:rPr lang="ko-KR" altLang="en-US" dirty="0">
                <a:solidFill>
                  <a:sysClr val="windowText" lastClr="000000"/>
                </a:solidFill>
              </a:rPr>
              <a:t>때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전처리</a:t>
            </a:r>
            <a:r>
              <a:rPr lang="ko-KR" altLang="en-US" dirty="0">
                <a:solidFill>
                  <a:sysClr val="windowText" lastClr="000000"/>
                </a:solidFill>
              </a:rPr>
              <a:t> 한 과정 동일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8FFEAF-BC3D-05DF-C4E7-C1637822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59" y="1536700"/>
            <a:ext cx="11392696" cy="40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5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RNA(15)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7424257" y="159391"/>
            <a:ext cx="392696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테스트 데이터 예측 및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결과 </a:t>
            </a:r>
            <a:r>
              <a:rPr lang="en-US" altLang="ko-KR" dirty="0">
                <a:solidFill>
                  <a:sysClr val="windowText" lastClr="000000"/>
                </a:solidFill>
              </a:rPr>
              <a:t>csv </a:t>
            </a:r>
            <a:r>
              <a:rPr lang="ko-KR" altLang="en-US" dirty="0">
                <a:solidFill>
                  <a:sysClr val="windowText" lastClr="000000"/>
                </a:solidFill>
              </a:rPr>
              <a:t>파일 생성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ED4DDF-6D0A-321F-A9C5-901289A0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94" y="1346343"/>
            <a:ext cx="6986946" cy="49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0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RNA(16)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7424257" y="159391"/>
            <a:ext cx="392696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영향력을 가장 많이 끼친 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(1</a:t>
            </a:r>
            <a:r>
              <a:rPr lang="ko-KR" altLang="en-US" dirty="0">
                <a:solidFill>
                  <a:sysClr val="windowText" lastClr="000000"/>
                </a:solidFill>
              </a:rPr>
              <a:t>등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90846D-33A5-E267-C5EC-5E746365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14" y="555461"/>
            <a:ext cx="2220286" cy="6248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29EBB5-EFF9-BEBA-E0E0-AB3549BC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59" y="2033392"/>
            <a:ext cx="555385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0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52" y="256575"/>
            <a:ext cx="10565934" cy="97504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0F7022D-38A5-A224-0829-540187B41578}"/>
              </a:ext>
            </a:extLst>
          </p:cNvPr>
          <p:cNvSpPr/>
          <p:nvPr/>
        </p:nvSpPr>
        <p:spPr>
          <a:xfrm>
            <a:off x="3403177" y="1655043"/>
            <a:ext cx="689733" cy="7358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FE1B5E-2037-2BDA-8A42-EE289D97ECA2}"/>
              </a:ext>
            </a:extLst>
          </p:cNvPr>
          <p:cNvSpPr/>
          <p:nvPr/>
        </p:nvSpPr>
        <p:spPr>
          <a:xfrm>
            <a:off x="4243911" y="1707586"/>
            <a:ext cx="5016617" cy="630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Dev Environment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D9B519-CDF6-13CE-B628-119DB5D3F64F}"/>
              </a:ext>
            </a:extLst>
          </p:cNvPr>
          <p:cNvSpPr/>
          <p:nvPr/>
        </p:nvSpPr>
        <p:spPr>
          <a:xfrm>
            <a:off x="3403177" y="2693181"/>
            <a:ext cx="689733" cy="7358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BE7D04-F20D-324C-D1AB-19D394928476}"/>
              </a:ext>
            </a:extLst>
          </p:cNvPr>
          <p:cNvSpPr/>
          <p:nvPr/>
        </p:nvSpPr>
        <p:spPr>
          <a:xfrm>
            <a:off x="4243911" y="2745724"/>
            <a:ext cx="5016617" cy="630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Data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Preprocessing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E9E764-128F-329E-5C6A-E4C3C5F8FF89}"/>
              </a:ext>
            </a:extLst>
          </p:cNvPr>
          <p:cNvSpPr/>
          <p:nvPr/>
        </p:nvSpPr>
        <p:spPr>
          <a:xfrm>
            <a:off x="3403177" y="3731319"/>
            <a:ext cx="689733" cy="7358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A65F73-913C-90EB-6CC9-329281C15CD1}"/>
              </a:ext>
            </a:extLst>
          </p:cNvPr>
          <p:cNvSpPr/>
          <p:nvPr/>
        </p:nvSpPr>
        <p:spPr>
          <a:xfrm>
            <a:off x="4243911" y="3783862"/>
            <a:ext cx="5016617" cy="630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Data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Training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FA25A8-E2A5-AB76-D7A6-5FCAB0D3AF8A}"/>
              </a:ext>
            </a:extLst>
          </p:cNvPr>
          <p:cNvSpPr/>
          <p:nvPr/>
        </p:nvSpPr>
        <p:spPr>
          <a:xfrm>
            <a:off x="3403177" y="4769457"/>
            <a:ext cx="689733" cy="73581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3C94D9-1D9C-B071-C11E-F4178D112785}"/>
              </a:ext>
            </a:extLst>
          </p:cNvPr>
          <p:cNvSpPr/>
          <p:nvPr/>
        </p:nvSpPr>
        <p:spPr>
          <a:xfrm>
            <a:off x="4243911" y="4822000"/>
            <a:ext cx="5016617" cy="630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Test Data Predict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97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RNA(17)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A0C12-D2B4-FB9D-F1C0-5135DA74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618371"/>
            <a:ext cx="4102100" cy="40364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C1534B-132D-6019-46C7-548F40A6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2921396"/>
            <a:ext cx="6767431" cy="143041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CD4D36D-00B3-3804-B938-7550668F0893}"/>
              </a:ext>
            </a:extLst>
          </p:cNvPr>
          <p:cNvSpPr/>
          <p:nvPr/>
        </p:nvSpPr>
        <p:spPr>
          <a:xfrm>
            <a:off x="7424257" y="159391"/>
            <a:ext cx="392696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영향력을 가장 많이 끼친 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(2</a:t>
            </a:r>
            <a:r>
              <a:rPr lang="ko-KR" altLang="en-US" dirty="0">
                <a:solidFill>
                  <a:sysClr val="windowText" lastClr="000000"/>
                </a:solidFill>
              </a:rPr>
              <a:t>등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7966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RNA(18)</a:t>
            </a: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38A537-0CE2-DCD4-A002-59C6C09A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2788642"/>
            <a:ext cx="6946900" cy="1476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741B27-3FB7-2C10-1596-BE73E2B53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56" y="1682379"/>
            <a:ext cx="4195944" cy="368874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E2E7D1-3E2E-C634-08E8-2275C59679AA}"/>
              </a:ext>
            </a:extLst>
          </p:cNvPr>
          <p:cNvSpPr/>
          <p:nvPr/>
        </p:nvSpPr>
        <p:spPr>
          <a:xfrm>
            <a:off x="7576657" y="311791"/>
            <a:ext cx="392696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영향력을 가장 많이 끼친 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(3</a:t>
            </a:r>
            <a:r>
              <a:rPr lang="ko-KR" altLang="en-US" dirty="0">
                <a:solidFill>
                  <a:sysClr val="windowText" lastClr="000000"/>
                </a:solidFill>
              </a:rPr>
              <a:t>등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9219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0D1D9-DFDC-689E-FE03-CE66EA38D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858053"/>
            <a:ext cx="8361229" cy="2098226"/>
          </a:xfrm>
        </p:spPr>
        <p:txBody>
          <a:bodyPr/>
          <a:lstStyle/>
          <a:p>
            <a:r>
              <a:rPr lang="ko-KR" altLang="en-US" sz="6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2893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89B20-4E51-F455-4466-43AD413B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59" y="0"/>
            <a:ext cx="3586293" cy="72145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1. Dev Environment</a:t>
            </a:r>
            <a:endParaRPr lang="ko-KR" altLang="en-US" sz="3200" dirty="0"/>
          </a:p>
        </p:txBody>
      </p:sp>
      <p:pic>
        <p:nvPicPr>
          <p:cNvPr id="2050" name="Picture 2" descr="IllustrisTNG - Data Access - FAQ">
            <a:extLst>
              <a:ext uri="{FF2B5EF4-FFF2-40B4-BE49-F238E27FC236}">
                <a16:creationId xmlns:a16="http://schemas.microsoft.com/office/drawing/2014/main" id="{84AAFF03-799D-ABBB-E81E-884F3D6BA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78" y="1036429"/>
            <a:ext cx="4078443" cy="18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3246D3-2904-66E5-2440-C97D52D9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206" y="3646097"/>
            <a:ext cx="4185588" cy="19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1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8" y="0"/>
            <a:ext cx="6052657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RNA(1)</a:t>
            </a:r>
            <a:endParaRPr lang="ko-KR" altLang="en-US" sz="3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19383E-622F-5073-E7F1-5C94AE6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8" y="1216411"/>
            <a:ext cx="8820015" cy="40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1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RNA(2)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A05BDA-2984-7882-BC86-E813C3FFE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24" y="1904300"/>
            <a:ext cx="9623587" cy="415952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11E85C4-6589-3E01-CE34-C77EEFBE459C}"/>
              </a:ext>
            </a:extLst>
          </p:cNvPr>
          <p:cNvSpPr/>
          <p:nvPr/>
        </p:nvSpPr>
        <p:spPr>
          <a:xfrm>
            <a:off x="6887361" y="159391"/>
            <a:ext cx="4463861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행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  <a:r>
              <a:rPr lang="ko-KR" altLang="en-US" dirty="0">
                <a:solidFill>
                  <a:sysClr val="windowText" lastClr="000000"/>
                </a:solidFill>
              </a:rPr>
              <a:t>열 변경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‘-01’ </a:t>
            </a:r>
            <a:r>
              <a:rPr lang="ko-KR" altLang="en-US" dirty="0">
                <a:solidFill>
                  <a:sysClr val="windowText" lastClr="000000"/>
                </a:solidFill>
              </a:rPr>
              <a:t>붙어 있는 것 제거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2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RNA(3)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93EFCB-69A3-9A14-BB08-15215C7D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75" y="1175738"/>
            <a:ext cx="10036947" cy="480561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9883149" y="159391"/>
            <a:ext cx="1468073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Cancer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Type </a:t>
            </a:r>
            <a:r>
              <a:rPr lang="ko-KR" altLang="en-US" dirty="0">
                <a:solidFill>
                  <a:sysClr val="windowText" lastClr="000000"/>
                </a:solidFill>
              </a:rPr>
              <a:t>추가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6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RNA(4)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8791663" y="159391"/>
            <a:ext cx="255956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Cancer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Type </a:t>
            </a:r>
            <a:r>
              <a:rPr lang="ko-KR" altLang="en-US" dirty="0">
                <a:solidFill>
                  <a:sysClr val="windowText" lastClr="000000"/>
                </a:solidFill>
              </a:rPr>
              <a:t>빈 행 삭제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0437E-720C-FB47-6B5D-51020171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73" y="2038525"/>
            <a:ext cx="10553331" cy="33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8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RNA(5)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8791663" y="159391"/>
            <a:ext cx="255956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빈 공간</a:t>
            </a:r>
            <a:r>
              <a:rPr lang="en-US" altLang="ko-KR" dirty="0">
                <a:solidFill>
                  <a:sysClr val="windowText" lastClr="000000"/>
                </a:solidFill>
              </a:rPr>
              <a:t>-&gt; 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6EFF33-5896-FC19-E2A9-E1FD17FE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1" y="1761686"/>
            <a:ext cx="10562449" cy="36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8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1237F7-819E-E6AA-E7AC-D0F9F9D1F539}"/>
              </a:ext>
            </a:extLst>
          </p:cNvPr>
          <p:cNvSpPr txBox="1">
            <a:spLocks/>
          </p:cNvSpPr>
          <p:nvPr/>
        </p:nvSpPr>
        <p:spPr>
          <a:xfrm>
            <a:off x="717259" y="0"/>
            <a:ext cx="6337882" cy="721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 Data Preprocessing – RNA(6)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98E4A4-D5FD-E81E-3A8D-0CA67DC028D6}"/>
              </a:ext>
            </a:extLst>
          </p:cNvPr>
          <p:cNvSpPr/>
          <p:nvPr/>
        </p:nvSpPr>
        <p:spPr>
          <a:xfrm>
            <a:off x="8791663" y="159391"/>
            <a:ext cx="255956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 이상치 확인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B83FB1-2EBE-A14E-B28C-F0447F59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90" y="1760686"/>
            <a:ext cx="3648219" cy="333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0778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7202</TotalTime>
  <Words>341</Words>
  <Application>Microsoft Office PowerPoint</Application>
  <PresentationFormat>와이드스크린</PresentationFormat>
  <Paragraphs>65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Franklin Gothic Book</vt:lpstr>
      <vt:lpstr>자르기</vt:lpstr>
      <vt:lpstr>Cancer type prediction model</vt:lpstr>
      <vt:lpstr>Index</vt:lpstr>
      <vt:lpstr>1. Dev Environment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DTG기반 버스 도착 시간 예측 머신 러닝</dc:title>
  <dc:creator>박규민</dc:creator>
  <cp:lastModifiedBy>박규민</cp:lastModifiedBy>
  <cp:revision>97</cp:revision>
  <dcterms:created xsi:type="dcterms:W3CDTF">2022-10-05T13:25:49Z</dcterms:created>
  <dcterms:modified xsi:type="dcterms:W3CDTF">2023-06-08T02:52:04Z</dcterms:modified>
</cp:coreProperties>
</file>