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66" r:id="rId3"/>
    <p:sldId id="267" r:id="rId4"/>
    <p:sldId id="268" r:id="rId5"/>
    <p:sldId id="264" r:id="rId6"/>
    <p:sldId id="269" r:id="rId7"/>
    <p:sldId id="270" r:id="rId8"/>
    <p:sldId id="271" r:id="rId9"/>
    <p:sldId id="273" r:id="rId10"/>
    <p:sldId id="27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40" d="100"/>
          <a:sy n="140" d="100"/>
        </p:scale>
        <p:origin x="365" y="106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B8E1D-2B6A-4F15-9524-56871D92B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1FC161-D26A-48E7-9FAE-97D74B437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AC3198-4549-44F6-8556-A23FF713B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50E4-86AD-48B2-AB0A-7085F6A7D411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8E44A7-1067-41A9-BDD0-BBCD99357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BB7CD2-AF1D-4048-BC5A-129840983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8C1C-F8D1-4612-84CF-E21223A2B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761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6EA75-1369-4D56-9402-8A6128B4D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2D1061-19DF-42B2-91B0-4D61E6FE2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9CE8D1-EC16-4F2D-B31A-A37C2FF54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50E4-86AD-48B2-AB0A-7085F6A7D411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40D998-B211-4D67-BAF1-048BFCD57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A40845-3C45-435D-897E-E814AF25E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8C1C-F8D1-4612-84CF-E21223A2B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098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90851D-5F33-461D-9AF7-D6D6BBE95B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4CB78B-B84B-419D-8287-F262BBCEC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66695C-0381-4612-8073-C9F0323EC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50E4-86AD-48B2-AB0A-7085F6A7D411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B6A516-1A33-4160-BB7E-35819A322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B9F88C-E994-42F3-87D4-D294C7D7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8C1C-F8D1-4612-84CF-E21223A2B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4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80F99-6FC8-4251-AF06-25DA73320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5CFA26-AC6C-4B83-9916-63EA0E42C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19C7AC-419E-4DED-9770-64D4EA7F5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50E4-86AD-48B2-AB0A-7085F6A7D411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7B8EBC-E476-49B5-A89D-AC1C7B4FC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EB6350-DD38-49A9-975E-2935B6AA0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8C1C-F8D1-4612-84CF-E21223A2B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38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96709D-F1BF-4415-B09A-EC9217D79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C03FC1-B222-4870-B97F-39995F95D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6F4588-8066-4107-950C-AB692FB18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50E4-86AD-48B2-AB0A-7085F6A7D411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0601B2-EB16-4DDF-AE9E-84997DF05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0C70EB-AA43-4FAE-8D8D-ACC0EAAA4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8C1C-F8D1-4612-84CF-E21223A2B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894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FB7A4-BCBD-4800-8DCE-05C9DC26A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C147FD-98CD-4D60-82D5-CAFB2636C5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8BF977-31A1-482E-B000-E9EC20B23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8776F2-57DF-409E-8CB6-6C71BCFD2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50E4-86AD-48B2-AB0A-7085F6A7D411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850ED5-663A-4087-9FC6-E629A0616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DB1A02-75F8-4C74-9482-CCFF37811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8C1C-F8D1-4612-84CF-E21223A2B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700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95F5E-48C5-40D1-876B-539891746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D7CE27-00F9-4D13-9190-E5BDA1984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59DA21-4763-4A5E-BDA3-4DD620406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4AB1BE-2FA0-4EB5-8DC9-48403C37D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BACB5F-F213-4A7E-9E2D-8CA8AA23B8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5664A8-8AC2-4AD6-9E87-7CEF4F1FC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50E4-86AD-48B2-AB0A-7085F6A7D411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AD170E-14F0-47B0-B613-70E632F7F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9CBA28-E85D-403D-9729-4C3469EF0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8C1C-F8D1-4612-84CF-E21223A2B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778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94617-26C6-4533-BAD0-9925810B5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C58665-050F-4720-ACB7-97061F83B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50E4-86AD-48B2-AB0A-7085F6A7D411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068AE0-92DF-4687-8E85-7E536429E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1E51B2-9BF8-4756-9F8D-7ADDADC6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8C1C-F8D1-4612-84CF-E21223A2B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95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5F774B-DF36-4111-ABBC-2125A9DB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50E4-86AD-48B2-AB0A-7085F6A7D411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BB7849-2527-47DC-B351-A289F3B77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702F51-2ECC-4E70-8EC4-BE757C5D3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8C1C-F8D1-4612-84CF-E21223A2B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68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CAFC7-16FD-43B8-AC22-00BE210B5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3A52B-87CA-4767-B637-2D7BBA4DA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8BDBF1-53AB-4168-A6BD-2143910E4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76211B-3646-4D0A-B466-EE02D4355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50E4-86AD-48B2-AB0A-7085F6A7D411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DEFCC8-CED4-45A9-A499-526A8F16E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A3B166-7800-4A01-9867-0E0536ACB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8C1C-F8D1-4612-84CF-E21223A2B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115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F5079-1177-42A9-8212-D9E5B3B01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5557F9-FAD2-46E8-BC07-63F602896E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0AF563-55F3-4E11-8F17-97CAB4F5C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9E2A40-9330-4A7F-9807-B0C3EB7D6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50E4-86AD-48B2-AB0A-7085F6A7D411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EFE3ED-1BBA-473C-AF6B-C67494309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DA96C0-A5DC-45DF-B9BE-65C5C293E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8C1C-F8D1-4612-84CF-E21223A2B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38950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A02901-070A-44EA-9F8D-A0E10A43B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AD58E5-40C0-4796-8328-D8CD27D51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69501B-AB6B-40CF-AC8E-9E93BE0FDB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D50E4-86AD-48B2-AB0A-7085F6A7D411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5CD1E8-0632-4DFB-8F54-27E907FC8F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6C743D-C229-4367-9284-E176ED231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A8C1C-F8D1-4612-84CF-E21223A2B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961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23B2228D-CCA2-4581-90DA-6055A39E4B43}"/>
              </a:ext>
            </a:extLst>
          </p:cNvPr>
          <p:cNvSpPr/>
          <p:nvPr/>
        </p:nvSpPr>
        <p:spPr>
          <a:xfrm>
            <a:off x="2296485" y="166730"/>
            <a:ext cx="6720294" cy="4346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FAD11DE-2ED3-4A29-A9FF-148E0AE3F87E}"/>
              </a:ext>
            </a:extLst>
          </p:cNvPr>
          <p:cNvSpPr/>
          <p:nvPr/>
        </p:nvSpPr>
        <p:spPr>
          <a:xfrm>
            <a:off x="4575405" y="293616"/>
            <a:ext cx="1629422" cy="4299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유저로부터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ID &amp; PW </a:t>
            </a:r>
            <a:r>
              <a:rPr lang="ko-KR" altLang="en-US" sz="1200" dirty="0">
                <a:solidFill>
                  <a:schemeClr val="tx1"/>
                </a:solidFill>
              </a:rPr>
              <a:t>입력 받음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574ED17-BE6F-466E-AA0E-33B50F8A7E87}"/>
              </a:ext>
            </a:extLst>
          </p:cNvPr>
          <p:cNvSpPr/>
          <p:nvPr/>
        </p:nvSpPr>
        <p:spPr>
          <a:xfrm>
            <a:off x="4480745" y="1101922"/>
            <a:ext cx="1818742" cy="4425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User.txt </a:t>
            </a:r>
            <a:r>
              <a:rPr lang="ko-KR" altLang="en-US" sz="1200" dirty="0">
                <a:solidFill>
                  <a:schemeClr val="tx1"/>
                </a:solidFill>
              </a:rPr>
              <a:t>파일에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접근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5FD47FB-A55D-45C4-A060-EAA9738E86D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390116" y="723555"/>
            <a:ext cx="0" cy="378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순서도: 판단 13"/>
          <p:cNvSpPr/>
          <p:nvPr/>
        </p:nvSpPr>
        <p:spPr>
          <a:xfrm>
            <a:off x="5057115" y="2952271"/>
            <a:ext cx="713064" cy="654342"/>
          </a:xfrm>
          <a:prstGeom prst="flowChartDecisi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/>
              <a:t>if</a:t>
            </a:r>
            <a:endParaRPr lang="ko-KR" altLang="en-US"/>
          </a:p>
        </p:txBody>
      </p:sp>
      <p:cxnSp>
        <p:nvCxnSpPr>
          <p:cNvPr id="23" name="연결선: 꺾임 22"/>
          <p:cNvCxnSpPr>
            <a:stCxn id="14" idx="1"/>
            <a:endCxn id="4" idx="1"/>
          </p:cNvCxnSpPr>
          <p:nvPr/>
        </p:nvCxnSpPr>
        <p:spPr>
          <a:xfrm flipH="1" flipV="1">
            <a:off x="4575405" y="508585"/>
            <a:ext cx="481710" cy="2770856"/>
          </a:xfrm>
          <a:prstGeom prst="bentConnector3">
            <a:avLst>
              <a:gd name="adj1" fmla="val 2568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70306" y="2721403"/>
            <a:ext cx="1343951" cy="545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00">
                <a:solidFill>
                  <a:schemeClr val="accent6">
                    <a:lumMod val="75000"/>
                  </a:schemeClr>
                </a:solidFill>
              </a:rPr>
              <a:t>loginsys</a:t>
            </a:r>
            <a:r>
              <a:rPr lang="ko-KR" altLang="en-US" sz="1000">
                <a:solidFill>
                  <a:schemeClr val="accent6">
                    <a:lumMod val="75000"/>
                  </a:schemeClr>
                </a:solidFill>
              </a:rPr>
              <a:t>에서 전달한</a:t>
            </a:r>
            <a:endParaRPr lang="ko-KR" altLang="en-US" sz="1000">
              <a:solidFill>
                <a:schemeClr val="accent6">
                  <a:lumMod val="75000"/>
                </a:schemeClr>
              </a:solidFill>
            </a:endParaRPr>
          </a:p>
          <a:p>
            <a:pPr lvl="0">
              <a:defRPr/>
            </a:pPr>
            <a:r>
              <a:rPr lang="ko-KR" altLang="en-US" sz="1000">
                <a:solidFill>
                  <a:schemeClr val="accent6">
                    <a:lumMod val="75000"/>
                  </a:schemeClr>
                </a:solidFill>
              </a:rPr>
              <a:t>값이 </a:t>
            </a:r>
            <a:r>
              <a:rPr lang="en-US" altLang="ko-KR" sz="100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ko-KR" altLang="en-US" sz="1000">
                <a:solidFill>
                  <a:schemeClr val="accent6">
                    <a:lumMod val="75000"/>
                  </a:schemeClr>
                </a:solidFill>
              </a:rPr>
              <a:t>일 경우</a:t>
            </a:r>
            <a:endParaRPr lang="ko-KR" altLang="en-US" sz="1000">
              <a:solidFill>
                <a:schemeClr val="accent6">
                  <a:lumMod val="75000"/>
                </a:schemeClr>
              </a:solidFill>
            </a:endParaRPr>
          </a:p>
          <a:p>
            <a:pPr lvl="0">
              <a:defRPr/>
            </a:pPr>
            <a:r>
              <a:rPr lang="en-US" altLang="ko-KR" sz="100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sz="1000">
                <a:solidFill>
                  <a:schemeClr val="accent6">
                    <a:lumMod val="75000"/>
                  </a:schemeClr>
                </a:solidFill>
              </a:rPr>
              <a:t>로그인 실패</a:t>
            </a:r>
            <a:endParaRPr lang="ko-KR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" name="직선 화살표 연결선 31"/>
          <p:cNvCxnSpPr>
            <a:stCxn id="5" idx="2"/>
            <a:endCxn id="137" idx="0"/>
          </p:cNvCxnSpPr>
          <p:nvPr/>
        </p:nvCxnSpPr>
        <p:spPr>
          <a:xfrm rot="16200000" flipH="1">
            <a:off x="5194805" y="1739751"/>
            <a:ext cx="407064" cy="16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사각형: 둥근 모서리 115"/>
          <p:cNvSpPr/>
          <p:nvPr/>
        </p:nvSpPr>
        <p:spPr>
          <a:xfrm>
            <a:off x="4533143" y="3921674"/>
            <a:ext cx="1769974" cy="531029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다음 프로세스 실행</a:t>
            </a:r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633115" y="3429000"/>
            <a:ext cx="1949068" cy="541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00">
                <a:solidFill>
                  <a:schemeClr val="accent6">
                    <a:lumMod val="75000"/>
                  </a:schemeClr>
                </a:solidFill>
              </a:rPr>
              <a:t>loginsys</a:t>
            </a:r>
            <a:r>
              <a:rPr lang="ko-KR" altLang="en-US" sz="1000">
                <a:solidFill>
                  <a:schemeClr val="accent6">
                    <a:lumMod val="75000"/>
                  </a:schemeClr>
                </a:solidFill>
              </a:rPr>
              <a:t>에서 전달한</a:t>
            </a:r>
            <a:endParaRPr lang="ko-KR" altLang="en-US" sz="1000">
              <a:solidFill>
                <a:schemeClr val="accent6">
                  <a:lumMod val="75000"/>
                </a:schemeClr>
              </a:solidFill>
            </a:endParaRPr>
          </a:p>
          <a:p>
            <a:pPr lvl="0">
              <a:defRPr/>
            </a:pPr>
            <a:r>
              <a:rPr lang="ko-KR" altLang="en-US" sz="1000">
                <a:solidFill>
                  <a:schemeClr val="accent6">
                    <a:lumMod val="75000"/>
                  </a:schemeClr>
                </a:solidFill>
              </a:rPr>
              <a:t>값이 </a:t>
            </a:r>
            <a:r>
              <a:rPr lang="en-US" altLang="ko-KR" sz="100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ko-KR" altLang="en-US" sz="1000">
                <a:solidFill>
                  <a:schemeClr val="accent6">
                    <a:lumMod val="75000"/>
                  </a:schemeClr>
                </a:solidFill>
              </a:rPr>
              <a:t>일경우</a:t>
            </a:r>
            <a:endParaRPr lang="ko-KR" altLang="en-US" sz="1000">
              <a:solidFill>
                <a:schemeClr val="accent6">
                  <a:lumMod val="75000"/>
                </a:schemeClr>
              </a:solidFill>
            </a:endParaRPr>
          </a:p>
          <a:p>
            <a:pPr lvl="0">
              <a:defRPr/>
            </a:pPr>
            <a:r>
              <a:rPr lang="en-US" altLang="ko-KR" sz="100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sz="1000">
                <a:solidFill>
                  <a:schemeClr val="accent6">
                    <a:lumMod val="75000"/>
                  </a:schemeClr>
                </a:solidFill>
              </a:rPr>
              <a:t>로그인 성공</a:t>
            </a:r>
            <a:r>
              <a:rPr lang="en-US" altLang="ko-KR" sz="100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altLang="ko-KR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A20BBA58-F187-45AB-9AE9-0F9A058B9062}"/>
              </a:ext>
            </a:extLst>
          </p:cNvPr>
          <p:cNvSpPr/>
          <p:nvPr/>
        </p:nvSpPr>
        <p:spPr>
          <a:xfrm>
            <a:off x="7483038" y="166730"/>
            <a:ext cx="1531852" cy="7124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Login &amp; User</a:t>
            </a:r>
          </a:p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Interface</a:t>
            </a:r>
          </a:p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-login-</a:t>
            </a:r>
          </a:p>
        </p:txBody>
      </p:sp>
      <p:cxnSp>
        <p:nvCxnSpPr>
          <p:cNvPr id="43" name="직선 화살표 연결선 42"/>
          <p:cNvCxnSpPr>
            <a:stCxn id="14" idx="2"/>
            <a:endCxn id="116" idx="0"/>
          </p:cNvCxnSpPr>
          <p:nvPr/>
        </p:nvCxnSpPr>
        <p:spPr>
          <a:xfrm rot="16200000" flipH="1">
            <a:off x="5258359" y="3761902"/>
            <a:ext cx="315061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"/>
          <p:cNvSpPr/>
          <p:nvPr/>
        </p:nvSpPr>
        <p:spPr>
          <a:xfrm>
            <a:off x="4392145" y="1951504"/>
            <a:ext cx="2028825" cy="729503"/>
          </a:xfrm>
          <a:prstGeom prst="rect">
            <a:avLst/>
          </a:prstGeom>
          <a:noFill/>
          <a:ln>
            <a:solidFill>
              <a:srgbClr val="cea61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1300">
                <a:solidFill>
                  <a:schemeClr val="tx1"/>
                </a:solidFill>
              </a:rPr>
              <a:t>loginsys</a:t>
            </a:r>
            <a:r>
              <a:rPr lang="ko-KR" altLang="en-US" sz="1300">
                <a:solidFill>
                  <a:schemeClr val="tx1"/>
                </a:solidFill>
              </a:rPr>
              <a:t> 함수 전달</a:t>
            </a:r>
            <a:endParaRPr lang="ko-KR" altLang="en-US" sz="13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300">
                <a:solidFill>
                  <a:schemeClr val="tx1"/>
                </a:solidFill>
              </a:rPr>
              <a:t>(</a:t>
            </a:r>
            <a:r>
              <a:rPr lang="ko-KR" altLang="en-US" sz="1300">
                <a:solidFill>
                  <a:schemeClr val="tx1"/>
                </a:solidFill>
              </a:rPr>
              <a:t>유저가 입력한</a:t>
            </a:r>
            <a:r>
              <a:rPr lang="en-US" altLang="ko-KR" sz="1300">
                <a:solidFill>
                  <a:schemeClr val="tx1"/>
                </a:solidFill>
              </a:rPr>
              <a:t> ID&amp;PW)</a:t>
            </a:r>
            <a:endParaRPr lang="en-US" altLang="ko-KR" sz="1300">
              <a:solidFill>
                <a:schemeClr val="tx1"/>
              </a:solidFill>
            </a:endParaRPr>
          </a:p>
        </p:txBody>
      </p:sp>
      <p:cxnSp>
        <p:nvCxnSpPr>
          <p:cNvPr id="138" name="직선 화살표 연결선 42"/>
          <p:cNvCxnSpPr>
            <a:stCxn id="137" idx="2"/>
            <a:endCxn id="14" idx="0"/>
          </p:cNvCxnSpPr>
          <p:nvPr/>
        </p:nvCxnSpPr>
        <p:spPr>
          <a:xfrm rot="16200000" flipH="1">
            <a:off x="5274471" y="2813094"/>
            <a:ext cx="271263" cy="7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472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11605" y="699827"/>
            <a:ext cx="2648982" cy="4831476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5143500" y="2459491"/>
            <a:ext cx="952500" cy="952500"/>
          </a:xfrm>
          <a:prstGeom prst="rightArrow">
            <a:avLst>
              <a:gd name="adj1" fmla="val 50000"/>
              <a:gd name="adj2" fmla="val 50000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62832" y="680356"/>
            <a:ext cx="3027084" cy="486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486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23B2228D-CCA2-4581-90DA-6055A39E4B43}"/>
              </a:ext>
            </a:extLst>
          </p:cNvPr>
          <p:cNvSpPr/>
          <p:nvPr/>
        </p:nvSpPr>
        <p:spPr>
          <a:xfrm>
            <a:off x="2296485" y="166730"/>
            <a:ext cx="6720294" cy="6504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/>
          <p:cNvSpPr/>
          <p:nvPr/>
        </p:nvSpPr>
        <p:spPr>
          <a:xfrm>
            <a:off x="4575405" y="293616"/>
            <a:ext cx="1629422" cy="640188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유저로부터</a:t>
            </a:r>
            <a:endParaRPr lang="ko-KR" altLang="en-US" sz="12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아파트</a:t>
            </a:r>
            <a:r>
              <a:rPr lang="en-US" altLang="ko-KR" sz="1200">
                <a:solidFill>
                  <a:schemeClr val="tx1"/>
                </a:solidFill>
              </a:rPr>
              <a:t> </a:t>
            </a:r>
            <a:r>
              <a:rPr lang="ko-KR" altLang="en-US" sz="1200">
                <a:solidFill>
                  <a:schemeClr val="tx1"/>
                </a:solidFill>
              </a:rPr>
              <a:t>호수</a:t>
            </a:r>
            <a:r>
              <a:rPr lang="en-US" altLang="ko-KR" sz="1200">
                <a:solidFill>
                  <a:schemeClr val="tx1"/>
                </a:solidFill>
              </a:rPr>
              <a:t>,</a:t>
            </a:r>
            <a:r>
              <a:rPr lang="ko-KR" altLang="en-US" sz="1200">
                <a:solidFill>
                  <a:schemeClr val="tx1"/>
                </a:solidFill>
              </a:rPr>
              <a:t> 세대원</a:t>
            </a:r>
            <a:r>
              <a:rPr lang="en-US" altLang="ko-KR" sz="1200">
                <a:solidFill>
                  <a:schemeClr val="tx1"/>
                </a:solidFill>
              </a:rPr>
              <a:t>, ID, PW </a:t>
            </a:r>
            <a:r>
              <a:rPr lang="ko-KR" altLang="en-US" sz="1200">
                <a:solidFill>
                  <a:schemeClr val="tx1"/>
                </a:solidFill>
              </a:rPr>
              <a:t>입력 받음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574ED17-BE6F-466E-AA0E-33B50F8A7E87}"/>
              </a:ext>
            </a:extLst>
          </p:cNvPr>
          <p:cNvSpPr/>
          <p:nvPr/>
        </p:nvSpPr>
        <p:spPr>
          <a:xfrm>
            <a:off x="4480745" y="1277310"/>
            <a:ext cx="1818742" cy="4425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User.txt </a:t>
            </a:r>
            <a:r>
              <a:rPr lang="ko-KR" altLang="en-US" sz="1200" dirty="0">
                <a:solidFill>
                  <a:schemeClr val="tx1"/>
                </a:solidFill>
              </a:rPr>
              <a:t>파일에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접근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5FD47FB-A55D-45C4-A060-EAA9738E86D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390116" y="933804"/>
            <a:ext cx="0" cy="343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DF8115AF-3F89-4912-B3F0-DEA2493AF576}"/>
              </a:ext>
            </a:extLst>
          </p:cNvPr>
          <p:cNvCxnSpPr>
            <a:cxnSpLocks/>
            <a:stCxn id="57" idx="1"/>
            <a:endCxn id="41" idx="2"/>
          </p:cNvCxnSpPr>
          <p:nvPr/>
        </p:nvCxnSpPr>
        <p:spPr>
          <a:xfrm rot="10800000">
            <a:off x="3198759" y="879216"/>
            <a:ext cx="1569295" cy="25765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99DC511-D596-4493-B400-9A642B394838}"/>
              </a:ext>
            </a:extLst>
          </p:cNvPr>
          <p:cNvCxnSpPr>
            <a:cxnSpLocks/>
            <a:stCxn id="5" idx="2"/>
            <a:endCxn id="34" idx="0"/>
          </p:cNvCxnSpPr>
          <p:nvPr/>
        </p:nvCxnSpPr>
        <p:spPr>
          <a:xfrm flipH="1">
            <a:off x="5390115" y="1719828"/>
            <a:ext cx="1" cy="314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둥근 모서리 33"/>
          <p:cNvSpPr/>
          <p:nvPr/>
        </p:nvSpPr>
        <p:spPr>
          <a:xfrm>
            <a:off x="4505128" y="2034017"/>
            <a:ext cx="1769974" cy="744407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파일에서 호수</a:t>
            </a:r>
            <a:r>
              <a:rPr lang="en-US" altLang="ko-KR" sz="1100">
                <a:solidFill>
                  <a:schemeClr val="tx1"/>
                </a:solidFill>
              </a:rPr>
              <a:t>,</a:t>
            </a:r>
            <a:r>
              <a:rPr lang="ko-KR" altLang="en-US" sz="1100">
                <a:solidFill>
                  <a:schemeClr val="tx1"/>
                </a:solidFill>
              </a:rPr>
              <a:t> </a:t>
            </a:r>
            <a:endParaRPr lang="ko-KR" altLang="en-US" sz="11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세대원</a:t>
            </a:r>
            <a:r>
              <a:rPr lang="en-US" altLang="ko-KR" sz="1100">
                <a:solidFill>
                  <a:schemeClr val="tx1"/>
                </a:solidFill>
              </a:rPr>
              <a:t>,ID,PW</a:t>
            </a:r>
            <a:endParaRPr lang="en-US" altLang="ko-KR" sz="11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100">
                <a:solidFill>
                  <a:schemeClr val="tx1"/>
                </a:solidFill>
              </a:rPr>
              <a:t>4</a:t>
            </a:r>
            <a:r>
              <a:rPr lang="ko-KR" altLang="en-US" sz="1100">
                <a:solidFill>
                  <a:schemeClr val="tx1"/>
                </a:solidFill>
              </a:rPr>
              <a:t>가지 정보 추출</a:t>
            </a:r>
            <a:endParaRPr lang="ko-KR" altLang="en-US" sz="11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100">
                <a:solidFill>
                  <a:schemeClr val="tx1"/>
                </a:solidFill>
              </a:rPr>
              <a:t>(</a:t>
            </a:r>
            <a:r>
              <a:rPr lang="ko-KR" altLang="en-US" sz="1100">
                <a:solidFill>
                  <a:schemeClr val="tx1"/>
                </a:solidFill>
              </a:rPr>
              <a:t>줄 차례대로</a:t>
            </a:r>
            <a:r>
              <a:rPr lang="en-US" altLang="ko-KR" sz="1100">
                <a:solidFill>
                  <a:schemeClr val="tx1"/>
                </a:solidFill>
              </a:rPr>
              <a:t>)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B97E66F4-18CB-4122-933A-7CE0F6D748C4}"/>
              </a:ext>
            </a:extLst>
          </p:cNvPr>
          <p:cNvSpPr/>
          <p:nvPr/>
        </p:nvSpPr>
        <p:spPr>
          <a:xfrm>
            <a:off x="4768053" y="3270580"/>
            <a:ext cx="1244123" cy="3704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동일한 </a:t>
            </a:r>
            <a:r>
              <a:rPr lang="en-US" altLang="ko-KR" sz="1200" dirty="0">
                <a:solidFill>
                  <a:schemeClr val="tx1"/>
                </a:solidFill>
              </a:rPr>
              <a:t>ID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A965EC2A-9E25-43F2-A774-769A4C078D49}"/>
              </a:ext>
            </a:extLst>
          </p:cNvPr>
          <p:cNvCxnSpPr>
            <a:cxnSpLocks/>
            <a:stCxn id="34" idx="2"/>
            <a:endCxn id="57" idx="0"/>
          </p:cNvCxnSpPr>
          <p:nvPr/>
        </p:nvCxnSpPr>
        <p:spPr>
          <a:xfrm>
            <a:off x="5390115" y="2778424"/>
            <a:ext cx="0" cy="492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1061397B-743D-4A2F-83DF-EDADE933004A}"/>
              </a:ext>
            </a:extLst>
          </p:cNvPr>
          <p:cNvSpPr/>
          <p:nvPr/>
        </p:nvSpPr>
        <p:spPr>
          <a:xfrm>
            <a:off x="4764746" y="4041734"/>
            <a:ext cx="1244123" cy="3704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동일한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동 </a:t>
            </a:r>
            <a:r>
              <a:rPr lang="en-US" altLang="ko-KR" sz="1200" dirty="0">
                <a:solidFill>
                  <a:schemeClr val="tx1"/>
                </a:solidFill>
              </a:rPr>
              <a:t>or </a:t>
            </a:r>
            <a:r>
              <a:rPr lang="ko-KR" altLang="en-US" sz="1200" dirty="0">
                <a:solidFill>
                  <a:schemeClr val="tx1"/>
                </a:solidFill>
              </a:rPr>
              <a:t>호수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D327DEA-E3FE-4C0F-A03C-47278A660D11}"/>
              </a:ext>
            </a:extLst>
          </p:cNvPr>
          <p:cNvCxnSpPr>
            <a:cxnSpLocks/>
            <a:stCxn id="57" idx="2"/>
            <a:endCxn id="63" idx="0"/>
          </p:cNvCxnSpPr>
          <p:nvPr/>
        </p:nvCxnSpPr>
        <p:spPr>
          <a:xfrm flipH="1">
            <a:off x="5386808" y="3641016"/>
            <a:ext cx="3307" cy="400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D49F4E2-3330-4349-974D-058A35763EBC}"/>
              </a:ext>
            </a:extLst>
          </p:cNvPr>
          <p:cNvCxnSpPr>
            <a:cxnSpLocks/>
            <a:stCxn id="63" idx="2"/>
            <a:endCxn id="59" idx="0"/>
          </p:cNvCxnSpPr>
          <p:nvPr/>
        </p:nvCxnSpPr>
        <p:spPr>
          <a:xfrm flipH="1">
            <a:off x="5385386" y="4412170"/>
            <a:ext cx="1422" cy="433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3E394251-CAAD-44B8-8417-3E8E60C41E3D}"/>
              </a:ext>
            </a:extLst>
          </p:cNvPr>
          <p:cNvSpPr txBox="1"/>
          <p:nvPr/>
        </p:nvSpPr>
        <p:spPr>
          <a:xfrm>
            <a:off x="5385386" y="4449142"/>
            <a:ext cx="45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No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A20BBA58-F187-45AB-9AE9-0F9A058B9062}"/>
              </a:ext>
            </a:extLst>
          </p:cNvPr>
          <p:cNvSpPr/>
          <p:nvPr/>
        </p:nvSpPr>
        <p:spPr>
          <a:xfrm>
            <a:off x="7483038" y="166730"/>
            <a:ext cx="1531852" cy="7124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Login &amp; User</a:t>
            </a:r>
          </a:p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Interface</a:t>
            </a:r>
          </a:p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-Sign Up-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06EF46-1A03-FA2E-9310-B02A8FB486AF}"/>
              </a:ext>
            </a:extLst>
          </p:cNvPr>
          <p:cNvSpPr txBox="1"/>
          <p:nvPr/>
        </p:nvSpPr>
        <p:spPr>
          <a:xfrm>
            <a:off x="5390114" y="3655502"/>
            <a:ext cx="45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No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FFAEEAF-6337-64F1-E7FE-27512839F461}"/>
              </a:ext>
            </a:extLst>
          </p:cNvPr>
          <p:cNvSpPr txBox="1"/>
          <p:nvPr/>
        </p:nvSpPr>
        <p:spPr>
          <a:xfrm>
            <a:off x="3307127" y="3148021"/>
            <a:ext cx="45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Yes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86633A8-8E85-E83F-53FD-B26458EC4FBF}"/>
              </a:ext>
            </a:extLst>
          </p:cNvPr>
          <p:cNvSpPr/>
          <p:nvPr/>
        </p:nvSpPr>
        <p:spPr>
          <a:xfrm>
            <a:off x="2861299" y="239028"/>
            <a:ext cx="674918" cy="6401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처음으로</a:t>
            </a: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C8D336CF-3651-7D3B-7CD8-4A6DB9E4DF6E}"/>
              </a:ext>
            </a:extLst>
          </p:cNvPr>
          <p:cNvCxnSpPr>
            <a:cxnSpLocks/>
            <a:stCxn id="63" idx="1"/>
            <a:endCxn id="41" idx="2"/>
          </p:cNvCxnSpPr>
          <p:nvPr/>
        </p:nvCxnSpPr>
        <p:spPr>
          <a:xfrm rot="10800000">
            <a:off x="3198758" y="879216"/>
            <a:ext cx="1565988" cy="33477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0FDA153-C8D3-9AC3-06D3-2541104E467F}"/>
              </a:ext>
            </a:extLst>
          </p:cNvPr>
          <p:cNvSpPr txBox="1"/>
          <p:nvPr/>
        </p:nvSpPr>
        <p:spPr>
          <a:xfrm>
            <a:off x="3953377" y="3955049"/>
            <a:ext cx="45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Yes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D7241324-5541-AC5B-91DA-98FB9542DA3F}"/>
              </a:ext>
            </a:extLst>
          </p:cNvPr>
          <p:cNvSpPr/>
          <p:nvPr/>
        </p:nvSpPr>
        <p:spPr>
          <a:xfrm>
            <a:off x="4667334" y="4845313"/>
            <a:ext cx="1436103" cy="5892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User.txt</a:t>
            </a:r>
            <a:r>
              <a:rPr lang="ko-KR" altLang="en-US" sz="1200" dirty="0">
                <a:solidFill>
                  <a:schemeClr val="tx1"/>
                </a:solidFill>
              </a:rPr>
              <a:t>파일의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마지막 부분인가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E15681C2-30CA-3C72-0D34-EB4370D205EA}"/>
              </a:ext>
            </a:extLst>
          </p:cNvPr>
          <p:cNvCxnSpPr>
            <a:cxnSpLocks/>
            <a:stCxn id="59" idx="2"/>
            <a:endCxn id="83" idx="0"/>
          </p:cNvCxnSpPr>
          <p:nvPr/>
        </p:nvCxnSpPr>
        <p:spPr>
          <a:xfrm>
            <a:off x="5385386" y="5434580"/>
            <a:ext cx="0" cy="48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2C1343A-BCDB-C17D-F96A-C18B66DD3D9B}"/>
              </a:ext>
            </a:extLst>
          </p:cNvPr>
          <p:cNvSpPr txBox="1"/>
          <p:nvPr/>
        </p:nvSpPr>
        <p:spPr>
          <a:xfrm>
            <a:off x="5385386" y="5451760"/>
            <a:ext cx="45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No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EB62F8F5-D339-1174-D67A-C6FA175F0942}"/>
              </a:ext>
            </a:extLst>
          </p:cNvPr>
          <p:cNvCxnSpPr>
            <a:cxnSpLocks/>
            <a:stCxn id="59" idx="3"/>
            <a:endCxn id="34" idx="3"/>
          </p:cNvCxnSpPr>
          <p:nvPr/>
        </p:nvCxnSpPr>
        <p:spPr>
          <a:xfrm flipV="1">
            <a:off x="6103437" y="2406221"/>
            <a:ext cx="171665" cy="2733726"/>
          </a:xfrm>
          <a:prstGeom prst="bentConnector3">
            <a:avLst>
              <a:gd name="adj1" fmla="val 2331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61D5511-4E92-03EF-D04E-84DAB921093B}"/>
              </a:ext>
            </a:extLst>
          </p:cNvPr>
          <p:cNvSpPr txBox="1"/>
          <p:nvPr/>
        </p:nvSpPr>
        <p:spPr>
          <a:xfrm>
            <a:off x="6587667" y="4876774"/>
            <a:ext cx="45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Yes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038576FE-E723-A86B-DE9F-81010706EFDC}"/>
              </a:ext>
            </a:extLst>
          </p:cNvPr>
          <p:cNvSpPr/>
          <p:nvPr/>
        </p:nvSpPr>
        <p:spPr>
          <a:xfrm>
            <a:off x="4667334" y="5920706"/>
            <a:ext cx="1436103" cy="5892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회원가입 성공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첫 페이지로 이동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786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23B2228D-CCA2-4581-90DA-6055A39E4B43}"/>
              </a:ext>
            </a:extLst>
          </p:cNvPr>
          <p:cNvSpPr/>
          <p:nvPr/>
        </p:nvSpPr>
        <p:spPr>
          <a:xfrm>
            <a:off x="2969703" y="166731"/>
            <a:ext cx="6047076" cy="4950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/>
          <p:cNvSpPr/>
          <p:nvPr/>
        </p:nvSpPr>
        <p:spPr>
          <a:xfrm>
            <a:off x="4575405" y="293616"/>
            <a:ext cx="1629422" cy="640188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유저로부터</a:t>
            </a:r>
            <a:endParaRPr lang="ko-KR" altLang="en-US" sz="12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호수</a:t>
            </a:r>
            <a:r>
              <a:rPr lang="en-US" altLang="ko-KR" sz="1200">
                <a:solidFill>
                  <a:schemeClr val="tx1"/>
                </a:solidFill>
              </a:rPr>
              <a:t>,</a:t>
            </a:r>
            <a:r>
              <a:rPr lang="ko-KR" altLang="en-US" sz="1200">
                <a:solidFill>
                  <a:schemeClr val="tx1"/>
                </a:solidFill>
              </a:rPr>
              <a:t> 세대원 수</a:t>
            </a:r>
            <a:endParaRPr lang="ko-KR" altLang="en-US" sz="12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입력 받음</a:t>
            </a:r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574ED17-BE6F-466E-AA0E-33B50F8A7E87}"/>
              </a:ext>
            </a:extLst>
          </p:cNvPr>
          <p:cNvSpPr/>
          <p:nvPr/>
        </p:nvSpPr>
        <p:spPr>
          <a:xfrm>
            <a:off x="4480745" y="1277310"/>
            <a:ext cx="1818742" cy="4425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User.txt </a:t>
            </a:r>
            <a:r>
              <a:rPr lang="ko-KR" altLang="en-US" sz="1200" dirty="0">
                <a:solidFill>
                  <a:schemeClr val="tx1"/>
                </a:solidFill>
              </a:rPr>
              <a:t>파일에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접근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5FD47FB-A55D-45C4-A060-EAA9738E86D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390116" y="933804"/>
            <a:ext cx="0" cy="343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99DC511-D596-4493-B400-9A642B394838}"/>
              </a:ext>
            </a:extLst>
          </p:cNvPr>
          <p:cNvCxnSpPr>
            <a:cxnSpLocks/>
            <a:stCxn id="5" idx="2"/>
            <a:endCxn id="34" idx="0"/>
          </p:cNvCxnSpPr>
          <p:nvPr/>
        </p:nvCxnSpPr>
        <p:spPr>
          <a:xfrm flipH="1">
            <a:off x="5390115" y="1719828"/>
            <a:ext cx="1" cy="314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둥근 모서리 33"/>
          <p:cNvSpPr/>
          <p:nvPr/>
        </p:nvSpPr>
        <p:spPr>
          <a:xfrm>
            <a:off x="4505128" y="2034017"/>
            <a:ext cx="1769974" cy="744407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파일에서 호수</a:t>
            </a:r>
            <a:r>
              <a:rPr lang="en-US" altLang="ko-KR" sz="1100">
                <a:solidFill>
                  <a:schemeClr val="tx1"/>
                </a:solidFill>
              </a:rPr>
              <a:t>,</a:t>
            </a:r>
            <a:r>
              <a:rPr lang="ko-KR" altLang="en-US" sz="1100">
                <a:solidFill>
                  <a:schemeClr val="tx1"/>
                </a:solidFill>
              </a:rPr>
              <a:t> </a:t>
            </a:r>
            <a:endParaRPr lang="ko-KR" altLang="en-US" sz="11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세대원 수</a:t>
            </a:r>
            <a:r>
              <a:rPr lang="en-US" altLang="ko-KR" sz="1100">
                <a:solidFill>
                  <a:schemeClr val="tx1"/>
                </a:solidFill>
              </a:rPr>
              <a:t>,ID,PW</a:t>
            </a:r>
            <a:endParaRPr lang="en-US" altLang="ko-KR" sz="11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100">
                <a:solidFill>
                  <a:schemeClr val="tx1"/>
                </a:solidFill>
              </a:rPr>
              <a:t>4</a:t>
            </a:r>
            <a:r>
              <a:rPr lang="ko-KR" altLang="en-US" sz="1100">
                <a:solidFill>
                  <a:schemeClr val="tx1"/>
                </a:solidFill>
              </a:rPr>
              <a:t>가지 정보 추출</a:t>
            </a:r>
            <a:endParaRPr lang="ko-KR" altLang="en-US" sz="11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100">
                <a:solidFill>
                  <a:schemeClr val="tx1"/>
                </a:solidFill>
              </a:rPr>
              <a:t>(</a:t>
            </a:r>
            <a:r>
              <a:rPr lang="ko-KR" altLang="en-US" sz="1100">
                <a:solidFill>
                  <a:schemeClr val="tx1"/>
                </a:solidFill>
              </a:rPr>
              <a:t>줄 차례대로</a:t>
            </a:r>
            <a:r>
              <a:rPr lang="en-US" altLang="ko-KR" sz="1100">
                <a:solidFill>
                  <a:schemeClr val="tx1"/>
                </a:solidFill>
              </a:rPr>
              <a:t>)</a:t>
            </a:r>
            <a:endParaRPr lang="en-US" altLang="ko-KR" sz="110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/>
          <p:cNvCxnSpPr>
            <a:stCxn id="34" idx="2"/>
            <a:endCxn id="63" idx="0"/>
          </p:cNvCxnSpPr>
          <p:nvPr/>
        </p:nvCxnSpPr>
        <p:spPr>
          <a:xfrm rot="5400000">
            <a:off x="5055712" y="3094597"/>
            <a:ext cx="650576" cy="18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사각형: 둥근 모서리 62"/>
          <p:cNvSpPr/>
          <p:nvPr/>
        </p:nvSpPr>
        <p:spPr>
          <a:xfrm>
            <a:off x="4647770" y="3429000"/>
            <a:ext cx="1448230" cy="370436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동일한</a:t>
            </a:r>
            <a:endParaRPr lang="ko-KR" altLang="en-US" sz="12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호수</a:t>
            </a:r>
            <a:r>
              <a:rPr lang="en-US" altLang="ko-KR" sz="1200">
                <a:solidFill>
                  <a:schemeClr val="tx1"/>
                </a:solidFill>
              </a:rPr>
              <a:t>&amp;</a:t>
            </a:r>
            <a:r>
              <a:rPr lang="ko-KR" altLang="en-US" sz="1200">
                <a:solidFill>
                  <a:schemeClr val="tx1"/>
                </a:solidFill>
              </a:rPr>
              <a:t>세대원 수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/>
          <p:cNvCxnSpPr>
            <a:stCxn id="63" idx="2"/>
            <a:endCxn id="59" idx="0"/>
          </p:cNvCxnSpPr>
          <p:nvPr/>
        </p:nvCxnSpPr>
        <p:spPr>
          <a:xfrm rot="16200000" flipH="1">
            <a:off x="5115022" y="4056298"/>
            <a:ext cx="527225" cy="13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3E394251-CAAD-44B8-8417-3E8E60C41E3D}"/>
              </a:ext>
            </a:extLst>
          </p:cNvPr>
          <p:cNvSpPr txBox="1"/>
          <p:nvPr/>
        </p:nvSpPr>
        <p:spPr>
          <a:xfrm>
            <a:off x="5350904" y="3950135"/>
            <a:ext cx="45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No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A20BBA58-F187-45AB-9AE9-0F9A058B9062}"/>
              </a:ext>
            </a:extLst>
          </p:cNvPr>
          <p:cNvSpPr/>
          <p:nvPr/>
        </p:nvSpPr>
        <p:spPr>
          <a:xfrm>
            <a:off x="7483038" y="166730"/>
            <a:ext cx="1531852" cy="7124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Login &amp; User</a:t>
            </a:r>
          </a:p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Interface</a:t>
            </a:r>
          </a:p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-ID&amp;PW Search-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FFAEEAF-6337-64F1-E7FE-27512839F461}"/>
              </a:ext>
            </a:extLst>
          </p:cNvPr>
          <p:cNvSpPr txBox="1"/>
          <p:nvPr/>
        </p:nvSpPr>
        <p:spPr>
          <a:xfrm>
            <a:off x="6039651" y="3338148"/>
            <a:ext cx="45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Yes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86633A8-8E85-E83F-53FD-B26458EC4FBF}"/>
              </a:ext>
            </a:extLst>
          </p:cNvPr>
          <p:cNvSpPr/>
          <p:nvPr/>
        </p:nvSpPr>
        <p:spPr>
          <a:xfrm>
            <a:off x="3202852" y="293616"/>
            <a:ext cx="674918" cy="6401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처음으로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0FDA153-C8D3-9AC3-06D3-2541104E467F}"/>
              </a:ext>
            </a:extLst>
          </p:cNvPr>
          <p:cNvSpPr txBox="1"/>
          <p:nvPr/>
        </p:nvSpPr>
        <p:spPr>
          <a:xfrm>
            <a:off x="3493332" y="4326661"/>
            <a:ext cx="45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Yes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D7241324-5541-AC5B-91DA-98FB9542DA3F}"/>
              </a:ext>
            </a:extLst>
          </p:cNvPr>
          <p:cNvSpPr/>
          <p:nvPr/>
        </p:nvSpPr>
        <p:spPr>
          <a:xfrm>
            <a:off x="4667334" y="4326661"/>
            <a:ext cx="1436103" cy="5892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User.txt</a:t>
            </a:r>
            <a:r>
              <a:rPr lang="ko-KR" altLang="en-US" sz="1200" dirty="0">
                <a:solidFill>
                  <a:schemeClr val="tx1"/>
                </a:solidFill>
              </a:rPr>
              <a:t>파일의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마지막 부분인가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2C1343A-BCDB-C17D-F96A-C18B66DD3D9B}"/>
              </a:ext>
            </a:extLst>
          </p:cNvPr>
          <p:cNvSpPr txBox="1"/>
          <p:nvPr/>
        </p:nvSpPr>
        <p:spPr>
          <a:xfrm>
            <a:off x="6150416" y="4326816"/>
            <a:ext cx="45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No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EB62F8F5-D339-1174-D67A-C6FA175F0942}"/>
              </a:ext>
            </a:extLst>
          </p:cNvPr>
          <p:cNvCxnSpPr>
            <a:cxnSpLocks/>
            <a:stCxn id="59" idx="1"/>
            <a:endCxn id="41" idx="2"/>
          </p:cNvCxnSpPr>
          <p:nvPr/>
        </p:nvCxnSpPr>
        <p:spPr>
          <a:xfrm rot="10800000">
            <a:off x="3540312" y="933805"/>
            <a:ext cx="1127023" cy="36874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038576FE-E723-A86B-DE9F-81010706EFDC}"/>
              </a:ext>
            </a:extLst>
          </p:cNvPr>
          <p:cNvSpPr/>
          <p:nvPr/>
        </p:nvSpPr>
        <p:spPr>
          <a:xfrm>
            <a:off x="7094635" y="4260608"/>
            <a:ext cx="1436103" cy="5892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회원가입 성공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첫 페이지로 이동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BB406E21-8015-39B1-5B6F-6F522694EBA4}"/>
              </a:ext>
            </a:extLst>
          </p:cNvPr>
          <p:cNvCxnSpPr>
            <a:cxnSpLocks/>
            <a:stCxn id="59" idx="3"/>
            <a:endCxn id="34" idx="3"/>
          </p:cNvCxnSpPr>
          <p:nvPr/>
        </p:nvCxnSpPr>
        <p:spPr>
          <a:xfrm flipV="1">
            <a:off x="6103437" y="2406221"/>
            <a:ext cx="171665" cy="2215074"/>
          </a:xfrm>
          <a:prstGeom prst="bentConnector3">
            <a:avLst>
              <a:gd name="adj1" fmla="val 2331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/>
          <p:cNvCxnSpPr>
            <a:stCxn id="63" idx="3"/>
            <a:endCxn id="83" idx="0"/>
          </p:cNvCxnSpPr>
          <p:nvPr/>
        </p:nvCxnSpPr>
        <p:spPr>
          <a:xfrm>
            <a:off x="6096000" y="3614218"/>
            <a:ext cx="1716686" cy="6463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089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23B2228D-CCA2-4581-90DA-6055A39E4B43}"/>
              </a:ext>
            </a:extLst>
          </p:cNvPr>
          <p:cNvSpPr/>
          <p:nvPr/>
        </p:nvSpPr>
        <p:spPr>
          <a:xfrm>
            <a:off x="2296485" y="166730"/>
            <a:ext cx="6720294" cy="6504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FAD11DE-2ED3-4A29-A9FF-148E0AE3F87E}"/>
              </a:ext>
            </a:extLst>
          </p:cNvPr>
          <p:cNvSpPr/>
          <p:nvPr/>
        </p:nvSpPr>
        <p:spPr>
          <a:xfrm>
            <a:off x="4575405" y="293616"/>
            <a:ext cx="1629422" cy="4299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User.txt</a:t>
            </a:r>
            <a:r>
              <a:rPr lang="ko-KR" altLang="en-US" sz="1200" dirty="0">
                <a:solidFill>
                  <a:schemeClr val="tx1"/>
                </a:solidFill>
              </a:rPr>
              <a:t>파일에 접근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574ED17-BE6F-466E-AA0E-33B50F8A7E87}"/>
              </a:ext>
            </a:extLst>
          </p:cNvPr>
          <p:cNvSpPr/>
          <p:nvPr/>
        </p:nvSpPr>
        <p:spPr>
          <a:xfrm>
            <a:off x="4480745" y="948643"/>
            <a:ext cx="1818742" cy="4425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해당 동의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총 호수를 파악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5FD47FB-A55D-45C4-A060-EAA9738E86D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390116" y="723555"/>
            <a:ext cx="0" cy="22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F8AB522-94AE-4790-8016-40A29B486084}"/>
              </a:ext>
            </a:extLst>
          </p:cNvPr>
          <p:cNvCxnSpPr>
            <a:cxnSpLocks/>
            <a:stCxn id="5" idx="2"/>
            <a:endCxn id="26" idx="0"/>
          </p:cNvCxnSpPr>
          <p:nvPr/>
        </p:nvCxnSpPr>
        <p:spPr>
          <a:xfrm>
            <a:off x="5390116" y="1391161"/>
            <a:ext cx="1" cy="190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CA26E30-32DC-483C-8B45-B75044713844}"/>
              </a:ext>
            </a:extLst>
          </p:cNvPr>
          <p:cNvSpPr/>
          <p:nvPr/>
        </p:nvSpPr>
        <p:spPr>
          <a:xfrm>
            <a:off x="4505130" y="1581283"/>
            <a:ext cx="1769974" cy="5310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반복문을 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호수의 개수만큼 반복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99DC511-D596-4493-B400-9A642B394838}"/>
              </a:ext>
            </a:extLst>
          </p:cNvPr>
          <p:cNvCxnSpPr>
            <a:cxnSpLocks/>
            <a:stCxn id="26" idx="2"/>
            <a:endCxn id="34" idx="0"/>
          </p:cNvCxnSpPr>
          <p:nvPr/>
        </p:nvCxnSpPr>
        <p:spPr>
          <a:xfrm flipH="1">
            <a:off x="5390115" y="2112312"/>
            <a:ext cx="2" cy="295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C2DD0665-70EE-4D7E-8653-15AA62B00643}"/>
              </a:ext>
            </a:extLst>
          </p:cNvPr>
          <p:cNvSpPr/>
          <p:nvPr/>
        </p:nvSpPr>
        <p:spPr>
          <a:xfrm>
            <a:off x="4433136" y="2408146"/>
            <a:ext cx="1913958" cy="7070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한 호수마다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방</a:t>
            </a:r>
            <a:r>
              <a:rPr lang="en-US" altLang="ko-KR" sz="1200" dirty="0">
                <a:solidFill>
                  <a:schemeClr val="tx1"/>
                </a:solidFill>
              </a:rPr>
              <a:t>1,</a:t>
            </a:r>
            <a:r>
              <a:rPr lang="ko-KR" altLang="en-US" sz="1200" dirty="0">
                <a:solidFill>
                  <a:schemeClr val="tx1"/>
                </a:solidFill>
              </a:rPr>
              <a:t>방</a:t>
            </a:r>
            <a:r>
              <a:rPr lang="en-US" altLang="ko-KR" sz="1200" dirty="0">
                <a:solidFill>
                  <a:schemeClr val="tx1"/>
                </a:solidFill>
              </a:rPr>
              <a:t>2,</a:t>
            </a:r>
            <a:r>
              <a:rPr lang="ko-KR" altLang="en-US" sz="1200" dirty="0">
                <a:solidFill>
                  <a:schemeClr val="tx1"/>
                </a:solidFill>
              </a:rPr>
              <a:t>방</a:t>
            </a:r>
            <a:r>
              <a:rPr lang="en-US" altLang="ko-KR" sz="1200" dirty="0">
                <a:solidFill>
                  <a:schemeClr val="tx1"/>
                </a:solidFill>
              </a:rPr>
              <a:t>3,</a:t>
            </a:r>
            <a:r>
              <a:rPr lang="ko-KR" altLang="en-US" sz="1200" dirty="0">
                <a:solidFill>
                  <a:schemeClr val="tx1"/>
                </a:solidFill>
              </a:rPr>
              <a:t>부엌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거실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로 나눈 기기들을 배치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B97E66F4-18CB-4122-933A-7CE0F6D748C4}"/>
              </a:ext>
            </a:extLst>
          </p:cNvPr>
          <p:cNvSpPr/>
          <p:nvPr/>
        </p:nvSpPr>
        <p:spPr>
          <a:xfrm>
            <a:off x="3301871" y="3725074"/>
            <a:ext cx="653790" cy="3704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전등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A965EC2A-9E25-43F2-A774-769A4C078D49}"/>
              </a:ext>
            </a:extLst>
          </p:cNvPr>
          <p:cNvCxnSpPr>
            <a:cxnSpLocks/>
            <a:stCxn id="34" idx="2"/>
            <a:endCxn id="57" idx="0"/>
          </p:cNvCxnSpPr>
          <p:nvPr/>
        </p:nvCxnSpPr>
        <p:spPr>
          <a:xfrm flipH="1">
            <a:off x="3628766" y="3115153"/>
            <a:ext cx="1761349" cy="609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9DE4A7CD-94D7-4F79-90A5-097583462CD8}"/>
              </a:ext>
            </a:extLst>
          </p:cNvPr>
          <p:cNvSpPr/>
          <p:nvPr/>
        </p:nvSpPr>
        <p:spPr>
          <a:xfrm>
            <a:off x="4111857" y="3725914"/>
            <a:ext cx="779752" cy="3704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인덕션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D11D1FA1-CA92-4A7C-AC4D-70A653C20941}"/>
              </a:ext>
            </a:extLst>
          </p:cNvPr>
          <p:cNvCxnSpPr>
            <a:cxnSpLocks/>
            <a:stCxn id="34" idx="2"/>
            <a:endCxn id="61" idx="0"/>
          </p:cNvCxnSpPr>
          <p:nvPr/>
        </p:nvCxnSpPr>
        <p:spPr>
          <a:xfrm flipH="1">
            <a:off x="4501733" y="3115153"/>
            <a:ext cx="888382" cy="610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1061397B-743D-4A2F-83DF-EDADE933004A}"/>
              </a:ext>
            </a:extLst>
          </p:cNvPr>
          <p:cNvSpPr/>
          <p:nvPr/>
        </p:nvSpPr>
        <p:spPr>
          <a:xfrm>
            <a:off x="5118285" y="3725914"/>
            <a:ext cx="711683" cy="3704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세탁기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D327DEA-E3FE-4C0F-A03C-47278A660D11}"/>
              </a:ext>
            </a:extLst>
          </p:cNvPr>
          <p:cNvCxnSpPr>
            <a:cxnSpLocks/>
            <a:stCxn id="34" idx="2"/>
            <a:endCxn id="63" idx="0"/>
          </p:cNvCxnSpPr>
          <p:nvPr/>
        </p:nvCxnSpPr>
        <p:spPr>
          <a:xfrm>
            <a:off x="5390115" y="3115153"/>
            <a:ext cx="84012" cy="610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D49F4E2-3330-4349-974D-058A35763EBC}"/>
              </a:ext>
            </a:extLst>
          </p:cNvPr>
          <p:cNvCxnSpPr>
            <a:cxnSpLocks/>
            <a:stCxn id="57" idx="2"/>
            <a:endCxn id="116" idx="0"/>
          </p:cNvCxnSpPr>
          <p:nvPr/>
        </p:nvCxnSpPr>
        <p:spPr>
          <a:xfrm>
            <a:off x="3628766" y="4095510"/>
            <a:ext cx="1845360" cy="346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AE2A9163-1B77-4A7C-A9FC-3CE6DA4EC4F0}"/>
              </a:ext>
            </a:extLst>
          </p:cNvPr>
          <p:cNvCxnSpPr>
            <a:cxnSpLocks/>
            <a:stCxn id="61" idx="2"/>
            <a:endCxn id="116" idx="0"/>
          </p:cNvCxnSpPr>
          <p:nvPr/>
        </p:nvCxnSpPr>
        <p:spPr>
          <a:xfrm>
            <a:off x="4501733" y="4096350"/>
            <a:ext cx="972393" cy="345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CC38717-26CC-4783-9769-4D6DCAC5FC2E}"/>
              </a:ext>
            </a:extLst>
          </p:cNvPr>
          <p:cNvCxnSpPr>
            <a:cxnSpLocks/>
            <a:stCxn id="63" idx="2"/>
            <a:endCxn id="116" idx="0"/>
          </p:cNvCxnSpPr>
          <p:nvPr/>
        </p:nvCxnSpPr>
        <p:spPr>
          <a:xfrm flipH="1">
            <a:off x="5474126" y="4096350"/>
            <a:ext cx="1" cy="345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7A8519D4-FE18-430B-ADCB-80E170192829}"/>
              </a:ext>
            </a:extLst>
          </p:cNvPr>
          <p:cNvSpPr/>
          <p:nvPr/>
        </p:nvSpPr>
        <p:spPr>
          <a:xfrm>
            <a:off x="4361698" y="4441596"/>
            <a:ext cx="2224855" cy="5310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각 기기들의 센서 정보들을 무작위로 생성하게 됨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BAC51A6-481E-4A12-C75C-C16824AA9B18}"/>
              </a:ext>
            </a:extLst>
          </p:cNvPr>
          <p:cNvSpPr/>
          <p:nvPr/>
        </p:nvSpPr>
        <p:spPr>
          <a:xfrm>
            <a:off x="7483038" y="166730"/>
            <a:ext cx="1531852" cy="6179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IOT Sensor Data</a:t>
            </a:r>
          </a:p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Create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A4B4D1FB-C7A7-9193-4D76-3938EBB63A72}"/>
              </a:ext>
            </a:extLst>
          </p:cNvPr>
          <p:cNvSpPr/>
          <p:nvPr/>
        </p:nvSpPr>
        <p:spPr>
          <a:xfrm>
            <a:off x="6001888" y="3730492"/>
            <a:ext cx="711684" cy="3704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냉장고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9A57560-7801-DDAF-1790-B6D21975C9C9}"/>
              </a:ext>
            </a:extLst>
          </p:cNvPr>
          <p:cNvCxnSpPr>
            <a:cxnSpLocks/>
            <a:stCxn id="34" idx="2"/>
            <a:endCxn id="45" idx="0"/>
          </p:cNvCxnSpPr>
          <p:nvPr/>
        </p:nvCxnSpPr>
        <p:spPr>
          <a:xfrm>
            <a:off x="5390115" y="3115153"/>
            <a:ext cx="967615" cy="615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BE402F61-EBAE-15D7-654C-8B48B0170314}"/>
              </a:ext>
            </a:extLst>
          </p:cNvPr>
          <p:cNvSpPr/>
          <p:nvPr/>
        </p:nvSpPr>
        <p:spPr>
          <a:xfrm>
            <a:off x="6912750" y="3725914"/>
            <a:ext cx="401959" cy="3704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TV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C23F5D6D-09F2-D572-26C8-C105DC0D3B1C}"/>
              </a:ext>
            </a:extLst>
          </p:cNvPr>
          <p:cNvCxnSpPr>
            <a:cxnSpLocks/>
            <a:stCxn id="34" idx="2"/>
            <a:endCxn id="53" idx="0"/>
          </p:cNvCxnSpPr>
          <p:nvPr/>
        </p:nvCxnSpPr>
        <p:spPr>
          <a:xfrm>
            <a:off x="5390115" y="3115153"/>
            <a:ext cx="1723615" cy="610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말풍선: 모서리가 둥근 사각형 90">
            <a:extLst>
              <a:ext uri="{FF2B5EF4-FFF2-40B4-BE49-F238E27FC236}">
                <a16:creationId xmlns:a16="http://schemas.microsoft.com/office/drawing/2014/main" id="{510D68D8-70B9-12D9-26B8-342927B5397F}"/>
              </a:ext>
            </a:extLst>
          </p:cNvPr>
          <p:cNvSpPr/>
          <p:nvPr/>
        </p:nvSpPr>
        <p:spPr>
          <a:xfrm>
            <a:off x="7773745" y="3150630"/>
            <a:ext cx="1025670" cy="944880"/>
          </a:xfrm>
          <a:prstGeom prst="wedgeRoundRectCallout">
            <a:avLst>
              <a:gd name="adj1" fmla="val -87401"/>
              <a:gd name="adj2" fmla="val 26371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날짜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,</a:t>
            </a:r>
          </a:p>
          <a:p>
            <a:pPr algn="ctr"/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시간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,</a:t>
            </a:r>
          </a:p>
          <a:p>
            <a:pPr algn="ctr"/>
            <a:r>
              <a:rPr lang="ko-KR" altLang="en-US" sz="1400" dirty="0" err="1">
                <a:solidFill>
                  <a:schemeClr val="accent6">
                    <a:lumMod val="75000"/>
                  </a:schemeClr>
                </a:solidFill>
              </a:rPr>
              <a:t>가구원</a:t>
            </a:r>
            <a:endParaRPr lang="en-US" altLang="ko-KR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포함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34375C28-3DA9-24DD-D433-3C3CA35F99CC}"/>
              </a:ext>
            </a:extLst>
          </p:cNvPr>
          <p:cNvCxnSpPr>
            <a:cxnSpLocks/>
            <a:stCxn id="45" idx="2"/>
            <a:endCxn id="116" idx="0"/>
          </p:cNvCxnSpPr>
          <p:nvPr/>
        </p:nvCxnSpPr>
        <p:spPr>
          <a:xfrm flipH="1">
            <a:off x="5474126" y="4100928"/>
            <a:ext cx="883604" cy="340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DAF58DD5-99FB-0438-8646-79A7CBE0333D}"/>
              </a:ext>
            </a:extLst>
          </p:cNvPr>
          <p:cNvCxnSpPr>
            <a:cxnSpLocks/>
            <a:stCxn id="53" idx="2"/>
            <a:endCxn id="116" idx="0"/>
          </p:cNvCxnSpPr>
          <p:nvPr/>
        </p:nvCxnSpPr>
        <p:spPr>
          <a:xfrm flipH="1">
            <a:off x="5474126" y="4096350"/>
            <a:ext cx="1639604" cy="345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D31B2AE3-B882-C178-3EFA-A1554F90B7D6}"/>
              </a:ext>
            </a:extLst>
          </p:cNvPr>
          <p:cNvCxnSpPr>
            <a:cxnSpLocks/>
            <a:stCxn id="116" idx="2"/>
            <a:endCxn id="108" idx="0"/>
          </p:cNvCxnSpPr>
          <p:nvPr/>
        </p:nvCxnSpPr>
        <p:spPr>
          <a:xfrm>
            <a:off x="5474126" y="4972625"/>
            <a:ext cx="0" cy="405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7535B725-D831-E224-3841-86C81667E565}"/>
              </a:ext>
            </a:extLst>
          </p:cNvPr>
          <p:cNvSpPr/>
          <p:nvPr/>
        </p:nvSpPr>
        <p:spPr>
          <a:xfrm>
            <a:off x="4361698" y="5378328"/>
            <a:ext cx="2224855" cy="5310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IOT </a:t>
            </a:r>
            <a:r>
              <a:rPr lang="ko-KR" altLang="en-US" sz="1200" dirty="0">
                <a:solidFill>
                  <a:schemeClr val="tx1"/>
                </a:solidFill>
              </a:rPr>
              <a:t>센서 값들을 저장하는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Txt</a:t>
            </a:r>
            <a:r>
              <a:rPr lang="ko-KR" altLang="en-US" sz="1200" dirty="0">
                <a:solidFill>
                  <a:schemeClr val="tx1"/>
                </a:solidFill>
              </a:rPr>
              <a:t>파일에 작성하게 됨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038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23B2228D-CCA2-4581-90DA-6055A39E4B43}"/>
              </a:ext>
            </a:extLst>
          </p:cNvPr>
          <p:cNvSpPr/>
          <p:nvPr/>
        </p:nvSpPr>
        <p:spPr>
          <a:xfrm>
            <a:off x="2296485" y="166730"/>
            <a:ext cx="6720294" cy="6504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FAD11DE-2ED3-4A29-A9FF-148E0AE3F87E}"/>
              </a:ext>
            </a:extLst>
          </p:cNvPr>
          <p:cNvSpPr/>
          <p:nvPr/>
        </p:nvSpPr>
        <p:spPr>
          <a:xfrm>
            <a:off x="4575405" y="293616"/>
            <a:ext cx="1629422" cy="4299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데이터 파일에 접근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574ED17-BE6F-466E-AA0E-33B50F8A7E87}"/>
              </a:ext>
            </a:extLst>
          </p:cNvPr>
          <p:cNvSpPr/>
          <p:nvPr/>
        </p:nvSpPr>
        <p:spPr>
          <a:xfrm>
            <a:off x="4480745" y="948643"/>
            <a:ext cx="1818742" cy="4425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해당 동의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총 호수를 파악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5FD47FB-A55D-45C4-A060-EAA9738E86D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390116" y="723555"/>
            <a:ext cx="0" cy="22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F8AB522-94AE-4790-8016-40A29B486084}"/>
              </a:ext>
            </a:extLst>
          </p:cNvPr>
          <p:cNvCxnSpPr>
            <a:cxnSpLocks/>
            <a:stCxn id="5" idx="2"/>
            <a:endCxn id="26" idx="0"/>
          </p:cNvCxnSpPr>
          <p:nvPr/>
        </p:nvCxnSpPr>
        <p:spPr>
          <a:xfrm>
            <a:off x="5390116" y="1391161"/>
            <a:ext cx="1" cy="190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CA26E30-32DC-483C-8B45-B75044713844}"/>
              </a:ext>
            </a:extLst>
          </p:cNvPr>
          <p:cNvSpPr/>
          <p:nvPr/>
        </p:nvSpPr>
        <p:spPr>
          <a:xfrm>
            <a:off x="4505130" y="1581283"/>
            <a:ext cx="1769974" cy="5310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동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호수와 일치한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줄에서 문자열 가져옴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99DC511-D596-4493-B400-9A642B394838}"/>
              </a:ext>
            </a:extLst>
          </p:cNvPr>
          <p:cNvCxnSpPr>
            <a:cxnSpLocks/>
            <a:stCxn id="26" idx="2"/>
            <a:endCxn id="34" idx="0"/>
          </p:cNvCxnSpPr>
          <p:nvPr/>
        </p:nvCxnSpPr>
        <p:spPr>
          <a:xfrm flipH="1">
            <a:off x="5390116" y="2112312"/>
            <a:ext cx="1" cy="194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C2DD0665-70EE-4D7E-8653-15AA62B00643}"/>
              </a:ext>
            </a:extLst>
          </p:cNvPr>
          <p:cNvSpPr/>
          <p:nvPr/>
        </p:nvSpPr>
        <p:spPr>
          <a:xfrm>
            <a:off x="4558684" y="2306342"/>
            <a:ext cx="1662864" cy="5236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동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호수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시간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전력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데이터 추출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1061397B-743D-4A2F-83DF-EDADE933004A}"/>
              </a:ext>
            </a:extLst>
          </p:cNvPr>
          <p:cNvSpPr/>
          <p:nvPr/>
        </p:nvSpPr>
        <p:spPr>
          <a:xfrm>
            <a:off x="4490793" y="3044439"/>
            <a:ext cx="1797754" cy="5310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추출한 데이터들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연결리스트에 저장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D327DEA-E3FE-4C0F-A03C-47278A660D11}"/>
              </a:ext>
            </a:extLst>
          </p:cNvPr>
          <p:cNvCxnSpPr>
            <a:cxnSpLocks/>
            <a:stCxn id="34" idx="2"/>
            <a:endCxn id="63" idx="0"/>
          </p:cNvCxnSpPr>
          <p:nvPr/>
        </p:nvCxnSpPr>
        <p:spPr>
          <a:xfrm flipH="1">
            <a:off x="5389670" y="2830037"/>
            <a:ext cx="446" cy="214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CC38717-26CC-4783-9769-4D6DCAC5FC2E}"/>
              </a:ext>
            </a:extLst>
          </p:cNvPr>
          <p:cNvCxnSpPr>
            <a:cxnSpLocks/>
            <a:stCxn id="63" idx="2"/>
            <a:endCxn id="181" idx="0"/>
          </p:cNvCxnSpPr>
          <p:nvPr/>
        </p:nvCxnSpPr>
        <p:spPr>
          <a:xfrm flipH="1">
            <a:off x="5389668" y="3575468"/>
            <a:ext cx="2" cy="239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7A8519D4-FE18-430B-ADCB-80E170192829}"/>
              </a:ext>
            </a:extLst>
          </p:cNvPr>
          <p:cNvSpPr/>
          <p:nvPr/>
        </p:nvSpPr>
        <p:spPr>
          <a:xfrm>
            <a:off x="4277242" y="4775644"/>
            <a:ext cx="2224855" cy="8771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각 기기 별 사용한 전력을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평균을 냄으로써 평균값들 중 가장 높게 전력이 나온 것을 사용자에게 알려줌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BAC51A6-481E-4A12-C75C-C16824AA9B18}"/>
              </a:ext>
            </a:extLst>
          </p:cNvPr>
          <p:cNvSpPr/>
          <p:nvPr/>
        </p:nvSpPr>
        <p:spPr>
          <a:xfrm>
            <a:off x="7483038" y="166730"/>
            <a:ext cx="1531852" cy="6179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User Electricity</a:t>
            </a:r>
          </a:p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Usage High Things</a:t>
            </a: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D31B2AE3-B882-C178-3EFA-A1554F90B7D6}"/>
              </a:ext>
            </a:extLst>
          </p:cNvPr>
          <p:cNvCxnSpPr>
            <a:cxnSpLocks/>
            <a:stCxn id="116" idx="2"/>
            <a:endCxn id="108" idx="0"/>
          </p:cNvCxnSpPr>
          <p:nvPr/>
        </p:nvCxnSpPr>
        <p:spPr>
          <a:xfrm flipH="1">
            <a:off x="5389669" y="5652759"/>
            <a:ext cx="1" cy="380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7535B725-D831-E224-3841-86C81667E565}"/>
              </a:ext>
            </a:extLst>
          </p:cNvPr>
          <p:cNvSpPr/>
          <p:nvPr/>
        </p:nvSpPr>
        <p:spPr>
          <a:xfrm>
            <a:off x="4277241" y="6033355"/>
            <a:ext cx="2224855" cy="5310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IOT </a:t>
            </a:r>
            <a:r>
              <a:rPr lang="ko-KR" altLang="en-US" sz="1200" dirty="0">
                <a:solidFill>
                  <a:schemeClr val="tx1"/>
                </a:solidFill>
              </a:rPr>
              <a:t>센서 값들을 저장하는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Txt</a:t>
            </a:r>
            <a:r>
              <a:rPr lang="ko-KR" altLang="en-US" sz="1200" dirty="0">
                <a:solidFill>
                  <a:schemeClr val="tx1"/>
                </a:solidFill>
              </a:rPr>
              <a:t>파일에 작성하게 됨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72" name="연결선: 꺾임 171">
            <a:extLst>
              <a:ext uri="{FF2B5EF4-FFF2-40B4-BE49-F238E27FC236}">
                <a16:creationId xmlns:a16="http://schemas.microsoft.com/office/drawing/2014/main" id="{7BED551A-081B-D655-5D05-A49AEB236064}"/>
              </a:ext>
            </a:extLst>
          </p:cNvPr>
          <p:cNvCxnSpPr>
            <a:cxnSpLocks/>
            <a:stCxn id="181" idx="1"/>
            <a:endCxn id="26" idx="1"/>
          </p:cNvCxnSpPr>
          <p:nvPr/>
        </p:nvCxnSpPr>
        <p:spPr>
          <a:xfrm rot="10800000">
            <a:off x="4505130" y="1846799"/>
            <a:ext cx="53106" cy="2229901"/>
          </a:xfrm>
          <a:prstGeom prst="bentConnector3">
            <a:avLst>
              <a:gd name="adj1" fmla="val 23096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4D264958-093A-5E0F-EF9E-61E5064F7089}"/>
              </a:ext>
            </a:extLst>
          </p:cNvPr>
          <p:cNvSpPr/>
          <p:nvPr/>
        </p:nvSpPr>
        <p:spPr>
          <a:xfrm>
            <a:off x="4558236" y="3814851"/>
            <a:ext cx="1662864" cy="5236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파일이 마지막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부분인가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5ABA7E76-8EF6-42F4-8B73-CA63FDFBE4BD}"/>
              </a:ext>
            </a:extLst>
          </p:cNvPr>
          <p:cNvCxnSpPr>
            <a:cxnSpLocks/>
            <a:stCxn id="181" idx="2"/>
            <a:endCxn id="116" idx="0"/>
          </p:cNvCxnSpPr>
          <p:nvPr/>
        </p:nvCxnSpPr>
        <p:spPr>
          <a:xfrm>
            <a:off x="5389668" y="4338546"/>
            <a:ext cx="2" cy="437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ADBE6065-11BE-8D53-B3DF-A910D986E67A}"/>
              </a:ext>
            </a:extLst>
          </p:cNvPr>
          <p:cNvSpPr txBox="1"/>
          <p:nvPr/>
        </p:nvSpPr>
        <p:spPr>
          <a:xfrm>
            <a:off x="5389668" y="4374955"/>
            <a:ext cx="45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Yes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A906D7D1-7ECC-2ECE-D8B5-A89B643760D7}"/>
              </a:ext>
            </a:extLst>
          </p:cNvPr>
          <p:cNvSpPr txBox="1"/>
          <p:nvPr/>
        </p:nvSpPr>
        <p:spPr>
          <a:xfrm>
            <a:off x="3304351" y="3814851"/>
            <a:ext cx="45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No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003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23B2228D-CCA2-4581-90DA-6055A39E4B43}"/>
              </a:ext>
            </a:extLst>
          </p:cNvPr>
          <p:cNvSpPr/>
          <p:nvPr/>
        </p:nvSpPr>
        <p:spPr>
          <a:xfrm>
            <a:off x="2296485" y="166731"/>
            <a:ext cx="6720294" cy="45393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FAD11DE-2ED3-4A29-A9FF-148E0AE3F87E}"/>
              </a:ext>
            </a:extLst>
          </p:cNvPr>
          <p:cNvSpPr/>
          <p:nvPr/>
        </p:nvSpPr>
        <p:spPr>
          <a:xfrm>
            <a:off x="4575405" y="293616"/>
            <a:ext cx="1629422" cy="4299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데이터 파일 접근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574ED17-BE6F-466E-AA0E-33B50F8A7E87}"/>
              </a:ext>
            </a:extLst>
          </p:cNvPr>
          <p:cNvSpPr/>
          <p:nvPr/>
        </p:nvSpPr>
        <p:spPr>
          <a:xfrm>
            <a:off x="4480745" y="948643"/>
            <a:ext cx="1818742" cy="4425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사용자의 동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호수와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동일한 데이터 추출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5FD47FB-A55D-45C4-A060-EAA9738E86D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390116" y="723555"/>
            <a:ext cx="0" cy="22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F8AB522-94AE-4790-8016-40A29B486084}"/>
              </a:ext>
            </a:extLst>
          </p:cNvPr>
          <p:cNvCxnSpPr>
            <a:cxnSpLocks/>
            <a:stCxn id="5" idx="2"/>
            <a:endCxn id="26" idx="0"/>
          </p:cNvCxnSpPr>
          <p:nvPr/>
        </p:nvCxnSpPr>
        <p:spPr>
          <a:xfrm>
            <a:off x="5390116" y="1391161"/>
            <a:ext cx="1" cy="190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CA26E30-32DC-483C-8B45-B75044713844}"/>
              </a:ext>
            </a:extLst>
          </p:cNvPr>
          <p:cNvSpPr/>
          <p:nvPr/>
        </p:nvSpPr>
        <p:spPr>
          <a:xfrm>
            <a:off x="4505130" y="1581283"/>
            <a:ext cx="1769974" cy="5310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연결리스트 저장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99DC511-D596-4493-B400-9A642B394838}"/>
              </a:ext>
            </a:extLst>
          </p:cNvPr>
          <p:cNvCxnSpPr>
            <a:cxnSpLocks/>
            <a:stCxn id="26" idx="2"/>
            <a:endCxn id="181" idx="0"/>
          </p:cNvCxnSpPr>
          <p:nvPr/>
        </p:nvCxnSpPr>
        <p:spPr>
          <a:xfrm flipH="1">
            <a:off x="5389668" y="2112312"/>
            <a:ext cx="449" cy="316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C2DD0665-70EE-4D7E-8653-15AA62B00643}"/>
              </a:ext>
            </a:extLst>
          </p:cNvPr>
          <p:cNvSpPr/>
          <p:nvPr/>
        </p:nvSpPr>
        <p:spPr>
          <a:xfrm>
            <a:off x="4417962" y="3704561"/>
            <a:ext cx="1943412" cy="6830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달 동안 사용한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전력 모두 더하여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평균 전력 사용량 출력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BAC51A6-481E-4A12-C75C-C16824AA9B18}"/>
              </a:ext>
            </a:extLst>
          </p:cNvPr>
          <p:cNvSpPr/>
          <p:nvPr/>
        </p:nvSpPr>
        <p:spPr>
          <a:xfrm>
            <a:off x="7484927" y="166730"/>
            <a:ext cx="1531852" cy="6179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Compare to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Other House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-</a:t>
            </a:r>
            <a:r>
              <a:rPr lang="ko-KR" altLang="en-US" sz="1400" dirty="0">
                <a:solidFill>
                  <a:schemeClr val="bg1"/>
                </a:solidFill>
              </a:rPr>
              <a:t>총사용 전력</a:t>
            </a:r>
            <a:r>
              <a:rPr lang="en-US" altLang="ko-KR" sz="1400" dirty="0">
                <a:solidFill>
                  <a:schemeClr val="bg1"/>
                </a:solidFill>
              </a:rPr>
              <a:t>-</a:t>
            </a:r>
          </a:p>
        </p:txBody>
      </p:sp>
      <p:cxnSp>
        <p:nvCxnSpPr>
          <p:cNvPr id="172" name="연결선: 꺾임 171">
            <a:extLst>
              <a:ext uri="{FF2B5EF4-FFF2-40B4-BE49-F238E27FC236}">
                <a16:creationId xmlns:a16="http://schemas.microsoft.com/office/drawing/2014/main" id="{7BED551A-081B-D655-5D05-A49AEB236064}"/>
              </a:ext>
            </a:extLst>
          </p:cNvPr>
          <p:cNvCxnSpPr>
            <a:cxnSpLocks/>
            <a:stCxn id="181" idx="1"/>
            <a:endCxn id="5" idx="1"/>
          </p:cNvCxnSpPr>
          <p:nvPr/>
        </p:nvCxnSpPr>
        <p:spPr>
          <a:xfrm rot="10800000">
            <a:off x="4480746" y="1169903"/>
            <a:ext cx="77491" cy="1520443"/>
          </a:xfrm>
          <a:prstGeom prst="bentConnector3">
            <a:avLst>
              <a:gd name="adj1" fmla="val 3950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4D264958-093A-5E0F-EF9E-61E5064F7089}"/>
              </a:ext>
            </a:extLst>
          </p:cNvPr>
          <p:cNvSpPr/>
          <p:nvPr/>
        </p:nvSpPr>
        <p:spPr>
          <a:xfrm>
            <a:off x="4558236" y="2428497"/>
            <a:ext cx="1662864" cy="5236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파일이 마지막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부분인가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5ABA7E76-8EF6-42F4-8B73-CA63FDFBE4BD}"/>
              </a:ext>
            </a:extLst>
          </p:cNvPr>
          <p:cNvCxnSpPr>
            <a:cxnSpLocks/>
            <a:stCxn id="181" idx="2"/>
            <a:endCxn id="34" idx="0"/>
          </p:cNvCxnSpPr>
          <p:nvPr/>
        </p:nvCxnSpPr>
        <p:spPr>
          <a:xfrm>
            <a:off x="5389668" y="2952192"/>
            <a:ext cx="0" cy="752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ADBE6065-11BE-8D53-B3DF-A910D986E67A}"/>
              </a:ext>
            </a:extLst>
          </p:cNvPr>
          <p:cNvSpPr txBox="1"/>
          <p:nvPr/>
        </p:nvSpPr>
        <p:spPr>
          <a:xfrm>
            <a:off x="5349839" y="2981048"/>
            <a:ext cx="45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Yes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A906D7D1-7ECC-2ECE-D8B5-A89B643760D7}"/>
              </a:ext>
            </a:extLst>
          </p:cNvPr>
          <p:cNvSpPr txBox="1"/>
          <p:nvPr/>
        </p:nvSpPr>
        <p:spPr>
          <a:xfrm>
            <a:off x="3870969" y="2382567"/>
            <a:ext cx="45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No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865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23B2228D-CCA2-4581-90DA-6055A39E4B43}"/>
              </a:ext>
            </a:extLst>
          </p:cNvPr>
          <p:cNvSpPr/>
          <p:nvPr/>
        </p:nvSpPr>
        <p:spPr>
          <a:xfrm>
            <a:off x="2261616" y="166730"/>
            <a:ext cx="8455947" cy="5742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FAD11DE-2ED3-4A29-A9FF-148E0AE3F87E}"/>
              </a:ext>
            </a:extLst>
          </p:cNvPr>
          <p:cNvSpPr/>
          <p:nvPr/>
        </p:nvSpPr>
        <p:spPr>
          <a:xfrm>
            <a:off x="6276189" y="293616"/>
            <a:ext cx="1629422" cy="4299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데이터 파일 접근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574ED17-BE6F-466E-AA0E-33B50F8A7E87}"/>
              </a:ext>
            </a:extLst>
          </p:cNvPr>
          <p:cNvSpPr/>
          <p:nvPr/>
        </p:nvSpPr>
        <p:spPr>
          <a:xfrm>
            <a:off x="6181529" y="948643"/>
            <a:ext cx="1818742" cy="6830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사용자의 동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호수와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동일한 것을 제외한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데이터 추출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5FD47FB-A55D-45C4-A060-EAA9738E86D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7090900" y="723555"/>
            <a:ext cx="0" cy="22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F8AB522-94AE-4790-8016-40A29B486084}"/>
              </a:ext>
            </a:extLst>
          </p:cNvPr>
          <p:cNvCxnSpPr>
            <a:cxnSpLocks/>
            <a:stCxn id="5" idx="2"/>
            <a:endCxn id="26" idx="0"/>
          </p:cNvCxnSpPr>
          <p:nvPr/>
        </p:nvCxnSpPr>
        <p:spPr>
          <a:xfrm>
            <a:off x="7090900" y="1631727"/>
            <a:ext cx="1911003" cy="178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CA26E30-32DC-483C-8B45-B75044713844}"/>
              </a:ext>
            </a:extLst>
          </p:cNvPr>
          <p:cNvSpPr/>
          <p:nvPr/>
        </p:nvSpPr>
        <p:spPr>
          <a:xfrm>
            <a:off x="7829582" y="1810512"/>
            <a:ext cx="2344642" cy="7993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각 호수를 기준으로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달 전력 사용량의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각 </a:t>
            </a:r>
            <a:r>
              <a:rPr lang="ko-KR" altLang="en-US" sz="1200" dirty="0" err="1">
                <a:solidFill>
                  <a:schemeClr val="tx1"/>
                </a:solidFill>
              </a:rPr>
              <a:t>기기별</a:t>
            </a:r>
            <a:r>
              <a:rPr lang="ko-KR" altLang="en-US" sz="1200" dirty="0">
                <a:solidFill>
                  <a:schemeClr val="tx1"/>
                </a:solidFill>
              </a:rPr>
              <a:t> 평균을 계산하여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연결리스트에 저장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99DC511-D596-4493-B400-9A642B394838}"/>
              </a:ext>
            </a:extLst>
          </p:cNvPr>
          <p:cNvCxnSpPr>
            <a:cxnSpLocks/>
            <a:stCxn id="26" idx="2"/>
            <a:endCxn id="181" idx="0"/>
          </p:cNvCxnSpPr>
          <p:nvPr/>
        </p:nvCxnSpPr>
        <p:spPr>
          <a:xfrm flipH="1">
            <a:off x="6998150" y="2609869"/>
            <a:ext cx="2003753" cy="201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C2DD0665-70EE-4D7E-8653-15AA62B00643}"/>
              </a:ext>
            </a:extLst>
          </p:cNvPr>
          <p:cNvSpPr/>
          <p:nvPr/>
        </p:nvSpPr>
        <p:spPr>
          <a:xfrm>
            <a:off x="5996273" y="3818068"/>
            <a:ext cx="2003753" cy="111457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연결리스트가 완성되면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해당 연결리스트들의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전력 사용량을 모두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더하고 나누어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평균 산출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BAC51A6-481E-4A12-C75C-C16824AA9B18}"/>
              </a:ext>
            </a:extLst>
          </p:cNvPr>
          <p:cNvSpPr/>
          <p:nvPr/>
        </p:nvSpPr>
        <p:spPr>
          <a:xfrm>
            <a:off x="9185711" y="166730"/>
            <a:ext cx="1531852" cy="6179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Compare to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Other House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-</a:t>
            </a:r>
            <a:r>
              <a:rPr lang="ko-KR" altLang="en-US" sz="1400" dirty="0">
                <a:solidFill>
                  <a:schemeClr val="bg1"/>
                </a:solidFill>
              </a:rPr>
              <a:t>타 세대 비교</a:t>
            </a:r>
            <a:r>
              <a:rPr lang="en-US" altLang="ko-KR" sz="1400" dirty="0">
                <a:solidFill>
                  <a:schemeClr val="bg1"/>
                </a:solidFill>
              </a:rPr>
              <a:t>-</a:t>
            </a:r>
          </a:p>
        </p:txBody>
      </p:sp>
      <p:cxnSp>
        <p:nvCxnSpPr>
          <p:cNvPr id="172" name="연결선: 꺾임 171">
            <a:extLst>
              <a:ext uri="{FF2B5EF4-FFF2-40B4-BE49-F238E27FC236}">
                <a16:creationId xmlns:a16="http://schemas.microsoft.com/office/drawing/2014/main" id="{7BED551A-081B-D655-5D05-A49AEB236064}"/>
              </a:ext>
            </a:extLst>
          </p:cNvPr>
          <p:cNvCxnSpPr>
            <a:cxnSpLocks/>
            <a:stCxn id="181" idx="1"/>
            <a:endCxn id="5" idx="1"/>
          </p:cNvCxnSpPr>
          <p:nvPr/>
        </p:nvCxnSpPr>
        <p:spPr>
          <a:xfrm rot="10800000" flipH="1">
            <a:off x="6166717" y="1290185"/>
            <a:ext cx="14811" cy="1782854"/>
          </a:xfrm>
          <a:prstGeom prst="bentConnector3">
            <a:avLst>
              <a:gd name="adj1" fmla="val -15434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4D264958-093A-5E0F-EF9E-61E5064F7089}"/>
              </a:ext>
            </a:extLst>
          </p:cNvPr>
          <p:cNvSpPr/>
          <p:nvPr/>
        </p:nvSpPr>
        <p:spPr>
          <a:xfrm>
            <a:off x="6166718" y="2811191"/>
            <a:ext cx="1662864" cy="5236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파일이 마지막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부분인가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5ABA7E76-8EF6-42F4-8B73-CA63FDFBE4BD}"/>
              </a:ext>
            </a:extLst>
          </p:cNvPr>
          <p:cNvCxnSpPr>
            <a:cxnSpLocks/>
            <a:stCxn id="181" idx="2"/>
            <a:endCxn id="34" idx="0"/>
          </p:cNvCxnSpPr>
          <p:nvPr/>
        </p:nvCxnSpPr>
        <p:spPr>
          <a:xfrm>
            <a:off x="6998150" y="3334886"/>
            <a:ext cx="0" cy="483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ADBE6065-11BE-8D53-B3DF-A910D986E67A}"/>
              </a:ext>
            </a:extLst>
          </p:cNvPr>
          <p:cNvSpPr txBox="1"/>
          <p:nvPr/>
        </p:nvSpPr>
        <p:spPr>
          <a:xfrm>
            <a:off x="6632721" y="3337138"/>
            <a:ext cx="45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Yes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A906D7D1-7ECC-2ECE-D8B5-A89B643760D7}"/>
              </a:ext>
            </a:extLst>
          </p:cNvPr>
          <p:cNvSpPr txBox="1"/>
          <p:nvPr/>
        </p:nvSpPr>
        <p:spPr>
          <a:xfrm>
            <a:off x="5866910" y="2114518"/>
            <a:ext cx="45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No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D6B3002-8A63-E8AC-3168-22B6165C0BBB}"/>
              </a:ext>
            </a:extLst>
          </p:cNvPr>
          <p:cNvCxnSpPr>
            <a:cxnSpLocks/>
            <a:stCxn id="34" idx="1"/>
            <a:endCxn id="69" idx="3"/>
          </p:cNvCxnSpPr>
          <p:nvPr/>
        </p:nvCxnSpPr>
        <p:spPr>
          <a:xfrm flipH="1" flipV="1">
            <a:off x="5498245" y="4375353"/>
            <a:ext cx="4980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74AB429F-9F0A-1FCE-3D2A-FA53B02C9DA0}"/>
              </a:ext>
            </a:extLst>
          </p:cNvPr>
          <p:cNvSpPr/>
          <p:nvPr/>
        </p:nvSpPr>
        <p:spPr>
          <a:xfrm>
            <a:off x="2447305" y="2907567"/>
            <a:ext cx="2003752" cy="5236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평균보다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적게 사용하고 있습니다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69" name="순서도: 판단 68">
            <a:extLst>
              <a:ext uri="{FF2B5EF4-FFF2-40B4-BE49-F238E27FC236}">
                <a16:creationId xmlns:a16="http://schemas.microsoft.com/office/drawing/2014/main" id="{7DBEFD36-FB05-A170-4525-B5E7CB245D4A}"/>
              </a:ext>
            </a:extLst>
          </p:cNvPr>
          <p:cNvSpPr/>
          <p:nvPr/>
        </p:nvSpPr>
        <p:spPr>
          <a:xfrm>
            <a:off x="4785181" y="4048182"/>
            <a:ext cx="713064" cy="654342"/>
          </a:xfrm>
          <a:prstGeom prst="flowChartDecisi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if</a:t>
            </a:r>
            <a:endParaRPr lang="ko-KR" altLang="en-US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4A1A127D-ACB4-4C16-AD4A-2D0643B58240}"/>
              </a:ext>
            </a:extLst>
          </p:cNvPr>
          <p:cNvCxnSpPr>
            <a:cxnSpLocks/>
            <a:stCxn id="69" idx="0"/>
            <a:endCxn id="63" idx="2"/>
          </p:cNvCxnSpPr>
          <p:nvPr/>
        </p:nvCxnSpPr>
        <p:spPr>
          <a:xfrm flipH="1" flipV="1">
            <a:off x="3449181" y="3431262"/>
            <a:ext cx="1692532" cy="616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AEE76C06-DFA6-8060-E3D8-71993A6FF676}"/>
              </a:ext>
            </a:extLst>
          </p:cNvPr>
          <p:cNvSpPr/>
          <p:nvPr/>
        </p:nvSpPr>
        <p:spPr>
          <a:xfrm>
            <a:off x="2410640" y="5144799"/>
            <a:ext cx="2003752" cy="5236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평균보다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많이 사용하고 있습니다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7A534403-146A-3B9A-AED9-914A84CE5B17}"/>
              </a:ext>
            </a:extLst>
          </p:cNvPr>
          <p:cNvCxnSpPr>
            <a:cxnSpLocks/>
            <a:stCxn id="69" idx="2"/>
            <a:endCxn id="85" idx="0"/>
          </p:cNvCxnSpPr>
          <p:nvPr/>
        </p:nvCxnSpPr>
        <p:spPr>
          <a:xfrm flipH="1">
            <a:off x="3412516" y="4702524"/>
            <a:ext cx="1729197" cy="442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62B654DB-0094-2DAA-056D-9CC8FCCB5D91}"/>
              </a:ext>
            </a:extLst>
          </p:cNvPr>
          <p:cNvSpPr txBox="1"/>
          <p:nvPr/>
        </p:nvSpPr>
        <p:spPr>
          <a:xfrm>
            <a:off x="2443113" y="4640513"/>
            <a:ext cx="2160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사용자 전력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&gt;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평균 전력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EC2A654-D7AA-472D-A81D-C9EF59D9D971}"/>
              </a:ext>
            </a:extLst>
          </p:cNvPr>
          <p:cNvSpPr txBox="1"/>
          <p:nvPr/>
        </p:nvSpPr>
        <p:spPr>
          <a:xfrm>
            <a:off x="2506403" y="3722580"/>
            <a:ext cx="2160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사용자 전력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&lt;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평균 전력</a:t>
            </a:r>
          </a:p>
        </p:txBody>
      </p:sp>
    </p:spTree>
    <p:extLst>
      <p:ext uri="{BB962C8B-B14F-4D97-AF65-F5344CB8AC3E}">
        <p14:creationId xmlns:p14="http://schemas.microsoft.com/office/powerpoint/2010/main" val="4026304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23B2228D-CCA2-4581-90DA-6055A39E4B43}"/>
              </a:ext>
            </a:extLst>
          </p:cNvPr>
          <p:cNvSpPr/>
          <p:nvPr/>
        </p:nvSpPr>
        <p:spPr>
          <a:xfrm>
            <a:off x="2261616" y="166730"/>
            <a:ext cx="8455947" cy="5742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FAD11DE-2ED3-4A29-A9FF-148E0AE3F87E}"/>
              </a:ext>
            </a:extLst>
          </p:cNvPr>
          <p:cNvSpPr/>
          <p:nvPr/>
        </p:nvSpPr>
        <p:spPr>
          <a:xfrm>
            <a:off x="6276189" y="293616"/>
            <a:ext cx="1629422" cy="4299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데이터 파일 접근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574ED17-BE6F-466E-AA0E-33B50F8A7E87}"/>
              </a:ext>
            </a:extLst>
          </p:cNvPr>
          <p:cNvSpPr/>
          <p:nvPr/>
        </p:nvSpPr>
        <p:spPr>
          <a:xfrm>
            <a:off x="6181529" y="948643"/>
            <a:ext cx="1818742" cy="6830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사용자의 동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호수와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동일한 것을 제외한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데이터 추출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5FD47FB-A55D-45C4-A060-EAA9738E86D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7090900" y="723555"/>
            <a:ext cx="0" cy="22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F8AB522-94AE-4790-8016-40A29B486084}"/>
              </a:ext>
            </a:extLst>
          </p:cNvPr>
          <p:cNvCxnSpPr>
            <a:cxnSpLocks/>
            <a:stCxn id="5" idx="2"/>
            <a:endCxn id="26" idx="0"/>
          </p:cNvCxnSpPr>
          <p:nvPr/>
        </p:nvCxnSpPr>
        <p:spPr>
          <a:xfrm>
            <a:off x="7090900" y="1631727"/>
            <a:ext cx="1911003" cy="178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CA26E30-32DC-483C-8B45-B75044713844}"/>
              </a:ext>
            </a:extLst>
          </p:cNvPr>
          <p:cNvSpPr/>
          <p:nvPr/>
        </p:nvSpPr>
        <p:spPr>
          <a:xfrm>
            <a:off x="7829582" y="1810512"/>
            <a:ext cx="2344642" cy="7993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각 호수를 기준으로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달 전력 사용량의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각 </a:t>
            </a:r>
            <a:r>
              <a:rPr lang="ko-KR" altLang="en-US" sz="1200" dirty="0" err="1">
                <a:solidFill>
                  <a:schemeClr val="tx1"/>
                </a:solidFill>
              </a:rPr>
              <a:t>기기별</a:t>
            </a:r>
            <a:r>
              <a:rPr lang="ko-KR" altLang="en-US" sz="1200" dirty="0">
                <a:solidFill>
                  <a:schemeClr val="tx1"/>
                </a:solidFill>
              </a:rPr>
              <a:t> 평균을 계산하여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연결리스트에 저장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99DC511-D596-4493-B400-9A642B394838}"/>
              </a:ext>
            </a:extLst>
          </p:cNvPr>
          <p:cNvCxnSpPr>
            <a:cxnSpLocks/>
            <a:stCxn id="26" idx="2"/>
            <a:endCxn id="181" idx="0"/>
          </p:cNvCxnSpPr>
          <p:nvPr/>
        </p:nvCxnSpPr>
        <p:spPr>
          <a:xfrm flipH="1">
            <a:off x="6998150" y="2609869"/>
            <a:ext cx="2003753" cy="201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C2DD0665-70EE-4D7E-8653-15AA62B00643}"/>
              </a:ext>
            </a:extLst>
          </p:cNvPr>
          <p:cNvSpPr/>
          <p:nvPr/>
        </p:nvSpPr>
        <p:spPr>
          <a:xfrm>
            <a:off x="5025673" y="3618766"/>
            <a:ext cx="2140651" cy="111457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각 기기 별 켜지고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꺼진 시간의 중간 값을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구하고 해당 시간을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모두 더하여 평균을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구함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BAC51A6-481E-4A12-C75C-C16824AA9B18}"/>
              </a:ext>
            </a:extLst>
          </p:cNvPr>
          <p:cNvSpPr/>
          <p:nvPr/>
        </p:nvSpPr>
        <p:spPr>
          <a:xfrm>
            <a:off x="9185711" y="166730"/>
            <a:ext cx="1531852" cy="61792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User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Recommendation</a:t>
            </a:r>
          </a:p>
        </p:txBody>
      </p:sp>
      <p:cxnSp>
        <p:nvCxnSpPr>
          <p:cNvPr id="172" name="연결선: 꺾임 171">
            <a:extLst>
              <a:ext uri="{FF2B5EF4-FFF2-40B4-BE49-F238E27FC236}">
                <a16:creationId xmlns:a16="http://schemas.microsoft.com/office/drawing/2014/main" id="{7BED551A-081B-D655-5D05-A49AEB236064}"/>
              </a:ext>
            </a:extLst>
          </p:cNvPr>
          <p:cNvCxnSpPr>
            <a:cxnSpLocks/>
            <a:stCxn id="181" idx="1"/>
            <a:endCxn id="5" idx="1"/>
          </p:cNvCxnSpPr>
          <p:nvPr/>
        </p:nvCxnSpPr>
        <p:spPr>
          <a:xfrm rot="10800000" flipH="1">
            <a:off x="6166717" y="1290185"/>
            <a:ext cx="14811" cy="1782854"/>
          </a:xfrm>
          <a:prstGeom prst="bentConnector3">
            <a:avLst>
              <a:gd name="adj1" fmla="val -15434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4D264958-093A-5E0F-EF9E-61E5064F7089}"/>
              </a:ext>
            </a:extLst>
          </p:cNvPr>
          <p:cNvSpPr/>
          <p:nvPr/>
        </p:nvSpPr>
        <p:spPr>
          <a:xfrm>
            <a:off x="6166718" y="2811191"/>
            <a:ext cx="1662864" cy="5236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파일이 마지막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부분인가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5ABA7E76-8EF6-42F4-8B73-CA63FDFBE4BD}"/>
              </a:ext>
            </a:extLst>
          </p:cNvPr>
          <p:cNvCxnSpPr>
            <a:cxnSpLocks/>
            <a:stCxn id="181" idx="2"/>
            <a:endCxn id="34" idx="0"/>
          </p:cNvCxnSpPr>
          <p:nvPr/>
        </p:nvCxnSpPr>
        <p:spPr>
          <a:xfrm flipH="1">
            <a:off x="6095999" y="3334886"/>
            <a:ext cx="902151" cy="283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ADBE6065-11BE-8D53-B3DF-A910D986E67A}"/>
              </a:ext>
            </a:extLst>
          </p:cNvPr>
          <p:cNvSpPr txBox="1"/>
          <p:nvPr/>
        </p:nvSpPr>
        <p:spPr>
          <a:xfrm>
            <a:off x="6632721" y="3337138"/>
            <a:ext cx="45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Yes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A906D7D1-7ECC-2ECE-D8B5-A89B643760D7}"/>
              </a:ext>
            </a:extLst>
          </p:cNvPr>
          <p:cNvSpPr txBox="1"/>
          <p:nvPr/>
        </p:nvSpPr>
        <p:spPr>
          <a:xfrm>
            <a:off x="5866910" y="2114518"/>
            <a:ext cx="45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No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D6B3002-8A63-E8AC-3168-22B6165C0BBB}"/>
              </a:ext>
            </a:extLst>
          </p:cNvPr>
          <p:cNvCxnSpPr>
            <a:cxnSpLocks/>
            <a:stCxn id="34" idx="1"/>
            <a:endCxn id="63" idx="3"/>
          </p:cNvCxnSpPr>
          <p:nvPr/>
        </p:nvCxnSpPr>
        <p:spPr>
          <a:xfrm flipH="1" flipV="1">
            <a:off x="4451058" y="2710530"/>
            <a:ext cx="574615" cy="1465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74AB429F-9F0A-1FCE-3D2A-FA53B02C9DA0}"/>
              </a:ext>
            </a:extLst>
          </p:cNvPr>
          <p:cNvSpPr/>
          <p:nvPr/>
        </p:nvSpPr>
        <p:spPr>
          <a:xfrm>
            <a:off x="3484606" y="2448682"/>
            <a:ext cx="966452" cy="5236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TV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프로 추천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CB3D6C8-68B8-0E12-59F3-22ECC4EE657C}"/>
              </a:ext>
            </a:extLst>
          </p:cNvPr>
          <p:cNvCxnSpPr>
            <a:cxnSpLocks/>
            <a:stCxn id="34" idx="1"/>
            <a:endCxn id="35" idx="3"/>
          </p:cNvCxnSpPr>
          <p:nvPr/>
        </p:nvCxnSpPr>
        <p:spPr>
          <a:xfrm flipH="1" flipV="1">
            <a:off x="4094720" y="3625275"/>
            <a:ext cx="930953" cy="550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6737476-9747-9FB3-A003-2BCCD27D23D1}"/>
              </a:ext>
            </a:extLst>
          </p:cNvPr>
          <p:cNvSpPr/>
          <p:nvPr/>
        </p:nvSpPr>
        <p:spPr>
          <a:xfrm>
            <a:off x="2792585" y="3363427"/>
            <a:ext cx="1302135" cy="5236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음식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레시피 추천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145CDC3-28A8-DDCE-0F9B-E8D4EE5268F8}"/>
              </a:ext>
            </a:extLst>
          </p:cNvPr>
          <p:cNvCxnSpPr>
            <a:cxnSpLocks/>
            <a:stCxn id="51" idx="2"/>
            <a:endCxn id="40" idx="3"/>
          </p:cNvCxnSpPr>
          <p:nvPr/>
        </p:nvCxnSpPr>
        <p:spPr>
          <a:xfrm flipH="1">
            <a:off x="3967832" y="4725119"/>
            <a:ext cx="4464408" cy="529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FFDE7921-ABD4-06E5-B0CD-B22D9424F882}"/>
              </a:ext>
            </a:extLst>
          </p:cNvPr>
          <p:cNvSpPr/>
          <p:nvPr/>
        </p:nvSpPr>
        <p:spPr>
          <a:xfrm>
            <a:off x="2665697" y="4992481"/>
            <a:ext cx="1302135" cy="5236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세탁기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빨래 환기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E2852BEE-0E02-302F-3F71-C84D4FAC0435}"/>
              </a:ext>
            </a:extLst>
          </p:cNvPr>
          <p:cNvSpPr/>
          <p:nvPr/>
        </p:nvSpPr>
        <p:spPr>
          <a:xfrm>
            <a:off x="7361914" y="3610548"/>
            <a:ext cx="2140651" cy="111457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세탁기일 경우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세탁기는 사용을 시작하는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시간만 추출하고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모두 더하고 나누어 평균을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구함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D3FFDB0-069D-3B85-813A-751BAF3DE9D4}"/>
              </a:ext>
            </a:extLst>
          </p:cNvPr>
          <p:cNvCxnSpPr>
            <a:cxnSpLocks/>
            <a:stCxn id="181" idx="2"/>
            <a:endCxn id="51" idx="0"/>
          </p:cNvCxnSpPr>
          <p:nvPr/>
        </p:nvCxnSpPr>
        <p:spPr>
          <a:xfrm>
            <a:off x="6998150" y="3334886"/>
            <a:ext cx="1434090" cy="275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756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23B2228D-CCA2-4581-90DA-6055A39E4B43}"/>
              </a:ext>
            </a:extLst>
          </p:cNvPr>
          <p:cNvSpPr/>
          <p:nvPr/>
        </p:nvSpPr>
        <p:spPr>
          <a:xfrm>
            <a:off x="2584951" y="166730"/>
            <a:ext cx="8132612" cy="5401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FAD11DE-2ED3-4A29-A9FF-148E0AE3F87E}"/>
              </a:ext>
            </a:extLst>
          </p:cNvPr>
          <p:cNvSpPr/>
          <p:nvPr/>
        </p:nvSpPr>
        <p:spPr>
          <a:xfrm>
            <a:off x="5374039" y="293616"/>
            <a:ext cx="1629422" cy="4299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데이터 파일 접근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574ED17-BE6F-466E-AA0E-33B50F8A7E87}"/>
              </a:ext>
            </a:extLst>
          </p:cNvPr>
          <p:cNvSpPr/>
          <p:nvPr/>
        </p:nvSpPr>
        <p:spPr>
          <a:xfrm>
            <a:off x="5279379" y="948643"/>
            <a:ext cx="1818742" cy="6830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사용자의 동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 호수와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동일한 데이터 추출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5FD47FB-A55D-45C4-A060-EAA9738E86D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188750" y="723555"/>
            <a:ext cx="0" cy="22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F8AB522-94AE-4790-8016-40A29B486084}"/>
              </a:ext>
            </a:extLst>
          </p:cNvPr>
          <p:cNvCxnSpPr>
            <a:cxnSpLocks/>
            <a:stCxn id="5" idx="2"/>
            <a:endCxn id="26" idx="0"/>
          </p:cNvCxnSpPr>
          <p:nvPr/>
        </p:nvCxnSpPr>
        <p:spPr>
          <a:xfrm>
            <a:off x="6188750" y="1631727"/>
            <a:ext cx="1911003" cy="178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CA26E30-32DC-483C-8B45-B75044713844}"/>
              </a:ext>
            </a:extLst>
          </p:cNvPr>
          <p:cNvSpPr/>
          <p:nvPr/>
        </p:nvSpPr>
        <p:spPr>
          <a:xfrm>
            <a:off x="6927432" y="1810512"/>
            <a:ext cx="2344642" cy="7993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기기를 사용한 시간 순서대로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연결리스트에 저장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99DC511-D596-4493-B400-9A642B394838}"/>
              </a:ext>
            </a:extLst>
          </p:cNvPr>
          <p:cNvCxnSpPr>
            <a:cxnSpLocks/>
            <a:stCxn id="26" idx="2"/>
            <a:endCxn id="181" idx="0"/>
          </p:cNvCxnSpPr>
          <p:nvPr/>
        </p:nvCxnSpPr>
        <p:spPr>
          <a:xfrm flipH="1">
            <a:off x="6096000" y="2609869"/>
            <a:ext cx="2003753" cy="201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C2DD0665-70EE-4D7E-8653-15AA62B00643}"/>
              </a:ext>
            </a:extLst>
          </p:cNvPr>
          <p:cNvSpPr/>
          <p:nvPr/>
        </p:nvSpPr>
        <p:spPr>
          <a:xfrm>
            <a:off x="4938879" y="3669052"/>
            <a:ext cx="2314241" cy="140206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연결리스트를 차례대로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비교해 나가면서 겹치는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시간이 세대원보다 많을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경우 그 시간대를 구하고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낭비 파악하는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연결리스트에 저장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BAC51A6-481E-4A12-C75C-C16824AA9B18}"/>
              </a:ext>
            </a:extLst>
          </p:cNvPr>
          <p:cNvSpPr/>
          <p:nvPr/>
        </p:nvSpPr>
        <p:spPr>
          <a:xfrm>
            <a:off x="9185711" y="166730"/>
            <a:ext cx="1531852" cy="61792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User Power Off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Recommendation</a:t>
            </a:r>
          </a:p>
        </p:txBody>
      </p:sp>
      <p:cxnSp>
        <p:nvCxnSpPr>
          <p:cNvPr id="172" name="연결선: 꺾임 171">
            <a:extLst>
              <a:ext uri="{FF2B5EF4-FFF2-40B4-BE49-F238E27FC236}">
                <a16:creationId xmlns:a16="http://schemas.microsoft.com/office/drawing/2014/main" id="{7BED551A-081B-D655-5D05-A49AEB236064}"/>
              </a:ext>
            </a:extLst>
          </p:cNvPr>
          <p:cNvCxnSpPr>
            <a:cxnSpLocks/>
            <a:stCxn id="181" idx="1"/>
            <a:endCxn id="5" idx="1"/>
          </p:cNvCxnSpPr>
          <p:nvPr/>
        </p:nvCxnSpPr>
        <p:spPr>
          <a:xfrm rot="10800000" flipH="1">
            <a:off x="5264567" y="1290185"/>
            <a:ext cx="14811" cy="1782854"/>
          </a:xfrm>
          <a:prstGeom prst="bentConnector3">
            <a:avLst>
              <a:gd name="adj1" fmla="val -15434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4D264958-093A-5E0F-EF9E-61E5064F7089}"/>
              </a:ext>
            </a:extLst>
          </p:cNvPr>
          <p:cNvSpPr/>
          <p:nvPr/>
        </p:nvSpPr>
        <p:spPr>
          <a:xfrm>
            <a:off x="5264568" y="2811191"/>
            <a:ext cx="1662864" cy="5236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파일이 마지막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부분인가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5ABA7E76-8EF6-42F4-8B73-CA63FDFBE4BD}"/>
              </a:ext>
            </a:extLst>
          </p:cNvPr>
          <p:cNvCxnSpPr>
            <a:cxnSpLocks/>
            <a:stCxn id="181" idx="2"/>
            <a:endCxn id="34" idx="0"/>
          </p:cNvCxnSpPr>
          <p:nvPr/>
        </p:nvCxnSpPr>
        <p:spPr>
          <a:xfrm>
            <a:off x="6096000" y="3334886"/>
            <a:ext cx="0" cy="334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ADBE6065-11BE-8D53-B3DF-A910D986E67A}"/>
              </a:ext>
            </a:extLst>
          </p:cNvPr>
          <p:cNvSpPr txBox="1"/>
          <p:nvPr/>
        </p:nvSpPr>
        <p:spPr>
          <a:xfrm>
            <a:off x="5730571" y="3337138"/>
            <a:ext cx="45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Yes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A906D7D1-7ECC-2ECE-D8B5-A89B643760D7}"/>
              </a:ext>
            </a:extLst>
          </p:cNvPr>
          <p:cNvSpPr txBox="1"/>
          <p:nvPr/>
        </p:nvSpPr>
        <p:spPr>
          <a:xfrm>
            <a:off x="4964760" y="2114518"/>
            <a:ext cx="45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No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C4C0D95-EFBD-66E2-F8AE-9C36700D90D3}"/>
              </a:ext>
            </a:extLst>
          </p:cNvPr>
          <p:cNvCxnSpPr>
            <a:cxnSpLocks/>
            <a:stCxn id="34" idx="1"/>
            <a:endCxn id="36" idx="3"/>
          </p:cNvCxnSpPr>
          <p:nvPr/>
        </p:nvCxnSpPr>
        <p:spPr>
          <a:xfrm flipH="1">
            <a:off x="4083802" y="4370083"/>
            <a:ext cx="855077" cy="609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1C441FD3-84B3-C438-57D2-62DD29B1C658}"/>
              </a:ext>
            </a:extLst>
          </p:cNvPr>
          <p:cNvSpPr/>
          <p:nvPr/>
        </p:nvSpPr>
        <p:spPr>
          <a:xfrm>
            <a:off x="2669283" y="4564917"/>
            <a:ext cx="1414519" cy="8288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또 다른 새로운 연결리스트에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저장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시간대 구함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891F182-0348-90D5-7435-C688FE91EAC6}"/>
              </a:ext>
            </a:extLst>
          </p:cNvPr>
          <p:cNvSpPr txBox="1"/>
          <p:nvPr/>
        </p:nvSpPr>
        <p:spPr>
          <a:xfrm>
            <a:off x="4073906" y="4113921"/>
            <a:ext cx="1110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</a:rPr>
              <a:t>세대원보다 </a:t>
            </a:r>
            <a:endParaRPr lang="en-US" altLang="ko-KR" sz="12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</a:rPr>
              <a:t>많을 경우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02C2A15-6E28-FEC8-21E5-7BDCBE71B92D}"/>
              </a:ext>
            </a:extLst>
          </p:cNvPr>
          <p:cNvCxnSpPr>
            <a:cxnSpLocks/>
            <a:stCxn id="34" idx="3"/>
            <a:endCxn id="46" idx="1"/>
          </p:cNvCxnSpPr>
          <p:nvPr/>
        </p:nvCxnSpPr>
        <p:spPr>
          <a:xfrm>
            <a:off x="7253120" y="4370083"/>
            <a:ext cx="939410" cy="669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2D18D56-79D6-C1A5-D753-5AA4D35C9BA8}"/>
              </a:ext>
            </a:extLst>
          </p:cNvPr>
          <p:cNvSpPr txBox="1"/>
          <p:nvPr/>
        </p:nvSpPr>
        <p:spPr>
          <a:xfrm>
            <a:off x="7405588" y="4213037"/>
            <a:ext cx="1110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</a:rPr>
              <a:t>세대원보다</a:t>
            </a:r>
            <a:endParaRPr lang="en-US" altLang="ko-KR" sz="12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</a:rPr>
              <a:t>적을 경우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02666C2-BF06-78EB-DCF1-2973E64F5480}"/>
              </a:ext>
            </a:extLst>
          </p:cNvPr>
          <p:cNvSpPr/>
          <p:nvPr/>
        </p:nvSpPr>
        <p:spPr>
          <a:xfrm>
            <a:off x="8192530" y="4625501"/>
            <a:ext cx="1414519" cy="8288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다음 노드로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넘어 감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981387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349</ep:Words>
  <ep:PresentationFormat>와이드스크린</ep:PresentationFormat>
  <ep:Paragraphs>215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2022-04-26T13:49:14.000</dcterms:created>
  <dc:creator>박규민</dc:creator>
  <cp:lastModifiedBy>박규민</cp:lastModifiedBy>
  <dcterms:modified xsi:type="dcterms:W3CDTF">2022-06-20T13:42:16.104</dcterms:modified>
  <cp:revision>151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