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4" r:id="rId6"/>
    <p:sldId id="269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8E1D-2B6A-4F15-9524-56871D92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FC161-D26A-48E7-9FAE-97D74B4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C3198-4549-44F6-8556-A23FF713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44A7-1067-41A9-BDD0-BBCD993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7CD2-AF1D-4048-BC5A-129840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EA75-1369-4D56-9402-8A6128B4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D1061-19DF-42B2-91B0-4D61E6FE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E8D1-EC16-4F2D-B31A-A37C2FF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98-B211-4D67-BAF1-048BFCD5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0845-3C45-435D-897E-E814AF2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0851D-5F33-461D-9AF7-D6D6BBE9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CB78B-B84B-419D-8287-F262BBCEC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695C-0381-4612-8073-C9F0323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A516-1A33-4160-BB7E-35819A3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F88C-E994-42F3-87D4-D294C7D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0F99-6FC8-4251-AF06-25DA733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FA26-AC6C-4B83-9916-63EA0E4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9C7AC-419E-4DED-9770-64D4EA7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8EBC-E476-49B5-A89D-AC1C7B4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B6350-DD38-49A9-975E-2935B6A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709D-F1BF-4415-B09A-EC9217D7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03FC1-B222-4870-B97F-39995F9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F4588-8066-4107-950C-AB692F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601B2-EB16-4DDF-AE9E-84997DF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70EB-AA43-4FAE-8D8D-ACC0EA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B7A4-BCBD-4800-8DCE-05C9DC2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47FD-98CD-4D60-82D5-CAFB2636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BF977-31A1-482E-B000-E9EC20B2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76F2-57DF-409E-8CB6-6C71BC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50ED5-663A-4087-9FC6-E629A06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B1A02-75F8-4C74-9482-CCFF3781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F5E-48C5-40D1-876B-5398917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CE27-00F9-4D13-9190-E5BDA19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DA21-4763-4A5E-BDA3-4DD6204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AB1BE-2FA0-4EB5-8DC9-48403C37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ACB5F-F213-4A7E-9E2D-8CA8AA23B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664A8-8AC2-4AD6-9E87-7CEF4F1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170E-14F0-47B0-B613-70E632F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BA28-E85D-403D-9729-4C3469E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4617-26C6-4533-BAD0-9925810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58665-050F-4720-ACB7-97061F8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68AE0-92DF-4687-8E85-7E53642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E51B2-9BF8-4756-9F8D-7ADDADC6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F774B-DF36-4111-ABBC-2125A9D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7849-2527-47DC-B351-A289F3B7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2F51-2ECC-4E70-8EC4-BE757C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FC7-16FD-43B8-AC22-00BE210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A52B-87CA-4767-B637-2D7BBA4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DBF1-53AB-4168-A6BD-2143910E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6211B-3646-4D0A-B466-EE02D43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FCC8-CED4-45A9-A499-526A8F16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3B166-7800-4A01-9867-0E0536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079-1177-42A9-8212-D9E5B3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57F9-FAD2-46E8-BC07-63F60289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AF563-55F3-4E11-8F17-97CAB4F5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E2A40-9330-4A7F-9807-B0C3EB7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FE3ED-1BBA-473C-AF6B-C674943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96C0-A5DC-45DF-B9BE-65C5C293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02901-070A-44EA-9F8D-A0E10A4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8E5-40C0-4796-8328-D8CD27D5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501B-AB6B-40CF-AC8E-9E93BE0F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D1E8-0632-4DFB-8F54-27E907FC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743D-C229-4367-9284-E176ED2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43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&amp; PW </a:t>
            </a:r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101922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3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33584" y="2323502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4" idx="1"/>
          </p:cNvCxnSpPr>
          <p:nvPr/>
        </p:nvCxnSpPr>
        <p:spPr>
          <a:xfrm rot="10800000">
            <a:off x="4575406" y="508587"/>
            <a:ext cx="458179" cy="2142087"/>
          </a:xfrm>
          <a:prstGeom prst="bentConnector3">
            <a:avLst>
              <a:gd name="adj1" fmla="val 149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2626337" y="2037114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 or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PW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 불일치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390116" y="1544440"/>
            <a:ext cx="0" cy="77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505129" y="3535071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 프로세스 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24953" y="2842880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PW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일치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-login-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07B4C0-E760-E843-C0F6-6AC0EB72013A}"/>
              </a:ext>
            </a:extLst>
          </p:cNvPr>
          <p:cNvCxnSpPr>
            <a:cxnSpLocks/>
            <a:stCxn id="14" idx="2"/>
            <a:endCxn id="116" idx="0"/>
          </p:cNvCxnSpPr>
          <p:nvPr/>
        </p:nvCxnSpPr>
        <p:spPr>
          <a:xfrm>
            <a:off x="5390116" y="2977844"/>
            <a:ext cx="0" cy="5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640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아파트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ID, PW </a:t>
            </a:r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57" idx="1"/>
            <a:endCxn id="41" idx="2"/>
          </p:cNvCxnSpPr>
          <p:nvPr/>
        </p:nvCxnSpPr>
        <p:spPr>
          <a:xfrm rot="10800000">
            <a:off x="3198759" y="879216"/>
            <a:ext cx="1569295" cy="2576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28" y="2034017"/>
            <a:ext cx="1769974" cy="7444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파일에서 동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호수</a:t>
            </a:r>
            <a:r>
              <a:rPr lang="en-US" altLang="ko-KR" sz="1100" dirty="0">
                <a:solidFill>
                  <a:schemeClr val="tx1"/>
                </a:solidFill>
              </a:rPr>
              <a:t>,ID,PW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가지 정보 추출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줄 차례대로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4768053" y="3270580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>
            <a:off x="5390115" y="2778424"/>
            <a:ext cx="0" cy="4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764746" y="404173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5386808" y="3641016"/>
            <a:ext cx="3307" cy="40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flipH="1">
            <a:off x="5385386" y="4412170"/>
            <a:ext cx="1422" cy="43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85386" y="444914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-Sign Up-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6EF46-1A03-FA2E-9310-B02A8FB486AF}"/>
              </a:ext>
            </a:extLst>
          </p:cNvPr>
          <p:cNvSpPr txBox="1"/>
          <p:nvPr/>
        </p:nvSpPr>
        <p:spPr>
          <a:xfrm>
            <a:off x="5390114" y="365550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3307127" y="314802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2861299" y="239028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8D336CF-3651-7D3B-7CD8-4A6DB9E4DF6E}"/>
              </a:ext>
            </a:extLst>
          </p:cNvPr>
          <p:cNvCxnSpPr>
            <a:cxnSpLocks/>
            <a:stCxn id="63" idx="1"/>
            <a:endCxn id="41" idx="2"/>
          </p:cNvCxnSpPr>
          <p:nvPr/>
        </p:nvCxnSpPr>
        <p:spPr>
          <a:xfrm rot="10800000">
            <a:off x="3198758" y="879216"/>
            <a:ext cx="1565988" cy="334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953377" y="3955049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845313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5681C2-30CA-3C72-0D34-EB4370D205EA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5385386" y="5434580"/>
            <a:ext cx="0" cy="4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5385386" y="5451760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733726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1D5511-4E92-03EF-D04E-84DAB921093B}"/>
              </a:ext>
            </a:extLst>
          </p:cNvPr>
          <p:cNvSpPr txBox="1"/>
          <p:nvPr/>
        </p:nvSpPr>
        <p:spPr>
          <a:xfrm>
            <a:off x="6587667" y="4876774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4667334" y="5920706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969703" y="166731"/>
            <a:ext cx="6047076" cy="49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640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아파트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28" y="2034017"/>
            <a:ext cx="1769974" cy="7444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파일에서 동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호수</a:t>
            </a:r>
            <a:r>
              <a:rPr lang="en-US" altLang="ko-KR" sz="1100" dirty="0">
                <a:solidFill>
                  <a:schemeClr val="tx1"/>
                </a:solidFill>
              </a:rPr>
              <a:t>,ID,PW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가지 정보 추출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줄 차례대로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flipH="1">
            <a:off x="5386808" y="2778424"/>
            <a:ext cx="3307" cy="66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764746" y="343895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flipH="1">
            <a:off x="5385386" y="3809390"/>
            <a:ext cx="1422" cy="5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50904" y="395013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-ID&amp;PW Search-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6039651" y="33381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3202852" y="293616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493332" y="432666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326661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6150416" y="4326816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1"/>
            <a:endCxn id="41" idx="2"/>
          </p:cNvCxnSpPr>
          <p:nvPr/>
        </p:nvCxnSpPr>
        <p:spPr>
          <a:xfrm rot="10800000">
            <a:off x="3540312" y="933805"/>
            <a:ext cx="1127023" cy="3687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7094635" y="4260608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406E21-8015-39B1-5B6F-6F522694EBA4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215074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4E36F3E-5775-B7F7-D0EF-1ABA840AC1F6}"/>
              </a:ext>
            </a:extLst>
          </p:cNvPr>
          <p:cNvCxnSpPr>
            <a:cxnSpLocks/>
            <a:stCxn id="63" idx="3"/>
            <a:endCxn id="83" idx="0"/>
          </p:cNvCxnSpPr>
          <p:nvPr/>
        </p:nvCxnSpPr>
        <p:spPr>
          <a:xfrm>
            <a:off x="6008869" y="3624172"/>
            <a:ext cx="1803818" cy="63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반복문을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호수의 개수만큼 반복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5" y="2112312"/>
            <a:ext cx="2" cy="29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33136" y="2408146"/>
            <a:ext cx="1913958" cy="7070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 호수마다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1,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2,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3,</a:t>
            </a:r>
            <a:r>
              <a:rPr lang="ko-KR" altLang="en-US" sz="1200" dirty="0">
                <a:solidFill>
                  <a:schemeClr val="tx1"/>
                </a:solidFill>
              </a:rPr>
              <a:t>부엌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거실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 나눈 기기들을 배치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3301871" y="3725074"/>
            <a:ext cx="653790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3628766" y="3115153"/>
            <a:ext cx="1761349" cy="6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DE4A7CD-94D7-4F79-90A5-097583462CD8}"/>
              </a:ext>
            </a:extLst>
          </p:cNvPr>
          <p:cNvSpPr/>
          <p:nvPr/>
        </p:nvSpPr>
        <p:spPr>
          <a:xfrm>
            <a:off x="4111857" y="3725914"/>
            <a:ext cx="779752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인덕션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1D1FA1-CA92-4A7C-AC4D-70A653C20941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4501733" y="3115153"/>
            <a:ext cx="88838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5118285" y="3725914"/>
            <a:ext cx="71168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5390115" y="3115153"/>
            <a:ext cx="8401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57" idx="2"/>
            <a:endCxn id="116" idx="0"/>
          </p:cNvCxnSpPr>
          <p:nvPr/>
        </p:nvCxnSpPr>
        <p:spPr>
          <a:xfrm>
            <a:off x="3628766" y="4095510"/>
            <a:ext cx="1845360" cy="34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2A9163-1B77-4A7C-A9FC-3CE6DA4EC4F0}"/>
              </a:ext>
            </a:extLst>
          </p:cNvPr>
          <p:cNvCxnSpPr>
            <a:cxnSpLocks/>
            <a:stCxn id="61" idx="2"/>
            <a:endCxn id="116" idx="0"/>
          </p:cNvCxnSpPr>
          <p:nvPr/>
        </p:nvCxnSpPr>
        <p:spPr>
          <a:xfrm>
            <a:off x="4501733" y="4096350"/>
            <a:ext cx="972393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16" idx="0"/>
          </p:cNvCxnSpPr>
          <p:nvPr/>
        </p:nvCxnSpPr>
        <p:spPr>
          <a:xfrm flipH="1">
            <a:off x="5474126" y="4096350"/>
            <a:ext cx="1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361698" y="4441596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각 기기들의 센서 정보들을 무작위로 생성하게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IOT Sensor Data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B4D1FB-C7A7-9193-4D76-3938EBB63A72}"/>
              </a:ext>
            </a:extLst>
          </p:cNvPr>
          <p:cNvSpPr/>
          <p:nvPr/>
        </p:nvSpPr>
        <p:spPr>
          <a:xfrm>
            <a:off x="6001888" y="3730492"/>
            <a:ext cx="711684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냉장고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A57560-7801-DDAF-1790-B6D21975C9C9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5390115" y="3115153"/>
            <a:ext cx="967615" cy="6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402F61-EBAE-15D7-654C-8B48B0170314}"/>
              </a:ext>
            </a:extLst>
          </p:cNvPr>
          <p:cNvSpPr/>
          <p:nvPr/>
        </p:nvSpPr>
        <p:spPr>
          <a:xfrm>
            <a:off x="6912750" y="3725914"/>
            <a:ext cx="401959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23F5D6D-09F2-D572-26C8-C105DC0D3B1C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5390115" y="3115153"/>
            <a:ext cx="1723615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말풍선: 모서리가 둥근 사각형 90">
            <a:extLst>
              <a:ext uri="{FF2B5EF4-FFF2-40B4-BE49-F238E27FC236}">
                <a16:creationId xmlns:a16="http://schemas.microsoft.com/office/drawing/2014/main" id="{510D68D8-70B9-12D9-26B8-342927B5397F}"/>
              </a:ext>
            </a:extLst>
          </p:cNvPr>
          <p:cNvSpPr/>
          <p:nvPr/>
        </p:nvSpPr>
        <p:spPr>
          <a:xfrm>
            <a:off x="7773745" y="3150630"/>
            <a:ext cx="1025670" cy="944880"/>
          </a:xfrm>
          <a:prstGeom prst="wedgeRoundRectCallout">
            <a:avLst>
              <a:gd name="adj1" fmla="val -87401"/>
              <a:gd name="adj2" fmla="val 26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날짜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시간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가구원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포함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4375C28-3DA9-24DD-D433-3C3CA35F99CC}"/>
              </a:ext>
            </a:extLst>
          </p:cNvPr>
          <p:cNvCxnSpPr>
            <a:cxnSpLocks/>
            <a:stCxn id="45" idx="2"/>
            <a:endCxn id="116" idx="0"/>
          </p:cNvCxnSpPr>
          <p:nvPr/>
        </p:nvCxnSpPr>
        <p:spPr>
          <a:xfrm flipH="1">
            <a:off x="5474126" y="4100928"/>
            <a:ext cx="883604" cy="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AF58DD5-99FB-0438-8646-79A7CBE0333D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 flipH="1">
            <a:off x="5474126" y="4096350"/>
            <a:ext cx="1639604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>
            <a:off x="5474126" y="4972625"/>
            <a:ext cx="0" cy="4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361698" y="5378328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 일치한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줄에서 문자열 가져옴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6" y="2112312"/>
            <a:ext cx="1" cy="1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58684" y="2306342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490793" y="3044439"/>
            <a:ext cx="179775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추출한 데이터들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flipH="1">
            <a:off x="5389670" y="2830037"/>
            <a:ext cx="446" cy="2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81" idx="0"/>
          </p:cNvCxnSpPr>
          <p:nvPr/>
        </p:nvCxnSpPr>
        <p:spPr>
          <a:xfrm flipH="1">
            <a:off x="5389668" y="3575468"/>
            <a:ext cx="2" cy="23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277242" y="4775644"/>
            <a:ext cx="2224855" cy="8771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사용한 전력을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평균을 냄으로써 평균값들 중 가장 높게 전력이 나온 것을 사용자에게 알려줌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 Electricity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Usage High Things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 flipH="1">
            <a:off x="5389669" y="5652759"/>
            <a:ext cx="1" cy="3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277241" y="6033355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26" idx="1"/>
          </p:cNvCxnSpPr>
          <p:nvPr/>
        </p:nvCxnSpPr>
        <p:spPr>
          <a:xfrm rot="10800000">
            <a:off x="4505130" y="1846799"/>
            <a:ext cx="53106" cy="2229901"/>
          </a:xfrm>
          <a:prstGeom prst="bentConnector3">
            <a:avLst>
              <a:gd name="adj1" fmla="val 230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381485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116" idx="0"/>
          </p:cNvCxnSpPr>
          <p:nvPr/>
        </p:nvCxnSpPr>
        <p:spPr>
          <a:xfrm>
            <a:off x="5389668" y="4338546"/>
            <a:ext cx="2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89668" y="437495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304351" y="381485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6720294" cy="4539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5389668" y="2112312"/>
            <a:ext cx="449" cy="3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17962" y="3704561"/>
            <a:ext cx="1943412" cy="683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동안 사용한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모두 더하여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전력 사용량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4927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총사용 전력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>
            <a:off x="4480746" y="1169903"/>
            <a:ext cx="77491" cy="1520443"/>
          </a:xfrm>
          <a:prstGeom prst="bentConnector3">
            <a:avLst>
              <a:gd name="adj1" fmla="val 395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2428497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5389668" y="2952192"/>
            <a:ext cx="0" cy="75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49839" y="29810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870969" y="2382567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996273" y="3818068"/>
            <a:ext cx="2003753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연결리스트가 완성되면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연결리스트들의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사용량을 모두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더하고 나누어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산출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타 세대 비교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6998150" y="3334886"/>
            <a:ext cx="0" cy="4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9" idx="3"/>
          </p:cNvCxnSpPr>
          <p:nvPr/>
        </p:nvCxnSpPr>
        <p:spPr>
          <a:xfrm flipH="1" flipV="1">
            <a:off x="5498245" y="4375353"/>
            <a:ext cx="498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2447305" y="2907567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적게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7DBEFD36-FB05-A170-4525-B5E7CB245D4A}"/>
              </a:ext>
            </a:extLst>
          </p:cNvPr>
          <p:cNvSpPr/>
          <p:nvPr/>
        </p:nvSpPr>
        <p:spPr>
          <a:xfrm>
            <a:off x="4785181" y="4048182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1A127D-ACB4-4C16-AD4A-2D0643B58240}"/>
              </a:ext>
            </a:extLst>
          </p:cNvPr>
          <p:cNvCxnSpPr>
            <a:cxnSpLocks/>
            <a:stCxn id="69" idx="0"/>
            <a:endCxn id="63" idx="2"/>
          </p:cNvCxnSpPr>
          <p:nvPr/>
        </p:nvCxnSpPr>
        <p:spPr>
          <a:xfrm flipH="1" flipV="1">
            <a:off x="3449181" y="3431262"/>
            <a:ext cx="1692532" cy="61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EE76C06-DFA6-8060-E3D8-71993A6FF676}"/>
              </a:ext>
            </a:extLst>
          </p:cNvPr>
          <p:cNvSpPr/>
          <p:nvPr/>
        </p:nvSpPr>
        <p:spPr>
          <a:xfrm>
            <a:off x="2410640" y="5144799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많이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534403-146A-3B9A-AED9-914A84CE5B17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 flipH="1">
            <a:off x="3412516" y="4702524"/>
            <a:ext cx="1729197" cy="44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2B654DB-0094-2DAA-056D-9CC8FCCB5D91}"/>
              </a:ext>
            </a:extLst>
          </p:cNvPr>
          <p:cNvSpPr txBox="1"/>
          <p:nvPr/>
        </p:nvSpPr>
        <p:spPr>
          <a:xfrm>
            <a:off x="2443113" y="4640513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C2A654-D7AA-472D-A81D-C9EF59D9D971}"/>
              </a:ext>
            </a:extLst>
          </p:cNvPr>
          <p:cNvSpPr txBox="1"/>
          <p:nvPr/>
        </p:nvSpPr>
        <p:spPr>
          <a:xfrm>
            <a:off x="2506403" y="3722580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</p:spTree>
    <p:extLst>
      <p:ext uri="{BB962C8B-B14F-4D97-AF65-F5344CB8AC3E}">
        <p14:creationId xmlns:p14="http://schemas.microsoft.com/office/powerpoint/2010/main" val="402630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025673" y="3618766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켜지고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꺼진 시간의 중간 값을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구하고 해당 시간을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더하여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 flipH="1">
            <a:off x="6095999" y="3334886"/>
            <a:ext cx="902151" cy="2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3" idx="3"/>
          </p:cNvCxnSpPr>
          <p:nvPr/>
        </p:nvCxnSpPr>
        <p:spPr>
          <a:xfrm flipH="1" flipV="1">
            <a:off x="4451058" y="2710530"/>
            <a:ext cx="574615" cy="14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3484606" y="2448682"/>
            <a:ext cx="9664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B3D6C8-68B8-0E12-59F3-22ECC4EE657C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4094720" y="3625275"/>
            <a:ext cx="930953" cy="55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737476-9747-9FB3-A003-2BCCD27D23D1}"/>
              </a:ext>
            </a:extLst>
          </p:cNvPr>
          <p:cNvSpPr/>
          <p:nvPr/>
        </p:nvSpPr>
        <p:spPr>
          <a:xfrm>
            <a:off x="2792585" y="3363427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45CDC3-28A8-DDCE-0F9B-E8D4EE5268F8}"/>
              </a:ext>
            </a:extLst>
          </p:cNvPr>
          <p:cNvCxnSpPr>
            <a:cxnSpLocks/>
            <a:stCxn id="51" idx="2"/>
            <a:endCxn id="40" idx="3"/>
          </p:cNvCxnSpPr>
          <p:nvPr/>
        </p:nvCxnSpPr>
        <p:spPr>
          <a:xfrm flipH="1">
            <a:off x="3967832" y="4725119"/>
            <a:ext cx="4464408" cy="5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FDE7921-ABD4-06E5-B0CD-B22D9424F882}"/>
              </a:ext>
            </a:extLst>
          </p:cNvPr>
          <p:cNvSpPr/>
          <p:nvPr/>
        </p:nvSpPr>
        <p:spPr>
          <a:xfrm>
            <a:off x="2665697" y="4992481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빨래 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852BEE-0E02-302F-3F71-C84D4FAC0435}"/>
              </a:ext>
            </a:extLst>
          </p:cNvPr>
          <p:cNvSpPr/>
          <p:nvPr/>
        </p:nvSpPr>
        <p:spPr>
          <a:xfrm>
            <a:off x="7361914" y="3610548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세탁기일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세탁기는 사용을 시작하는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시간만 추출하고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더하고 나누어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3FFDB0-069D-3B85-813A-751BAF3DE9D4}"/>
              </a:ext>
            </a:extLst>
          </p:cNvPr>
          <p:cNvCxnSpPr>
            <a:cxnSpLocks/>
            <a:stCxn id="181" idx="2"/>
            <a:endCxn id="51" idx="0"/>
          </p:cNvCxnSpPr>
          <p:nvPr/>
        </p:nvCxnSpPr>
        <p:spPr>
          <a:xfrm>
            <a:off x="6998150" y="3334886"/>
            <a:ext cx="1434090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5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584951" y="166730"/>
            <a:ext cx="8132612" cy="54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537403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527937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18875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618875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692743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기기를 사용한 시간 순서대로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09600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938879" y="3669052"/>
            <a:ext cx="2314241" cy="1402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연결리스트를 차례대로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비교해 나가면서 겹치는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시간이 세대원보다 많을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경우 그 시간대를 구하고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낭비 파악하는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Power Off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526456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526456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6096000" y="3334886"/>
            <a:ext cx="0" cy="3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73057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496476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4C0D95-EFBD-66E2-F8AE-9C36700D90D3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4083802" y="4370083"/>
            <a:ext cx="855077" cy="60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C441FD3-84B3-C438-57D2-62DD29B1C658}"/>
              </a:ext>
            </a:extLst>
          </p:cNvPr>
          <p:cNvSpPr/>
          <p:nvPr/>
        </p:nvSpPr>
        <p:spPr>
          <a:xfrm>
            <a:off x="2669283" y="4564917"/>
            <a:ext cx="1414519" cy="82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또 다른 새로운 연결리스트에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시간대 구함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91F182-0348-90D5-7435-C688FE91EAC6}"/>
              </a:ext>
            </a:extLst>
          </p:cNvPr>
          <p:cNvSpPr txBox="1"/>
          <p:nvPr/>
        </p:nvSpPr>
        <p:spPr>
          <a:xfrm>
            <a:off x="4073906" y="4113921"/>
            <a:ext cx="111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세대원보다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많을 경우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2C2A15-6E28-FEC8-21E5-7BDCBE71B92D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7253120" y="4370083"/>
            <a:ext cx="939410" cy="66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D18D56-79D6-C1A5-D753-5AA4D35C9BA8}"/>
              </a:ext>
            </a:extLst>
          </p:cNvPr>
          <p:cNvSpPr txBox="1"/>
          <p:nvPr/>
        </p:nvSpPr>
        <p:spPr>
          <a:xfrm>
            <a:off x="7405588" y="4213037"/>
            <a:ext cx="111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세대원보다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적을 경우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2666C2-BF06-78EB-DCF1-2973E64F5480}"/>
              </a:ext>
            </a:extLst>
          </p:cNvPr>
          <p:cNvSpPr/>
          <p:nvPr/>
        </p:nvSpPr>
        <p:spPr>
          <a:xfrm>
            <a:off x="8192530" y="4625501"/>
            <a:ext cx="1414519" cy="82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 노드로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넘어 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521</Words>
  <Application>Microsoft Office PowerPoint</Application>
  <PresentationFormat>와이드스크린</PresentationFormat>
  <Paragraphs>197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144</cp:revision>
  <dcterms:created xsi:type="dcterms:W3CDTF">2022-04-26T13:49:14Z</dcterms:created>
  <dcterms:modified xsi:type="dcterms:W3CDTF">2022-05-28T18:57:05Z</dcterms:modified>
</cp:coreProperties>
</file>