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3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B8E1D-2B6A-4F15-9524-56871D92B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1FC161-D26A-48E7-9FAE-97D74B437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AC3198-4549-44F6-8556-A23FF713B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E44A7-1067-41A9-BDD0-BBCD9935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B7CD2-AF1D-4048-BC5A-12984098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76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6EA75-1369-4D56-9402-8A6128B4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2D1061-19DF-42B2-91B0-4D61E6FE2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CE8D1-EC16-4F2D-B31A-A37C2FF5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0D998-B211-4D67-BAF1-048BFCD5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40845-3C45-435D-897E-E814AF25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9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90851D-5F33-461D-9AF7-D6D6BBE95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4CB78B-B84B-419D-8287-F262BBCEC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66695C-0381-4612-8073-C9F0323E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6A516-1A33-4160-BB7E-35819A32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9F88C-E994-42F3-87D4-D294C7D7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4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80F99-6FC8-4251-AF06-25DA7332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5CFA26-AC6C-4B83-9916-63EA0E42C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9C7AC-419E-4DED-9770-64D4EA7F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B8EBC-E476-49B5-A89D-AC1C7B4F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EB6350-DD38-49A9-975E-2935B6AA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3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6709D-F1BF-4415-B09A-EC9217D7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C03FC1-B222-4870-B97F-39995F95D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F4588-8066-4107-950C-AB692FB1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601B2-EB16-4DDF-AE9E-84997DF0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C70EB-AA43-4FAE-8D8D-ACC0EAAA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89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FB7A4-BCBD-4800-8DCE-05C9DC26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C147FD-98CD-4D60-82D5-CAFB2636C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BF977-31A1-482E-B000-E9EC20B23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8776F2-57DF-409E-8CB6-6C71BCFD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850ED5-663A-4087-9FC6-E629A061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DB1A02-75F8-4C74-9482-CCFF3781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0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95F5E-48C5-40D1-876B-53989174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D7CE27-00F9-4D13-9190-E5BDA1984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59DA21-4763-4A5E-BDA3-4DD620406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4AB1BE-2FA0-4EB5-8DC9-48403C37D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BACB5F-F213-4A7E-9E2D-8CA8AA23B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5664A8-8AC2-4AD6-9E87-7CEF4F1F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AD170E-14F0-47B0-B613-70E632F7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9CBA28-E85D-403D-9729-4C3469EF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77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94617-26C6-4533-BAD0-9925810B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C58665-050F-4720-ACB7-97061F83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068AE0-92DF-4687-8E85-7E536429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1E51B2-9BF8-4756-9F8D-7ADDADC6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9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F774B-DF36-4111-ABBC-2125A9DB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BB7849-2527-47DC-B351-A289F3B7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702F51-2ECC-4E70-8EC4-BE757C5D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68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CAFC7-16FD-43B8-AC22-00BE210B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3A52B-87CA-4767-B637-2D7BBA4DA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8BDBF1-53AB-4168-A6BD-2143910E4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76211B-3646-4D0A-B466-EE02D435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DEFCC8-CED4-45A9-A499-526A8F16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A3B166-7800-4A01-9867-0E0536AC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11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F5079-1177-42A9-8212-D9E5B3B0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5557F9-FAD2-46E8-BC07-63F602896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0AF563-55F3-4E11-8F17-97CAB4F5C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9E2A40-9330-4A7F-9807-B0C3EB7D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EFE3ED-1BBA-473C-AF6B-C6749430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A96C0-A5DC-45DF-B9BE-65C5C293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38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A02901-070A-44EA-9F8D-A0E10A43B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AD58E5-40C0-4796-8328-D8CD27D51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9501B-AB6B-40CF-AC8E-9E93BE0FD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D50E4-86AD-48B2-AB0A-7085F6A7D411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CD1E8-0632-4DFB-8F54-27E907FC8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C743D-C229-4367-9284-E176ED231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96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2296485" y="166730"/>
            <a:ext cx="6720294" cy="6504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AD11DE-2ED3-4A29-A9FF-148E0AE3F87E}"/>
              </a:ext>
            </a:extLst>
          </p:cNvPr>
          <p:cNvSpPr/>
          <p:nvPr/>
        </p:nvSpPr>
        <p:spPr>
          <a:xfrm>
            <a:off x="4575405" y="293616"/>
            <a:ext cx="1629422" cy="4299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참조 </a:t>
            </a:r>
            <a:r>
              <a:rPr lang="en-US" altLang="ko-KR" sz="1200" dirty="0">
                <a:solidFill>
                  <a:schemeClr val="tx1"/>
                </a:solidFill>
              </a:rPr>
              <a:t>ID(next ID)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함수로 전달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4480745" y="1101922"/>
            <a:ext cx="1818742" cy="4425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RFID_Data.txt </a:t>
            </a:r>
            <a:r>
              <a:rPr lang="ko-KR" altLang="en-US" sz="1200" dirty="0">
                <a:solidFill>
                  <a:schemeClr val="tx1"/>
                </a:solidFill>
              </a:rPr>
              <a:t>파일에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접근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D47FB-A55D-45C4-A060-EAA9738E86D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390116" y="723555"/>
            <a:ext cx="0" cy="37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4D0791FA-C7BA-45C2-8BC7-8F85FF8F7668}"/>
              </a:ext>
            </a:extLst>
          </p:cNvPr>
          <p:cNvSpPr/>
          <p:nvPr/>
        </p:nvSpPr>
        <p:spPr>
          <a:xfrm>
            <a:off x="5033583" y="4428441"/>
            <a:ext cx="713064" cy="654342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if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8AB522-94AE-4790-8016-40A29B486084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>
            <a:off x="5390116" y="1544440"/>
            <a:ext cx="1" cy="37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F8115AF-3F89-4912-B3F0-DEA2493AF576}"/>
              </a:ext>
            </a:extLst>
          </p:cNvPr>
          <p:cNvCxnSpPr>
            <a:cxnSpLocks/>
            <a:stCxn id="14" idx="1"/>
            <a:endCxn id="4" idx="1"/>
          </p:cNvCxnSpPr>
          <p:nvPr/>
        </p:nvCxnSpPr>
        <p:spPr>
          <a:xfrm rot="10800000">
            <a:off x="4575405" y="508586"/>
            <a:ext cx="458178" cy="4247026"/>
          </a:xfrm>
          <a:prstGeom prst="bentConnector3">
            <a:avLst>
              <a:gd name="adj1" fmla="val 5437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0C7D764-9848-4113-BE36-4DCEDE655438}"/>
              </a:ext>
            </a:extLst>
          </p:cNvPr>
          <p:cNvSpPr txBox="1"/>
          <p:nvPr/>
        </p:nvSpPr>
        <p:spPr>
          <a:xfrm>
            <a:off x="7676065" y="371288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연결리스트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47C4AE1-946B-4816-B17D-0CB20BDD2CAC}"/>
              </a:ext>
            </a:extLst>
          </p:cNvPr>
          <p:cNvCxnSpPr>
            <a:cxnSpLocks/>
            <a:stCxn id="14" idx="3"/>
            <a:endCxn id="116" idx="0"/>
          </p:cNvCxnSpPr>
          <p:nvPr/>
        </p:nvCxnSpPr>
        <p:spPr>
          <a:xfrm>
            <a:off x="5746647" y="4755612"/>
            <a:ext cx="1343166" cy="6921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6E4F713-E50A-4FFB-8221-F087748C9081}"/>
              </a:ext>
            </a:extLst>
          </p:cNvPr>
          <p:cNvSpPr txBox="1"/>
          <p:nvPr/>
        </p:nvSpPr>
        <p:spPr>
          <a:xfrm>
            <a:off x="2622276" y="4438137"/>
            <a:ext cx="1949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참조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ID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가 남아있으면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CA26E30-32DC-483C-8B45-B75044713844}"/>
              </a:ext>
            </a:extLst>
          </p:cNvPr>
          <p:cNvSpPr/>
          <p:nvPr/>
        </p:nvSpPr>
        <p:spPr>
          <a:xfrm>
            <a:off x="4505130" y="1922190"/>
            <a:ext cx="1769974" cy="5310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참조 </a:t>
            </a:r>
            <a:r>
              <a:rPr lang="en-US" altLang="ko-KR" sz="1200" dirty="0">
                <a:solidFill>
                  <a:schemeClr val="tx1"/>
                </a:solidFill>
              </a:rPr>
              <a:t>ID=</a:t>
            </a:r>
            <a:r>
              <a:rPr lang="ko-KR" altLang="en-US" sz="1200" dirty="0">
                <a:solidFill>
                  <a:schemeClr val="tx1"/>
                </a:solidFill>
              </a:rPr>
              <a:t>파일 내 </a:t>
            </a:r>
            <a:r>
              <a:rPr lang="en-US" altLang="ko-KR" sz="1200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찾음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99DC511-D596-4493-B400-9A642B394838}"/>
              </a:ext>
            </a:extLst>
          </p:cNvPr>
          <p:cNvCxnSpPr>
            <a:cxnSpLocks/>
            <a:stCxn id="26" idx="2"/>
            <a:endCxn id="34" idx="0"/>
          </p:cNvCxnSpPr>
          <p:nvPr/>
        </p:nvCxnSpPr>
        <p:spPr>
          <a:xfrm>
            <a:off x="5390117" y="2453219"/>
            <a:ext cx="0" cy="344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2DD0665-70EE-4D7E-8653-15AA62B00643}"/>
              </a:ext>
            </a:extLst>
          </p:cNvPr>
          <p:cNvSpPr/>
          <p:nvPr/>
        </p:nvSpPr>
        <p:spPr>
          <a:xfrm>
            <a:off x="4505130" y="2797858"/>
            <a:ext cx="1769974" cy="5310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RSSI,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TIME(</a:t>
            </a:r>
            <a:r>
              <a:rPr lang="ko-KR" altLang="en-US" sz="1200" dirty="0">
                <a:solidFill>
                  <a:schemeClr val="tx1"/>
                </a:solidFill>
              </a:rPr>
              <a:t>시간 간격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평균 구함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B97E66F4-18CB-4122-933A-7CE0F6D748C4}"/>
              </a:ext>
            </a:extLst>
          </p:cNvPr>
          <p:cNvSpPr/>
          <p:nvPr/>
        </p:nvSpPr>
        <p:spPr>
          <a:xfrm>
            <a:off x="3378833" y="3719140"/>
            <a:ext cx="1244123" cy="37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ID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965EC2A-9E25-43F2-A774-769A4C078D49}"/>
              </a:ext>
            </a:extLst>
          </p:cNvPr>
          <p:cNvCxnSpPr>
            <a:cxnSpLocks/>
            <a:stCxn id="34" idx="2"/>
            <a:endCxn id="57" idx="0"/>
          </p:cNvCxnSpPr>
          <p:nvPr/>
        </p:nvCxnSpPr>
        <p:spPr>
          <a:xfrm flipH="1">
            <a:off x="4000895" y="3328887"/>
            <a:ext cx="1389222" cy="39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9DE4A7CD-94D7-4F79-90A5-097583462CD8}"/>
              </a:ext>
            </a:extLst>
          </p:cNvPr>
          <p:cNvSpPr/>
          <p:nvPr/>
        </p:nvSpPr>
        <p:spPr>
          <a:xfrm>
            <a:off x="4768054" y="3725914"/>
            <a:ext cx="1244123" cy="37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RSSI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11D1FA1-CA92-4A7C-AC4D-70A653C20941}"/>
              </a:ext>
            </a:extLst>
          </p:cNvPr>
          <p:cNvCxnSpPr>
            <a:cxnSpLocks/>
            <a:stCxn id="34" idx="2"/>
            <a:endCxn id="61" idx="0"/>
          </p:cNvCxnSpPr>
          <p:nvPr/>
        </p:nvCxnSpPr>
        <p:spPr>
          <a:xfrm flipH="1">
            <a:off x="5390116" y="3328887"/>
            <a:ext cx="1" cy="397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061397B-743D-4A2F-83DF-EDADE933004A}"/>
              </a:ext>
            </a:extLst>
          </p:cNvPr>
          <p:cNvSpPr/>
          <p:nvPr/>
        </p:nvSpPr>
        <p:spPr>
          <a:xfrm>
            <a:off x="6238915" y="3725914"/>
            <a:ext cx="1244123" cy="37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identifiedTime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D327DEA-E3FE-4C0F-A03C-47278A660D11}"/>
              </a:ext>
            </a:extLst>
          </p:cNvPr>
          <p:cNvCxnSpPr>
            <a:cxnSpLocks/>
            <a:stCxn id="34" idx="2"/>
            <a:endCxn id="63" idx="0"/>
          </p:cNvCxnSpPr>
          <p:nvPr/>
        </p:nvCxnSpPr>
        <p:spPr>
          <a:xfrm>
            <a:off x="5390117" y="3328887"/>
            <a:ext cx="1470860" cy="397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D49F4E2-3330-4349-974D-058A35763EBC}"/>
              </a:ext>
            </a:extLst>
          </p:cNvPr>
          <p:cNvCxnSpPr>
            <a:cxnSpLocks/>
            <a:stCxn id="57" idx="2"/>
            <a:endCxn id="14" idx="0"/>
          </p:cNvCxnSpPr>
          <p:nvPr/>
        </p:nvCxnSpPr>
        <p:spPr>
          <a:xfrm>
            <a:off x="4000895" y="4089576"/>
            <a:ext cx="1389220" cy="33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E2A9163-1B77-4A7C-A9FC-3CE6DA4EC4F0}"/>
              </a:ext>
            </a:extLst>
          </p:cNvPr>
          <p:cNvCxnSpPr>
            <a:cxnSpLocks/>
            <a:stCxn id="61" idx="2"/>
            <a:endCxn id="14" idx="0"/>
          </p:cNvCxnSpPr>
          <p:nvPr/>
        </p:nvCxnSpPr>
        <p:spPr>
          <a:xfrm flipH="1">
            <a:off x="5390115" y="4096350"/>
            <a:ext cx="1" cy="332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CC38717-26CC-4783-9769-4D6DCAC5FC2E}"/>
              </a:ext>
            </a:extLst>
          </p:cNvPr>
          <p:cNvCxnSpPr>
            <a:cxnSpLocks/>
            <a:stCxn id="63" idx="2"/>
            <a:endCxn id="14" idx="0"/>
          </p:cNvCxnSpPr>
          <p:nvPr/>
        </p:nvCxnSpPr>
        <p:spPr>
          <a:xfrm flipH="1">
            <a:off x="5390115" y="4096350"/>
            <a:ext cx="1470862" cy="332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7A8519D4-FE18-430B-ADCB-80E170192829}"/>
              </a:ext>
            </a:extLst>
          </p:cNvPr>
          <p:cNvSpPr/>
          <p:nvPr/>
        </p:nvSpPr>
        <p:spPr>
          <a:xfrm>
            <a:off x="6204826" y="5447755"/>
            <a:ext cx="1769974" cy="5310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연결리스트 출력 함수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실행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E394251-CAAD-44B8-8417-3E8E60C41E3D}"/>
              </a:ext>
            </a:extLst>
          </p:cNvPr>
          <p:cNvSpPr txBox="1"/>
          <p:nvPr/>
        </p:nvSpPr>
        <p:spPr>
          <a:xfrm>
            <a:off x="5694115" y="4447619"/>
            <a:ext cx="1949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참조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ID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가 마지막이면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20BBA58-F187-45AB-9AE9-0F9A058B9062}"/>
              </a:ext>
            </a:extLst>
          </p:cNvPr>
          <p:cNvSpPr/>
          <p:nvPr/>
        </p:nvSpPr>
        <p:spPr>
          <a:xfrm>
            <a:off x="7483038" y="166730"/>
            <a:ext cx="1531852" cy="113781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Reference</a:t>
            </a:r>
          </a:p>
          <a:p>
            <a:pPr algn="ctr"/>
            <a:r>
              <a:rPr lang="en-US" altLang="ko-KR" dirty="0"/>
              <a:t>Tag</a:t>
            </a:r>
          </a:p>
          <a:p>
            <a:pPr algn="ctr"/>
            <a:r>
              <a:rPr lang="en-US" altLang="ko-KR" dirty="0"/>
              <a:t>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47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2296485" y="166730"/>
            <a:ext cx="6720294" cy="6504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AD11DE-2ED3-4A29-A9FF-148E0AE3F87E}"/>
              </a:ext>
            </a:extLst>
          </p:cNvPr>
          <p:cNvSpPr/>
          <p:nvPr/>
        </p:nvSpPr>
        <p:spPr>
          <a:xfrm>
            <a:off x="4575405" y="293616"/>
            <a:ext cx="1629422" cy="4299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타겟 </a:t>
            </a:r>
            <a:r>
              <a:rPr lang="en-US" altLang="ko-KR" sz="1200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함수로 전달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4480745" y="1101922"/>
            <a:ext cx="1818742" cy="4425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RFID_Data.txt </a:t>
            </a:r>
            <a:r>
              <a:rPr lang="ko-KR" altLang="en-US" sz="1200" dirty="0">
                <a:solidFill>
                  <a:schemeClr val="tx1"/>
                </a:solidFill>
              </a:rPr>
              <a:t>파일에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접근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D47FB-A55D-45C4-A060-EAA9738E86D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390116" y="723555"/>
            <a:ext cx="0" cy="37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8AB522-94AE-4790-8016-40A29B486084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>
            <a:off x="5390116" y="1544440"/>
            <a:ext cx="1" cy="37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0C7D764-9848-4113-BE36-4DCEDE655438}"/>
              </a:ext>
            </a:extLst>
          </p:cNvPr>
          <p:cNvSpPr txBox="1"/>
          <p:nvPr/>
        </p:nvSpPr>
        <p:spPr>
          <a:xfrm>
            <a:off x="7676065" y="371288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연결리스트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CA26E30-32DC-483C-8B45-B75044713844}"/>
              </a:ext>
            </a:extLst>
          </p:cNvPr>
          <p:cNvSpPr/>
          <p:nvPr/>
        </p:nvSpPr>
        <p:spPr>
          <a:xfrm>
            <a:off x="4505130" y="1922190"/>
            <a:ext cx="1769974" cy="5310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참조 </a:t>
            </a:r>
            <a:r>
              <a:rPr lang="en-US" altLang="ko-KR" sz="1200" dirty="0">
                <a:solidFill>
                  <a:schemeClr val="tx1"/>
                </a:solidFill>
              </a:rPr>
              <a:t>ID=</a:t>
            </a:r>
            <a:r>
              <a:rPr lang="ko-KR" altLang="en-US" sz="1200" dirty="0">
                <a:solidFill>
                  <a:schemeClr val="tx1"/>
                </a:solidFill>
              </a:rPr>
              <a:t>파일 내 </a:t>
            </a:r>
            <a:r>
              <a:rPr lang="en-US" altLang="ko-KR" sz="1200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찾음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99DC511-D596-4493-B400-9A642B394838}"/>
              </a:ext>
            </a:extLst>
          </p:cNvPr>
          <p:cNvCxnSpPr>
            <a:cxnSpLocks/>
            <a:stCxn id="26" idx="2"/>
            <a:endCxn id="34" idx="0"/>
          </p:cNvCxnSpPr>
          <p:nvPr/>
        </p:nvCxnSpPr>
        <p:spPr>
          <a:xfrm>
            <a:off x="5390117" y="2453219"/>
            <a:ext cx="0" cy="344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2DD0665-70EE-4D7E-8653-15AA62B00643}"/>
              </a:ext>
            </a:extLst>
          </p:cNvPr>
          <p:cNvSpPr/>
          <p:nvPr/>
        </p:nvSpPr>
        <p:spPr>
          <a:xfrm>
            <a:off x="4505130" y="2797858"/>
            <a:ext cx="1769974" cy="5310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RSSI,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TIME(</a:t>
            </a:r>
            <a:r>
              <a:rPr lang="ko-KR" altLang="en-US" sz="1200" dirty="0">
                <a:solidFill>
                  <a:schemeClr val="tx1"/>
                </a:solidFill>
              </a:rPr>
              <a:t>시간 간격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평균 구함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B97E66F4-18CB-4122-933A-7CE0F6D748C4}"/>
              </a:ext>
            </a:extLst>
          </p:cNvPr>
          <p:cNvSpPr/>
          <p:nvPr/>
        </p:nvSpPr>
        <p:spPr>
          <a:xfrm>
            <a:off x="3378833" y="3719140"/>
            <a:ext cx="1244123" cy="37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ID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965EC2A-9E25-43F2-A774-769A4C078D49}"/>
              </a:ext>
            </a:extLst>
          </p:cNvPr>
          <p:cNvCxnSpPr>
            <a:cxnSpLocks/>
            <a:stCxn id="34" idx="2"/>
            <a:endCxn id="57" idx="0"/>
          </p:cNvCxnSpPr>
          <p:nvPr/>
        </p:nvCxnSpPr>
        <p:spPr>
          <a:xfrm flipH="1">
            <a:off x="4000895" y="3328887"/>
            <a:ext cx="1389222" cy="39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9DE4A7CD-94D7-4F79-90A5-097583462CD8}"/>
              </a:ext>
            </a:extLst>
          </p:cNvPr>
          <p:cNvSpPr/>
          <p:nvPr/>
        </p:nvSpPr>
        <p:spPr>
          <a:xfrm>
            <a:off x="4768054" y="3725914"/>
            <a:ext cx="1244123" cy="37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RSSI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11D1FA1-CA92-4A7C-AC4D-70A653C20941}"/>
              </a:ext>
            </a:extLst>
          </p:cNvPr>
          <p:cNvCxnSpPr>
            <a:cxnSpLocks/>
            <a:stCxn id="34" idx="2"/>
            <a:endCxn id="61" idx="0"/>
          </p:cNvCxnSpPr>
          <p:nvPr/>
        </p:nvCxnSpPr>
        <p:spPr>
          <a:xfrm flipH="1">
            <a:off x="5390116" y="3328887"/>
            <a:ext cx="1" cy="397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061397B-743D-4A2F-83DF-EDADE933004A}"/>
              </a:ext>
            </a:extLst>
          </p:cNvPr>
          <p:cNvSpPr/>
          <p:nvPr/>
        </p:nvSpPr>
        <p:spPr>
          <a:xfrm>
            <a:off x="6238915" y="3725914"/>
            <a:ext cx="1244123" cy="37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identifiedTime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D327DEA-E3FE-4C0F-A03C-47278A660D11}"/>
              </a:ext>
            </a:extLst>
          </p:cNvPr>
          <p:cNvCxnSpPr>
            <a:cxnSpLocks/>
            <a:stCxn id="34" idx="2"/>
            <a:endCxn id="63" idx="0"/>
          </p:cNvCxnSpPr>
          <p:nvPr/>
        </p:nvCxnSpPr>
        <p:spPr>
          <a:xfrm>
            <a:off x="5390117" y="3328887"/>
            <a:ext cx="1470860" cy="397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D49F4E2-3330-4349-974D-058A35763EBC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4000895" y="4089576"/>
            <a:ext cx="1389220" cy="33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E2A9163-1B77-4A7C-A9FC-3CE6DA4EC4F0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5390115" y="4096350"/>
            <a:ext cx="1" cy="332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CC38717-26CC-4783-9769-4D6DCAC5FC2E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5390115" y="4096350"/>
            <a:ext cx="1470862" cy="332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7A8519D4-FE18-430B-ADCB-80E170192829}"/>
              </a:ext>
            </a:extLst>
          </p:cNvPr>
          <p:cNvSpPr/>
          <p:nvPr/>
        </p:nvSpPr>
        <p:spPr>
          <a:xfrm>
            <a:off x="4505130" y="4979332"/>
            <a:ext cx="1769974" cy="5310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연결리스트 출력 함수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실행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20BBA58-F187-45AB-9AE9-0F9A058B9062}"/>
              </a:ext>
            </a:extLst>
          </p:cNvPr>
          <p:cNvSpPr/>
          <p:nvPr/>
        </p:nvSpPr>
        <p:spPr>
          <a:xfrm>
            <a:off x="7483038" y="166730"/>
            <a:ext cx="1531852" cy="113781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Target</a:t>
            </a:r>
          </a:p>
          <a:p>
            <a:pPr algn="ctr"/>
            <a:r>
              <a:rPr lang="en-US" altLang="ko-KR" dirty="0"/>
              <a:t>Tag</a:t>
            </a:r>
          </a:p>
          <a:p>
            <a:pPr algn="ctr"/>
            <a:r>
              <a:rPr lang="en-US" altLang="ko-KR" dirty="0"/>
              <a:t>Analysis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3D8D86D-5CD0-4F72-8558-92A7FA1E96ED}"/>
              </a:ext>
            </a:extLst>
          </p:cNvPr>
          <p:cNvCxnSpPr>
            <a:cxnSpLocks/>
            <a:stCxn id="61" idx="2"/>
            <a:endCxn id="116" idx="0"/>
          </p:cNvCxnSpPr>
          <p:nvPr/>
        </p:nvCxnSpPr>
        <p:spPr>
          <a:xfrm>
            <a:off x="5390116" y="4096350"/>
            <a:ext cx="1" cy="88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00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2296484" y="166730"/>
            <a:ext cx="8005755" cy="6504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AD11DE-2ED3-4A29-A9FF-148E0AE3F87E}"/>
              </a:ext>
            </a:extLst>
          </p:cNvPr>
          <p:cNvSpPr/>
          <p:nvPr/>
        </p:nvSpPr>
        <p:spPr>
          <a:xfrm>
            <a:off x="4575405" y="293616"/>
            <a:ext cx="1629422" cy="4299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타겟 </a:t>
            </a:r>
            <a:r>
              <a:rPr lang="en-US" altLang="ko-KR" sz="1100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평균 </a:t>
            </a:r>
            <a:r>
              <a:rPr lang="en-US" altLang="ko-KR" sz="1100" dirty="0">
                <a:solidFill>
                  <a:schemeClr val="tx1"/>
                </a:solidFill>
              </a:rPr>
              <a:t>RSSI </a:t>
            </a:r>
            <a:r>
              <a:rPr lang="ko-KR" altLang="en-US" sz="1100" dirty="0">
                <a:solidFill>
                  <a:schemeClr val="tx1"/>
                </a:solidFill>
              </a:rPr>
              <a:t>값 구함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4480746" y="992194"/>
            <a:ext cx="1818742" cy="4425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참조 </a:t>
            </a:r>
            <a:r>
              <a:rPr lang="en-US" altLang="ko-KR" sz="1100" dirty="0">
                <a:solidFill>
                  <a:schemeClr val="tx1"/>
                </a:solidFill>
              </a:rPr>
              <a:t>ID</a:t>
            </a:r>
            <a:r>
              <a:rPr lang="ko-KR" altLang="en-US" sz="1100" dirty="0">
                <a:solidFill>
                  <a:schemeClr val="tx1"/>
                </a:solidFill>
              </a:rPr>
              <a:t>들</a:t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ko-KR" altLang="en-US" sz="1100" dirty="0">
                <a:solidFill>
                  <a:schemeClr val="tx1"/>
                </a:solidFill>
              </a:rPr>
              <a:t>각 평균 </a:t>
            </a:r>
            <a:r>
              <a:rPr lang="en-US" altLang="ko-KR" sz="1100" dirty="0">
                <a:solidFill>
                  <a:schemeClr val="tx1"/>
                </a:solidFill>
              </a:rPr>
              <a:t>RSSI </a:t>
            </a:r>
            <a:r>
              <a:rPr lang="ko-KR" altLang="en-US" sz="1100" dirty="0">
                <a:solidFill>
                  <a:schemeClr val="tx1"/>
                </a:solidFill>
              </a:rPr>
              <a:t>값 구함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D47FB-A55D-45C4-A060-EAA9738E86D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390116" y="723555"/>
            <a:ext cx="1" cy="26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8AB522-94AE-4790-8016-40A29B486084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 flipH="1">
            <a:off x="5390116" y="1434712"/>
            <a:ext cx="1" cy="26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CA26E30-32DC-483C-8B45-B75044713844}"/>
              </a:ext>
            </a:extLst>
          </p:cNvPr>
          <p:cNvSpPr/>
          <p:nvPr/>
        </p:nvSpPr>
        <p:spPr>
          <a:xfrm>
            <a:off x="4514939" y="1703351"/>
            <a:ext cx="1750354" cy="869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참조 </a:t>
            </a:r>
            <a:r>
              <a:rPr lang="en-US" altLang="ko-KR" sz="1100" dirty="0">
                <a:solidFill>
                  <a:schemeClr val="tx1"/>
                </a:solidFill>
              </a:rPr>
              <a:t>ID</a:t>
            </a:r>
            <a:r>
              <a:rPr lang="ko-KR" altLang="en-US" sz="1100" dirty="0">
                <a:solidFill>
                  <a:schemeClr val="tx1"/>
                </a:solidFill>
              </a:rPr>
              <a:t>들은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연결리스트에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타겟 </a:t>
            </a:r>
            <a:r>
              <a:rPr lang="en-US" altLang="ko-KR" sz="1100" dirty="0">
                <a:solidFill>
                  <a:schemeClr val="tx1"/>
                </a:solidFill>
              </a:rPr>
              <a:t>ID</a:t>
            </a:r>
            <a:r>
              <a:rPr lang="ko-KR" altLang="en-US" sz="1100" dirty="0">
                <a:solidFill>
                  <a:schemeClr val="tx1"/>
                </a:solidFill>
              </a:rPr>
              <a:t>와 평균 </a:t>
            </a:r>
            <a:r>
              <a:rPr lang="en-US" altLang="ko-KR" sz="1100" dirty="0">
                <a:solidFill>
                  <a:schemeClr val="tx1"/>
                </a:solidFill>
              </a:rPr>
              <a:t>RSSI</a:t>
            </a:r>
            <a:r>
              <a:rPr lang="ko-KR" altLang="en-US" sz="1100" dirty="0">
                <a:solidFill>
                  <a:schemeClr val="tx1"/>
                </a:solidFill>
              </a:rPr>
              <a:t>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가장 비슷한 순서로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들어감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99DC511-D596-4493-B400-9A642B394838}"/>
              </a:ext>
            </a:extLst>
          </p:cNvPr>
          <p:cNvCxnSpPr>
            <a:cxnSpLocks/>
            <a:stCxn id="26" idx="2"/>
            <a:endCxn id="34" idx="0"/>
          </p:cNvCxnSpPr>
          <p:nvPr/>
        </p:nvCxnSpPr>
        <p:spPr>
          <a:xfrm>
            <a:off x="5390116" y="2572418"/>
            <a:ext cx="0" cy="26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2DD0665-70EE-4D7E-8653-15AA62B00643}"/>
              </a:ext>
            </a:extLst>
          </p:cNvPr>
          <p:cNvSpPr/>
          <p:nvPr/>
        </p:nvSpPr>
        <p:spPr>
          <a:xfrm>
            <a:off x="4594680" y="2841057"/>
            <a:ext cx="1590871" cy="5242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사용자로부터 참조할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값의 개수 입력 받기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20BBA58-F187-45AB-9AE9-0F9A058B9062}"/>
              </a:ext>
            </a:extLst>
          </p:cNvPr>
          <p:cNvSpPr/>
          <p:nvPr/>
        </p:nvSpPr>
        <p:spPr>
          <a:xfrm>
            <a:off x="8770387" y="166730"/>
            <a:ext cx="1531852" cy="113781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Estimation</a:t>
            </a:r>
          </a:p>
          <a:p>
            <a:pPr algn="ctr"/>
            <a:r>
              <a:rPr lang="en-US" altLang="ko-KR" dirty="0"/>
              <a:t>of Target</a:t>
            </a:r>
          </a:p>
          <a:p>
            <a:pPr algn="ctr"/>
            <a:r>
              <a:rPr lang="en-US" altLang="ko-KR" dirty="0"/>
              <a:t>Position</a:t>
            </a:r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C1A2D60-4F49-4BDF-8BC9-CC0AE45E30D3}"/>
              </a:ext>
            </a:extLst>
          </p:cNvPr>
          <p:cNvSpPr/>
          <p:nvPr/>
        </p:nvSpPr>
        <p:spPr>
          <a:xfrm>
            <a:off x="4367937" y="3674385"/>
            <a:ext cx="2031264" cy="492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연결리스트에 저장 되어있는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참조 </a:t>
            </a:r>
            <a:r>
              <a:rPr lang="en-US" altLang="ko-KR" sz="1100" dirty="0">
                <a:solidFill>
                  <a:schemeClr val="tx1"/>
                </a:solidFill>
              </a:rPr>
              <a:t>ID</a:t>
            </a:r>
            <a:r>
              <a:rPr lang="ko-KR" altLang="en-US" sz="1100" dirty="0">
                <a:solidFill>
                  <a:schemeClr val="tx1"/>
                </a:solidFill>
              </a:rPr>
              <a:t> 가리키기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A9FAD2E-F13C-484E-852F-1EA9BECE9971}"/>
              </a:ext>
            </a:extLst>
          </p:cNvPr>
          <p:cNvCxnSpPr>
            <a:cxnSpLocks/>
            <a:stCxn id="34" idx="2"/>
            <a:endCxn id="49" idx="0"/>
          </p:cNvCxnSpPr>
          <p:nvPr/>
        </p:nvCxnSpPr>
        <p:spPr>
          <a:xfrm flipH="1">
            <a:off x="5383569" y="3365260"/>
            <a:ext cx="6547" cy="309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CDA2B5D-B01D-400E-97E2-88E8E9667623}"/>
              </a:ext>
            </a:extLst>
          </p:cNvPr>
          <p:cNvSpPr/>
          <p:nvPr/>
        </p:nvSpPr>
        <p:spPr>
          <a:xfrm>
            <a:off x="4622821" y="4431509"/>
            <a:ext cx="1534590" cy="492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참조 </a:t>
            </a:r>
            <a:r>
              <a:rPr lang="en-US" altLang="ko-KR" sz="1100" dirty="0">
                <a:solidFill>
                  <a:schemeClr val="tx1"/>
                </a:solidFill>
              </a:rPr>
              <a:t>ID</a:t>
            </a:r>
            <a:r>
              <a:rPr lang="ko-KR" altLang="en-US" sz="1100" dirty="0">
                <a:solidFill>
                  <a:schemeClr val="tx1"/>
                </a:solidFill>
              </a:rPr>
              <a:t>에 해당하는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좌표 값 가져오기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0963D37-0140-47D6-977B-B2CCF6930324}"/>
              </a:ext>
            </a:extLst>
          </p:cNvPr>
          <p:cNvCxnSpPr>
            <a:cxnSpLocks/>
            <a:stCxn id="49" idx="2"/>
            <a:endCxn id="56" idx="0"/>
          </p:cNvCxnSpPr>
          <p:nvPr/>
        </p:nvCxnSpPr>
        <p:spPr>
          <a:xfrm>
            <a:off x="5383569" y="4166647"/>
            <a:ext cx="6547" cy="26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F68652E-715E-4460-BB04-9AB18C4465AF}"/>
              </a:ext>
            </a:extLst>
          </p:cNvPr>
          <p:cNvCxnSpPr>
            <a:cxnSpLocks/>
            <a:stCxn id="56" idx="2"/>
            <a:endCxn id="74" idx="0"/>
          </p:cNvCxnSpPr>
          <p:nvPr/>
        </p:nvCxnSpPr>
        <p:spPr>
          <a:xfrm flipH="1">
            <a:off x="5383569" y="4923771"/>
            <a:ext cx="6547" cy="28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순서도: 판단 73">
            <a:extLst>
              <a:ext uri="{FF2B5EF4-FFF2-40B4-BE49-F238E27FC236}">
                <a16:creationId xmlns:a16="http://schemas.microsoft.com/office/drawing/2014/main" id="{40BA4C2E-6C4C-43C6-B511-AC0857A788E7}"/>
              </a:ext>
            </a:extLst>
          </p:cNvPr>
          <p:cNvSpPr/>
          <p:nvPr/>
        </p:nvSpPr>
        <p:spPr>
          <a:xfrm>
            <a:off x="5027037" y="5211464"/>
            <a:ext cx="713064" cy="654342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if</a:t>
            </a:r>
            <a:endParaRPr lang="ko-KR" altLang="en-US" dirty="0"/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54AD42A3-7BBD-45F0-96C4-A6321A6F121F}"/>
              </a:ext>
            </a:extLst>
          </p:cNvPr>
          <p:cNvCxnSpPr>
            <a:cxnSpLocks/>
            <a:stCxn id="74" idx="1"/>
            <a:endCxn id="49" idx="1"/>
          </p:cNvCxnSpPr>
          <p:nvPr/>
        </p:nvCxnSpPr>
        <p:spPr>
          <a:xfrm rot="10800000">
            <a:off x="4367937" y="3920517"/>
            <a:ext cx="659100" cy="1618119"/>
          </a:xfrm>
          <a:prstGeom prst="bentConnector3">
            <a:avLst>
              <a:gd name="adj1" fmla="val 315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1201E1A-EFE7-452B-A8DC-E4791A6013EB}"/>
              </a:ext>
            </a:extLst>
          </p:cNvPr>
          <p:cNvSpPr txBox="1"/>
          <p:nvPr/>
        </p:nvSpPr>
        <p:spPr>
          <a:xfrm>
            <a:off x="2940561" y="5012627"/>
            <a:ext cx="208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참조할 값의 </a:t>
            </a:r>
            <a:endParaRPr lang="en-US" altLang="ko-KR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개수만큼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반복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인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경우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3678D2E-F53C-4FAB-AF36-4516F63A4F15}"/>
              </a:ext>
            </a:extLst>
          </p:cNvPr>
          <p:cNvCxnSpPr>
            <a:cxnSpLocks/>
            <a:stCxn id="74" idx="3"/>
            <a:endCxn id="86" idx="1"/>
          </p:cNvCxnSpPr>
          <p:nvPr/>
        </p:nvCxnSpPr>
        <p:spPr>
          <a:xfrm flipV="1">
            <a:off x="5740101" y="5535847"/>
            <a:ext cx="1456753" cy="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8F3410A-EDBB-4B26-B4C5-DE9BC6CD3D66}"/>
              </a:ext>
            </a:extLst>
          </p:cNvPr>
          <p:cNvSpPr/>
          <p:nvPr/>
        </p:nvSpPr>
        <p:spPr>
          <a:xfrm>
            <a:off x="7196854" y="5086414"/>
            <a:ext cx="2307945" cy="8988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X</a:t>
            </a:r>
            <a:r>
              <a:rPr lang="ko-KR" altLang="en-US" sz="1100" dirty="0">
                <a:solidFill>
                  <a:schemeClr val="tx1"/>
                </a:solidFill>
              </a:rPr>
              <a:t>좌표를 다 더한 값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참조개수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Y</a:t>
            </a:r>
            <a:r>
              <a:rPr lang="ko-KR" altLang="en-US" sz="1100" dirty="0">
                <a:solidFill>
                  <a:schemeClr val="tx1"/>
                </a:solidFill>
              </a:rPr>
              <a:t>좌표를 다 더한 값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참조개수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=&gt;</a:t>
            </a:r>
            <a:r>
              <a:rPr lang="ko-KR" altLang="en-US" sz="1100" dirty="0">
                <a:solidFill>
                  <a:schemeClr val="tx1"/>
                </a:solidFill>
              </a:rPr>
              <a:t>타겟 </a:t>
            </a:r>
            <a:r>
              <a:rPr lang="en-US" altLang="ko-KR" sz="1100" dirty="0">
                <a:solidFill>
                  <a:schemeClr val="tx1"/>
                </a:solidFill>
              </a:rPr>
              <a:t>ID</a:t>
            </a:r>
            <a:r>
              <a:rPr lang="ko-KR" altLang="en-US" sz="1100" dirty="0">
                <a:solidFill>
                  <a:schemeClr val="tx1"/>
                </a:solidFill>
              </a:rPr>
              <a:t>의 예상 좌표 나옴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69156EA-6CC5-405B-B3CB-1C86C5AD6AA4}"/>
              </a:ext>
            </a:extLst>
          </p:cNvPr>
          <p:cNvSpPr txBox="1"/>
          <p:nvPr/>
        </p:nvSpPr>
        <p:spPr>
          <a:xfrm>
            <a:off x="5740101" y="5535847"/>
            <a:ext cx="1207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반복을 다</a:t>
            </a:r>
            <a:endParaRPr lang="en-US" altLang="ko-KR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하였을 경우</a:t>
            </a:r>
          </a:p>
        </p:txBody>
      </p:sp>
    </p:spTree>
    <p:extLst>
      <p:ext uri="{BB962C8B-B14F-4D97-AF65-F5344CB8AC3E}">
        <p14:creationId xmlns:p14="http://schemas.microsoft.com/office/powerpoint/2010/main" val="418800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2296485" y="166731"/>
            <a:ext cx="5840836" cy="5184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AD11DE-2ED3-4A29-A9FF-148E0AE3F87E}"/>
              </a:ext>
            </a:extLst>
          </p:cNvPr>
          <p:cNvSpPr/>
          <p:nvPr/>
        </p:nvSpPr>
        <p:spPr>
          <a:xfrm>
            <a:off x="4405618" y="293616"/>
            <a:ext cx="1944848" cy="637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사용자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ID &amp; PW</a:t>
            </a:r>
            <a:r>
              <a:rPr lang="ko-KR" altLang="en-US" sz="1600" dirty="0">
                <a:solidFill>
                  <a:schemeClr val="tx1"/>
                </a:solidFill>
              </a:rPr>
              <a:t> 입력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4063766" y="1577130"/>
            <a:ext cx="2639038" cy="8388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메모장에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해당 </a:t>
            </a:r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ko-KR" altLang="en-US" sz="1600" dirty="0">
                <a:solidFill>
                  <a:schemeClr val="tx1"/>
                </a:solidFill>
              </a:rPr>
              <a:t>가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존재하는지 확인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D47FB-A55D-45C4-A060-EAA9738E86D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378042" y="931178"/>
            <a:ext cx="5243" cy="64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4D0791FA-C7BA-45C2-8BC7-8F85FF8F7668}"/>
              </a:ext>
            </a:extLst>
          </p:cNvPr>
          <p:cNvSpPr/>
          <p:nvPr/>
        </p:nvSpPr>
        <p:spPr>
          <a:xfrm>
            <a:off x="5021510" y="3101829"/>
            <a:ext cx="713064" cy="654342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if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8AB522-94AE-4790-8016-40A29B486084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5378042" y="2416029"/>
            <a:ext cx="5243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012CCC1-B35F-4988-86D5-FC546593C713}"/>
              </a:ext>
            </a:extLst>
          </p:cNvPr>
          <p:cNvSpPr/>
          <p:nvPr/>
        </p:nvSpPr>
        <p:spPr>
          <a:xfrm>
            <a:off x="2397153" y="4473429"/>
            <a:ext cx="1666613" cy="7508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해당 </a:t>
            </a:r>
            <a:r>
              <a:rPr lang="en-US" altLang="ko-KR" sz="1100" dirty="0">
                <a:solidFill>
                  <a:schemeClr val="tx1"/>
                </a:solidFill>
              </a:rPr>
              <a:t>ID </a:t>
            </a:r>
            <a:r>
              <a:rPr lang="ko-KR" altLang="en-US" sz="1100" dirty="0">
                <a:solidFill>
                  <a:schemeClr val="tx1"/>
                </a:solidFill>
              </a:rPr>
              <a:t>이미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존재한다고 알려주기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F8115AF-3F89-4912-B3F0-DEA2493AF576}"/>
              </a:ext>
            </a:extLst>
          </p:cNvPr>
          <p:cNvCxnSpPr>
            <a:cxnSpLocks/>
            <a:stCxn id="14" idx="1"/>
            <a:endCxn id="21" idx="0"/>
          </p:cNvCxnSpPr>
          <p:nvPr/>
        </p:nvCxnSpPr>
        <p:spPr>
          <a:xfrm rot="10800000" flipV="1">
            <a:off x="3230460" y="3428999"/>
            <a:ext cx="1791050" cy="1044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0C7D764-9848-4113-BE36-4DCEDE655438}"/>
              </a:ext>
            </a:extLst>
          </p:cNvPr>
          <p:cNvSpPr txBox="1"/>
          <p:nvPr/>
        </p:nvSpPr>
        <p:spPr>
          <a:xfrm>
            <a:off x="3665882" y="3101829"/>
            <a:ext cx="1355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True(</a:t>
            </a:r>
            <a:r>
              <a:rPr lang="ko-KR" altLang="en-US" sz="1400" dirty="0"/>
              <a:t>존재하면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3A97193-7D49-4285-A699-8AA6888FCF95}"/>
              </a:ext>
            </a:extLst>
          </p:cNvPr>
          <p:cNvSpPr/>
          <p:nvPr/>
        </p:nvSpPr>
        <p:spPr>
          <a:xfrm>
            <a:off x="6338392" y="4473429"/>
            <a:ext cx="1666613" cy="7508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완료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47C4AE1-946B-4816-B17D-0CB20BDD2CAC}"/>
              </a:ext>
            </a:extLst>
          </p:cNvPr>
          <p:cNvCxnSpPr>
            <a:cxnSpLocks/>
            <a:stCxn id="14" idx="3"/>
            <a:endCxn id="28" idx="0"/>
          </p:cNvCxnSpPr>
          <p:nvPr/>
        </p:nvCxnSpPr>
        <p:spPr>
          <a:xfrm>
            <a:off x="5734574" y="3429000"/>
            <a:ext cx="1437125" cy="1044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6E4F713-E50A-4FFB-8221-F087748C9081}"/>
              </a:ext>
            </a:extLst>
          </p:cNvPr>
          <p:cNvSpPr txBox="1"/>
          <p:nvPr/>
        </p:nvSpPr>
        <p:spPr>
          <a:xfrm>
            <a:off x="5723027" y="3101829"/>
            <a:ext cx="1949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False(</a:t>
            </a:r>
            <a:r>
              <a:rPr lang="ko-KR" altLang="en-US" sz="1400" dirty="0"/>
              <a:t>존재하지 않으면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58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2296485" y="166731"/>
            <a:ext cx="5840836" cy="5184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AD11DE-2ED3-4A29-A9FF-148E0AE3F87E}"/>
              </a:ext>
            </a:extLst>
          </p:cNvPr>
          <p:cNvSpPr/>
          <p:nvPr/>
        </p:nvSpPr>
        <p:spPr>
          <a:xfrm>
            <a:off x="4405618" y="293616"/>
            <a:ext cx="1944848" cy="637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사용자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ID </a:t>
            </a:r>
            <a:r>
              <a:rPr lang="ko-KR" altLang="en-US" sz="1600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4063766" y="1577130"/>
            <a:ext cx="2639038" cy="8388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메모장에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해당 </a:t>
            </a:r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ko-KR" altLang="en-US" sz="1600" dirty="0">
                <a:solidFill>
                  <a:schemeClr val="tx1"/>
                </a:solidFill>
              </a:rPr>
              <a:t>가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존재하는지 확인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D47FB-A55D-45C4-A060-EAA9738E86D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378042" y="931178"/>
            <a:ext cx="5243" cy="64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4D0791FA-C7BA-45C2-8BC7-8F85FF8F7668}"/>
              </a:ext>
            </a:extLst>
          </p:cNvPr>
          <p:cNvSpPr/>
          <p:nvPr/>
        </p:nvSpPr>
        <p:spPr>
          <a:xfrm>
            <a:off x="5021510" y="3101829"/>
            <a:ext cx="713064" cy="654342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if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8AB522-94AE-4790-8016-40A29B486084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5378042" y="2416029"/>
            <a:ext cx="5243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012CCC1-B35F-4988-86D5-FC546593C713}"/>
              </a:ext>
            </a:extLst>
          </p:cNvPr>
          <p:cNvSpPr/>
          <p:nvPr/>
        </p:nvSpPr>
        <p:spPr>
          <a:xfrm>
            <a:off x="2397153" y="4473429"/>
            <a:ext cx="1666613" cy="7508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해당 </a:t>
            </a:r>
            <a:r>
              <a:rPr lang="en-US" altLang="ko-KR" sz="1100" dirty="0">
                <a:solidFill>
                  <a:schemeClr val="tx1"/>
                </a:solidFill>
              </a:rPr>
              <a:t>ID</a:t>
            </a:r>
            <a:r>
              <a:rPr lang="ko-KR" altLang="en-US" sz="1100" dirty="0">
                <a:solidFill>
                  <a:schemeClr val="tx1"/>
                </a:solidFill>
              </a:rPr>
              <a:t>의 </a:t>
            </a:r>
            <a:r>
              <a:rPr lang="en-US" altLang="ko-KR" sz="1100" dirty="0">
                <a:solidFill>
                  <a:schemeClr val="tx1"/>
                </a:solidFill>
              </a:rPr>
              <a:t>PW </a:t>
            </a:r>
            <a:r>
              <a:rPr lang="ko-KR" altLang="en-US" sz="1100" dirty="0">
                <a:solidFill>
                  <a:schemeClr val="tx1"/>
                </a:solidFill>
              </a:rPr>
              <a:t>출력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F8115AF-3F89-4912-B3F0-DEA2493AF576}"/>
              </a:ext>
            </a:extLst>
          </p:cNvPr>
          <p:cNvCxnSpPr>
            <a:cxnSpLocks/>
            <a:stCxn id="14" idx="1"/>
            <a:endCxn id="21" idx="0"/>
          </p:cNvCxnSpPr>
          <p:nvPr/>
        </p:nvCxnSpPr>
        <p:spPr>
          <a:xfrm rot="10800000" flipV="1">
            <a:off x="3230460" y="3428999"/>
            <a:ext cx="1791050" cy="1044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0C7D764-9848-4113-BE36-4DCEDE655438}"/>
              </a:ext>
            </a:extLst>
          </p:cNvPr>
          <p:cNvSpPr txBox="1"/>
          <p:nvPr/>
        </p:nvSpPr>
        <p:spPr>
          <a:xfrm>
            <a:off x="3665882" y="3101829"/>
            <a:ext cx="1355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True(</a:t>
            </a:r>
            <a:r>
              <a:rPr lang="ko-KR" altLang="en-US" sz="1400" dirty="0"/>
              <a:t>존재하면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3A97193-7D49-4285-A699-8AA6888FCF95}"/>
              </a:ext>
            </a:extLst>
          </p:cNvPr>
          <p:cNvSpPr/>
          <p:nvPr/>
        </p:nvSpPr>
        <p:spPr>
          <a:xfrm>
            <a:off x="6338392" y="4473429"/>
            <a:ext cx="1666613" cy="7508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해당 </a:t>
            </a:r>
            <a:r>
              <a:rPr lang="en-US" altLang="ko-KR" sz="1100" dirty="0">
                <a:solidFill>
                  <a:schemeClr val="tx1"/>
                </a:solidFill>
              </a:rPr>
              <a:t>ID </a:t>
            </a:r>
            <a:r>
              <a:rPr lang="ko-KR" altLang="en-US" sz="1100" dirty="0">
                <a:solidFill>
                  <a:schemeClr val="tx1"/>
                </a:solidFill>
              </a:rPr>
              <a:t>미 존재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알림 및 메인 첫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인터페이스로 이동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47C4AE1-946B-4816-B17D-0CB20BDD2CAC}"/>
              </a:ext>
            </a:extLst>
          </p:cNvPr>
          <p:cNvCxnSpPr>
            <a:cxnSpLocks/>
            <a:stCxn id="14" idx="3"/>
            <a:endCxn id="28" idx="0"/>
          </p:cNvCxnSpPr>
          <p:nvPr/>
        </p:nvCxnSpPr>
        <p:spPr>
          <a:xfrm>
            <a:off x="5734574" y="3429000"/>
            <a:ext cx="1437125" cy="1044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6E4F713-E50A-4FFB-8221-F087748C9081}"/>
              </a:ext>
            </a:extLst>
          </p:cNvPr>
          <p:cNvSpPr txBox="1"/>
          <p:nvPr/>
        </p:nvSpPr>
        <p:spPr>
          <a:xfrm>
            <a:off x="5723027" y="3101829"/>
            <a:ext cx="1949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False(</a:t>
            </a:r>
            <a:r>
              <a:rPr lang="ko-KR" altLang="en-US" sz="1400" dirty="0"/>
              <a:t>존재하지 않으면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4073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2390861" y="922789"/>
            <a:ext cx="6126315" cy="5368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4101374" y="1093979"/>
            <a:ext cx="2541261" cy="532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자리 숫자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입력 받음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4D0791FA-C7BA-45C2-8BC7-8F85FF8F7668}"/>
              </a:ext>
            </a:extLst>
          </p:cNvPr>
          <p:cNvSpPr/>
          <p:nvPr/>
        </p:nvSpPr>
        <p:spPr>
          <a:xfrm>
            <a:off x="5021510" y="3101829"/>
            <a:ext cx="713064" cy="654342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if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8AB522-94AE-4790-8016-40A29B486084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5372005" y="1626679"/>
            <a:ext cx="6037" cy="147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012CCC1-B35F-4988-86D5-FC546593C713}"/>
              </a:ext>
            </a:extLst>
          </p:cNvPr>
          <p:cNvSpPr/>
          <p:nvPr/>
        </p:nvSpPr>
        <p:spPr>
          <a:xfrm>
            <a:off x="2421480" y="5444779"/>
            <a:ext cx="1815845" cy="7508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나눠 놓은 숫자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연결리스트 넣을 함수의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매개변수로 전달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F8115AF-3F89-4912-B3F0-DEA2493AF576}"/>
              </a:ext>
            </a:extLst>
          </p:cNvPr>
          <p:cNvCxnSpPr>
            <a:cxnSpLocks/>
            <a:stCxn id="14" idx="1"/>
            <a:endCxn id="26" idx="0"/>
          </p:cNvCxnSpPr>
          <p:nvPr/>
        </p:nvCxnSpPr>
        <p:spPr>
          <a:xfrm rot="10800000" flipV="1">
            <a:off x="3329404" y="3428999"/>
            <a:ext cx="1692107" cy="809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0C7D764-9848-4113-BE36-4DCEDE655438}"/>
              </a:ext>
            </a:extLst>
          </p:cNvPr>
          <p:cNvSpPr txBox="1"/>
          <p:nvPr/>
        </p:nvSpPr>
        <p:spPr>
          <a:xfrm>
            <a:off x="3665882" y="3101829"/>
            <a:ext cx="1455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True(5</a:t>
            </a:r>
            <a:r>
              <a:rPr lang="ko-KR" altLang="en-US" sz="1400" dirty="0"/>
              <a:t>자리이면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3A97193-7D49-4285-A699-8AA6888FCF95}"/>
              </a:ext>
            </a:extLst>
          </p:cNvPr>
          <p:cNvSpPr/>
          <p:nvPr/>
        </p:nvSpPr>
        <p:spPr>
          <a:xfrm>
            <a:off x="6338392" y="4473429"/>
            <a:ext cx="1666613" cy="7508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재입력 시도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횟수는 그대로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47C4AE1-946B-4816-B17D-0CB20BDD2CAC}"/>
              </a:ext>
            </a:extLst>
          </p:cNvPr>
          <p:cNvCxnSpPr>
            <a:cxnSpLocks/>
            <a:stCxn id="14" idx="3"/>
            <a:endCxn id="28" idx="0"/>
          </p:cNvCxnSpPr>
          <p:nvPr/>
        </p:nvCxnSpPr>
        <p:spPr>
          <a:xfrm>
            <a:off x="5734574" y="3429000"/>
            <a:ext cx="1437125" cy="1044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6E4F713-E50A-4FFB-8221-F087748C9081}"/>
              </a:ext>
            </a:extLst>
          </p:cNvPr>
          <p:cNvSpPr txBox="1"/>
          <p:nvPr/>
        </p:nvSpPr>
        <p:spPr>
          <a:xfrm>
            <a:off x="5723026" y="3101829"/>
            <a:ext cx="2794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False(5</a:t>
            </a:r>
            <a:r>
              <a:rPr lang="ko-KR" altLang="en-US" sz="1400" dirty="0"/>
              <a:t>자리가 넘거나 적으면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D53E58A-E7D4-48A6-A643-AF71B51E3B4C}"/>
              </a:ext>
            </a:extLst>
          </p:cNvPr>
          <p:cNvSpPr/>
          <p:nvPr/>
        </p:nvSpPr>
        <p:spPr>
          <a:xfrm>
            <a:off x="2552318" y="4238801"/>
            <a:ext cx="1554170" cy="6601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각 숫자 자리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별로 나눠 놓기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E201771-0A14-4FD2-92F0-D7D4B0207B66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3254787" y="4905916"/>
            <a:ext cx="74616" cy="53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81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2055303" y="922789"/>
            <a:ext cx="6461873" cy="5855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4106488" y="741109"/>
            <a:ext cx="2541261" cy="3077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랜덤 값 연결리스트 삽입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4D0791FA-C7BA-45C2-8BC7-8F85FF8F7668}"/>
              </a:ext>
            </a:extLst>
          </p:cNvPr>
          <p:cNvSpPr/>
          <p:nvPr/>
        </p:nvSpPr>
        <p:spPr>
          <a:xfrm>
            <a:off x="5021510" y="2518794"/>
            <a:ext cx="713064" cy="654342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if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F8115AF-3F89-4912-B3F0-DEA2493AF576}"/>
              </a:ext>
            </a:extLst>
          </p:cNvPr>
          <p:cNvCxnSpPr>
            <a:cxnSpLocks/>
            <a:stCxn id="14" idx="1"/>
            <a:endCxn id="26" idx="0"/>
          </p:cNvCxnSpPr>
          <p:nvPr/>
        </p:nvCxnSpPr>
        <p:spPr>
          <a:xfrm rot="10800000" flipV="1">
            <a:off x="3107108" y="2845964"/>
            <a:ext cx="1914402" cy="1044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0C7D764-9848-4113-BE36-4DCEDE655438}"/>
              </a:ext>
            </a:extLst>
          </p:cNvPr>
          <p:cNvSpPr txBox="1"/>
          <p:nvPr/>
        </p:nvSpPr>
        <p:spPr>
          <a:xfrm>
            <a:off x="5721157" y="2518794"/>
            <a:ext cx="2791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False</a:t>
            </a:r>
            <a:r>
              <a:rPr lang="en-US" altLang="ko-KR" sz="1000" dirty="0"/>
              <a:t>(</a:t>
            </a:r>
            <a:r>
              <a:rPr lang="ko-KR" altLang="en-US" sz="1000" dirty="0"/>
              <a:t>동일한 숫자</a:t>
            </a:r>
            <a:r>
              <a:rPr lang="en-US" altLang="ko-KR" sz="1000" dirty="0"/>
              <a:t> </a:t>
            </a:r>
            <a:r>
              <a:rPr lang="ko-KR" altLang="en-US" sz="1000" dirty="0"/>
              <a:t>연결리스트에 없을 시</a:t>
            </a:r>
            <a:r>
              <a:rPr lang="en-US" altLang="ko-KR" sz="1000" dirty="0"/>
              <a:t>)</a:t>
            </a:r>
            <a:endParaRPr lang="ko-KR" altLang="en-US" sz="1100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47C4AE1-946B-4816-B17D-0CB20BDD2CAC}"/>
              </a:ext>
            </a:extLst>
          </p:cNvPr>
          <p:cNvCxnSpPr>
            <a:cxnSpLocks/>
            <a:stCxn id="14" idx="3"/>
            <a:endCxn id="17" idx="0"/>
          </p:cNvCxnSpPr>
          <p:nvPr/>
        </p:nvCxnSpPr>
        <p:spPr>
          <a:xfrm>
            <a:off x="5734574" y="2845965"/>
            <a:ext cx="1646622" cy="1044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6E4F713-E50A-4FFB-8221-F087748C9081}"/>
              </a:ext>
            </a:extLst>
          </p:cNvPr>
          <p:cNvSpPr txBox="1"/>
          <p:nvPr/>
        </p:nvSpPr>
        <p:spPr>
          <a:xfrm>
            <a:off x="2659867" y="2518794"/>
            <a:ext cx="2794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True</a:t>
            </a:r>
            <a:r>
              <a:rPr lang="en-US" altLang="ko-KR" sz="1000" dirty="0"/>
              <a:t>(</a:t>
            </a:r>
            <a:r>
              <a:rPr lang="ko-KR" altLang="en-US" sz="1000" dirty="0"/>
              <a:t>동일한 숫자 연결리스트에 존재 시</a:t>
            </a:r>
            <a:r>
              <a:rPr lang="en-US" altLang="ko-KR" sz="1000" dirty="0"/>
              <a:t>)</a:t>
            </a:r>
            <a:endParaRPr lang="ko-KR" altLang="en-US" sz="14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D53E58A-E7D4-48A6-A643-AF71B51E3B4C}"/>
              </a:ext>
            </a:extLst>
          </p:cNvPr>
          <p:cNvSpPr/>
          <p:nvPr/>
        </p:nvSpPr>
        <p:spPr>
          <a:xfrm>
            <a:off x="2552318" y="3890394"/>
            <a:ext cx="1109579" cy="5388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다시 랜덤 값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불러옴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4FAC8F2-18F6-421F-A494-465DB70CBD7A}"/>
              </a:ext>
            </a:extLst>
          </p:cNvPr>
          <p:cNvSpPr/>
          <p:nvPr/>
        </p:nvSpPr>
        <p:spPr>
          <a:xfrm>
            <a:off x="6826406" y="3890394"/>
            <a:ext cx="1109579" cy="5388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다음 노드로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넘어 감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8AF5443-DFAE-4BE6-BF29-D09535742B62}"/>
              </a:ext>
            </a:extLst>
          </p:cNvPr>
          <p:cNvCxnSpPr>
            <a:cxnSpLocks/>
            <a:stCxn id="14" idx="2"/>
            <a:endCxn id="32" idx="0"/>
          </p:cNvCxnSpPr>
          <p:nvPr/>
        </p:nvCxnSpPr>
        <p:spPr>
          <a:xfrm flipH="1">
            <a:off x="5377118" y="3173136"/>
            <a:ext cx="924" cy="1321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03FE114-BA78-4AD8-99C4-987BE9ED6F41}"/>
              </a:ext>
            </a:extLst>
          </p:cNvPr>
          <p:cNvSpPr/>
          <p:nvPr/>
        </p:nvSpPr>
        <p:spPr>
          <a:xfrm>
            <a:off x="4404694" y="1402011"/>
            <a:ext cx="1944848" cy="637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랜덤 값 </a:t>
            </a:r>
            <a:r>
              <a:rPr lang="en-US" altLang="ko-KR" sz="1400" dirty="0">
                <a:solidFill>
                  <a:schemeClr val="tx1"/>
                </a:solidFill>
              </a:rPr>
              <a:t>int</a:t>
            </a:r>
            <a:r>
              <a:rPr lang="ko-KR" altLang="en-US" sz="1400" dirty="0">
                <a:solidFill>
                  <a:schemeClr val="tx1"/>
                </a:solidFill>
              </a:rPr>
              <a:t>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변수에 삽입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8E7E0AE-AD12-48E3-B416-10381495F1AB}"/>
              </a:ext>
            </a:extLst>
          </p:cNvPr>
          <p:cNvCxnSpPr>
            <a:cxnSpLocks/>
            <a:stCxn id="27" idx="2"/>
            <a:endCxn id="14" idx="0"/>
          </p:cNvCxnSpPr>
          <p:nvPr/>
        </p:nvCxnSpPr>
        <p:spPr>
          <a:xfrm>
            <a:off x="5377118" y="2039573"/>
            <a:ext cx="924" cy="479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73757C6-CD29-4C20-BF67-11C02A8F90FF}"/>
              </a:ext>
            </a:extLst>
          </p:cNvPr>
          <p:cNvSpPr/>
          <p:nvPr/>
        </p:nvSpPr>
        <p:spPr>
          <a:xfrm>
            <a:off x="4458646" y="4494659"/>
            <a:ext cx="1836944" cy="6543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연결리스트 넣은 횟수가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</a:t>
            </a:r>
            <a:r>
              <a:rPr lang="ko-KR" altLang="en-US" sz="1100" dirty="0">
                <a:solidFill>
                  <a:schemeClr val="tx1"/>
                </a:solidFill>
              </a:rPr>
              <a:t>번이 넘을 경우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59817EF-4BC7-4A7A-87BE-B3E40D64D4D6}"/>
              </a:ext>
            </a:extLst>
          </p:cNvPr>
          <p:cNvCxnSpPr>
            <a:cxnSpLocks/>
            <a:stCxn id="32" idx="2"/>
            <a:endCxn id="55" idx="0"/>
          </p:cNvCxnSpPr>
          <p:nvPr/>
        </p:nvCxnSpPr>
        <p:spPr>
          <a:xfrm>
            <a:off x="5377118" y="5149002"/>
            <a:ext cx="0" cy="49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D88B341-0642-45D2-920E-F5AAF82BA224}"/>
              </a:ext>
            </a:extLst>
          </p:cNvPr>
          <p:cNvCxnSpPr>
            <a:cxnSpLocks/>
            <a:stCxn id="32" idx="1"/>
            <a:endCxn id="27" idx="1"/>
          </p:cNvCxnSpPr>
          <p:nvPr/>
        </p:nvCxnSpPr>
        <p:spPr>
          <a:xfrm rot="10800000">
            <a:off x="4404694" y="1720793"/>
            <a:ext cx="53952" cy="3101039"/>
          </a:xfrm>
          <a:prstGeom prst="bentConnector3">
            <a:avLst>
              <a:gd name="adj1" fmla="val 5237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A876C89-95D2-4FB6-8F44-42700815F25E}"/>
              </a:ext>
            </a:extLst>
          </p:cNvPr>
          <p:cNvSpPr txBox="1"/>
          <p:nvPr/>
        </p:nvSpPr>
        <p:spPr>
          <a:xfrm>
            <a:off x="5377118" y="5155422"/>
            <a:ext cx="554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57E897-52B9-431E-B972-D3D83007E955}"/>
              </a:ext>
            </a:extLst>
          </p:cNvPr>
          <p:cNvSpPr txBox="1"/>
          <p:nvPr/>
        </p:nvSpPr>
        <p:spPr>
          <a:xfrm>
            <a:off x="4056942" y="4783486"/>
            <a:ext cx="554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06DA5FF-D128-4F3D-A72D-7DEED1AC106E}"/>
              </a:ext>
            </a:extLst>
          </p:cNvPr>
          <p:cNvSpPr/>
          <p:nvPr/>
        </p:nvSpPr>
        <p:spPr>
          <a:xfrm>
            <a:off x="4458646" y="5643481"/>
            <a:ext cx="1836944" cy="6543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연결리스트 </a:t>
            </a:r>
            <a:r>
              <a:rPr lang="en-US" altLang="ko-KR" sz="1100" dirty="0">
                <a:solidFill>
                  <a:schemeClr val="tx1"/>
                </a:solidFill>
              </a:rPr>
              <a:t>main</a:t>
            </a:r>
            <a:r>
              <a:rPr lang="ko-KR" altLang="en-US" sz="1100" dirty="0">
                <a:solidFill>
                  <a:schemeClr val="tx1"/>
                </a:solidFill>
              </a:rPr>
              <a:t>에 리턴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72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3674378" y="922789"/>
            <a:ext cx="3397542" cy="3716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4106488" y="741109"/>
            <a:ext cx="2541261" cy="3077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스트라이크 확인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EABD2ED-CF9B-4D3D-9AC3-BA5A0284CD98}"/>
              </a:ext>
            </a:extLst>
          </p:cNvPr>
          <p:cNvSpPr/>
          <p:nvPr/>
        </p:nvSpPr>
        <p:spPr>
          <a:xfrm>
            <a:off x="4096916" y="1230566"/>
            <a:ext cx="2579668" cy="637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사용자가 입력해서 나눈 </a:t>
            </a:r>
            <a:r>
              <a:rPr lang="en-US" altLang="ko-KR" sz="1100" dirty="0">
                <a:solidFill>
                  <a:schemeClr val="tx1"/>
                </a:solidFill>
              </a:rPr>
              <a:t>5</a:t>
            </a:r>
            <a:r>
              <a:rPr lang="ko-KR" altLang="en-US" sz="1100" dirty="0">
                <a:solidFill>
                  <a:schemeClr val="tx1"/>
                </a:solidFill>
              </a:rPr>
              <a:t>개의 값과 연결리스트 매개 변수로 받음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A78BA05-A35B-4E90-8063-6172234AF48D}"/>
              </a:ext>
            </a:extLst>
          </p:cNvPr>
          <p:cNvCxnSpPr>
            <a:cxnSpLocks/>
            <a:stCxn id="20" idx="2"/>
            <a:endCxn id="28" idx="0"/>
          </p:cNvCxnSpPr>
          <p:nvPr/>
        </p:nvCxnSpPr>
        <p:spPr>
          <a:xfrm>
            <a:off x="5386750" y="1868128"/>
            <a:ext cx="0" cy="49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8E583A8-FB3F-4DA5-A52C-EDE18FBA2071}"/>
              </a:ext>
            </a:extLst>
          </p:cNvPr>
          <p:cNvSpPr/>
          <p:nvPr/>
        </p:nvSpPr>
        <p:spPr>
          <a:xfrm>
            <a:off x="3966361" y="2365695"/>
            <a:ext cx="2840777" cy="637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유저가 입력한 값과 위치가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연결리스트의 값과 위치가 동일할 경우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같을 경우 스트라이크 카운트</a:t>
            </a:r>
            <a:r>
              <a:rPr lang="en-US" altLang="ko-KR" sz="11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3667B2B-4A7B-47F3-8C7B-82C2610FC023}"/>
              </a:ext>
            </a:extLst>
          </p:cNvPr>
          <p:cNvSpPr/>
          <p:nvPr/>
        </p:nvSpPr>
        <p:spPr>
          <a:xfrm>
            <a:off x="3966361" y="3615657"/>
            <a:ext cx="2840777" cy="637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최종 스트라이크 카운트 </a:t>
            </a:r>
            <a:r>
              <a:rPr lang="en-US" altLang="ko-KR" sz="1100" dirty="0">
                <a:solidFill>
                  <a:schemeClr val="tx1"/>
                </a:solidFill>
              </a:rPr>
              <a:t>main</a:t>
            </a:r>
            <a:r>
              <a:rPr lang="ko-KR" altLang="en-US" sz="1100" dirty="0">
                <a:solidFill>
                  <a:schemeClr val="tx1"/>
                </a:solidFill>
              </a:rPr>
              <a:t>에 리턴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1EE2E5D-8D3E-4CA5-AABB-4754614E212D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>
            <a:off x="5386750" y="3003257"/>
            <a:ext cx="0" cy="61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795668-7DAA-44EE-8B57-1A19E7DC6E36}"/>
              </a:ext>
            </a:extLst>
          </p:cNvPr>
          <p:cNvSpPr txBox="1"/>
          <p:nvPr/>
        </p:nvSpPr>
        <p:spPr>
          <a:xfrm>
            <a:off x="5377118" y="3127515"/>
            <a:ext cx="1105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5</a:t>
            </a:r>
            <a:r>
              <a:rPr lang="ko-KR" altLang="en-US" sz="1400" dirty="0">
                <a:solidFill>
                  <a:srgbClr val="FF0000"/>
                </a:solidFill>
              </a:rPr>
              <a:t>번 반복</a:t>
            </a:r>
          </a:p>
        </p:txBody>
      </p:sp>
    </p:spTree>
    <p:extLst>
      <p:ext uri="{BB962C8B-B14F-4D97-AF65-F5344CB8AC3E}">
        <p14:creationId xmlns:p14="http://schemas.microsoft.com/office/powerpoint/2010/main" val="2949392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3674378" y="922789"/>
            <a:ext cx="3397542" cy="3716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4106488" y="741109"/>
            <a:ext cx="2541261" cy="3077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볼 확인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EABD2ED-CF9B-4D3D-9AC3-BA5A0284CD98}"/>
              </a:ext>
            </a:extLst>
          </p:cNvPr>
          <p:cNvSpPr/>
          <p:nvPr/>
        </p:nvSpPr>
        <p:spPr>
          <a:xfrm>
            <a:off x="4096916" y="1230566"/>
            <a:ext cx="2579668" cy="637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사용자가 입력해서 나눈 </a:t>
            </a:r>
            <a:r>
              <a:rPr lang="en-US" altLang="ko-KR" sz="1100" dirty="0">
                <a:solidFill>
                  <a:schemeClr val="tx1"/>
                </a:solidFill>
              </a:rPr>
              <a:t>5</a:t>
            </a:r>
            <a:r>
              <a:rPr lang="ko-KR" altLang="en-US" sz="1100" dirty="0">
                <a:solidFill>
                  <a:schemeClr val="tx1"/>
                </a:solidFill>
              </a:rPr>
              <a:t>개의 값과 연결리스트 매개 변수로 받음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A78BA05-A35B-4E90-8063-6172234AF48D}"/>
              </a:ext>
            </a:extLst>
          </p:cNvPr>
          <p:cNvCxnSpPr>
            <a:cxnSpLocks/>
            <a:stCxn id="20" idx="2"/>
            <a:endCxn id="28" idx="0"/>
          </p:cNvCxnSpPr>
          <p:nvPr/>
        </p:nvCxnSpPr>
        <p:spPr>
          <a:xfrm>
            <a:off x="5386750" y="1868128"/>
            <a:ext cx="0" cy="49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8E583A8-FB3F-4DA5-A52C-EDE18FBA2071}"/>
              </a:ext>
            </a:extLst>
          </p:cNvPr>
          <p:cNvSpPr/>
          <p:nvPr/>
        </p:nvSpPr>
        <p:spPr>
          <a:xfrm>
            <a:off x="3966361" y="2365695"/>
            <a:ext cx="2840777" cy="637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유저가 입력한 값이 위치는 같지 않으며 연결리스트 내의 동일한 숫자 추출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3667B2B-4A7B-47F3-8C7B-82C2610FC023}"/>
              </a:ext>
            </a:extLst>
          </p:cNvPr>
          <p:cNvSpPr/>
          <p:nvPr/>
        </p:nvSpPr>
        <p:spPr>
          <a:xfrm>
            <a:off x="3966361" y="3615657"/>
            <a:ext cx="2840777" cy="637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최종 볼 카운트 </a:t>
            </a:r>
            <a:r>
              <a:rPr lang="en-US" altLang="ko-KR" sz="1100" dirty="0">
                <a:solidFill>
                  <a:schemeClr val="tx1"/>
                </a:solidFill>
              </a:rPr>
              <a:t>main</a:t>
            </a:r>
            <a:r>
              <a:rPr lang="ko-KR" altLang="en-US" sz="1100" dirty="0">
                <a:solidFill>
                  <a:schemeClr val="tx1"/>
                </a:solidFill>
              </a:rPr>
              <a:t>에 리턴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1EE2E5D-8D3E-4CA5-AABB-4754614E212D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>
            <a:off x="5386750" y="3003257"/>
            <a:ext cx="0" cy="61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795668-7DAA-44EE-8B57-1A19E7DC6E36}"/>
              </a:ext>
            </a:extLst>
          </p:cNvPr>
          <p:cNvSpPr txBox="1"/>
          <p:nvPr/>
        </p:nvSpPr>
        <p:spPr>
          <a:xfrm>
            <a:off x="5377119" y="3127515"/>
            <a:ext cx="931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5</a:t>
            </a:r>
            <a:r>
              <a:rPr lang="ko-KR" altLang="en-US" sz="1400" dirty="0">
                <a:solidFill>
                  <a:srgbClr val="FF0000"/>
                </a:solidFill>
              </a:rPr>
              <a:t>번 반복</a:t>
            </a:r>
          </a:p>
        </p:txBody>
      </p:sp>
    </p:spTree>
    <p:extLst>
      <p:ext uri="{BB962C8B-B14F-4D97-AF65-F5344CB8AC3E}">
        <p14:creationId xmlns:p14="http://schemas.microsoft.com/office/powerpoint/2010/main" val="525641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390</Words>
  <Application>Microsoft Office PowerPoint</Application>
  <PresentationFormat>와이드스크린</PresentationFormat>
  <Paragraphs>122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박규민</dc:creator>
  <cp:lastModifiedBy>박규민</cp:lastModifiedBy>
  <cp:revision>43</cp:revision>
  <dcterms:created xsi:type="dcterms:W3CDTF">2022-04-26T13:49:14Z</dcterms:created>
  <dcterms:modified xsi:type="dcterms:W3CDTF">2022-05-03T16:45:09Z</dcterms:modified>
</cp:coreProperties>
</file>