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1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A49B-EAB6-4FBC-9988-33426FCF8B0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67A8-34EB-4E68-8277-1AD2D6FC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54" y="879231"/>
            <a:ext cx="11192608" cy="3349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CQRS</a:t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Command Query Responsibility </a:t>
            </a:r>
            <a:r>
              <a:rPr lang="en-US" dirty="0" smtClean="0"/>
              <a:t>Segregation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>
                <a:solidFill>
                  <a:srgbClr val="333332"/>
                </a:solidFill>
                <a:latin typeface="Exo 2"/>
              </a:rPr>
              <a:t>write</a:t>
            </a:r>
            <a:r>
              <a:rPr lang="en-US" sz="1800" dirty="0">
                <a:solidFill>
                  <a:srgbClr val="333332"/>
                </a:solidFill>
                <a:latin typeface="Exo 2"/>
              </a:rPr>
              <a:t> model &amp; </a:t>
            </a:r>
            <a:r>
              <a:rPr lang="en-US" sz="1800" b="1" dirty="0">
                <a:solidFill>
                  <a:srgbClr val="333332"/>
                </a:solidFill>
                <a:latin typeface="Exo 2"/>
              </a:rPr>
              <a:t>read</a:t>
            </a:r>
            <a:r>
              <a:rPr lang="en-US" sz="1800" dirty="0">
                <a:solidFill>
                  <a:srgbClr val="333332"/>
                </a:solidFill>
                <a:latin typeface="Exo 2"/>
              </a:rPr>
              <a:t> 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9954" y="4950041"/>
            <a:ext cx="19992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2"/>
                </a:solidFill>
                <a:latin typeface="Exo 2"/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2"/>
                </a:solidFill>
                <a:latin typeface="Exo 2"/>
              </a:rPr>
              <a:t>Changes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2"/>
                </a:solidFill>
                <a:latin typeface="Exo 2"/>
              </a:rPr>
              <a:t>Returns void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4321" y="4950041"/>
            <a:ext cx="28671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2"/>
                </a:solidFill>
                <a:latin typeface="Exo 2"/>
              </a:rPr>
              <a:t>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2"/>
                </a:solidFill>
                <a:latin typeface="Exo 2"/>
              </a:rPr>
              <a:t>Don’t make side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2"/>
                </a:solidFill>
                <a:latin typeface="Exo 2"/>
              </a:rPr>
              <a:t>Returns data</a:t>
            </a:r>
            <a:endParaRPr lang="en-US" dirty="0"/>
          </a:p>
        </p:txBody>
      </p:sp>
      <p:pic>
        <p:nvPicPr>
          <p:cNvPr id="1026" name="Picture 2" descr="Some thoughts on using CQRS without Event Sourcing - Marco Bürckel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7"/>
          <a:stretch/>
        </p:blipFill>
        <p:spPr bwMode="auto">
          <a:xfrm>
            <a:off x="7168662" y="4229100"/>
            <a:ext cx="4533900" cy="248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76" y="166260"/>
            <a:ext cx="10515600" cy="3534508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class </a:t>
            </a:r>
            <a:r>
              <a:rPr lang="en-US" sz="1800" dirty="0" err="1" smtClean="0"/>
              <a:t>OrderService</a:t>
            </a:r>
            <a:r>
              <a:rPr lang="en-US" sz="18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	Order </a:t>
            </a:r>
            <a:r>
              <a:rPr lang="en-US" sz="1800" dirty="0" err="1" smtClean="0"/>
              <a:t>getOrder</a:t>
            </a:r>
            <a:r>
              <a:rPr lang="en-US" sz="1800" dirty="0" smtClean="0"/>
              <a:t>() { … }</a:t>
            </a:r>
          </a:p>
          <a:p>
            <a:pPr marL="0" indent="0">
              <a:buNone/>
            </a:pPr>
            <a:r>
              <a:rPr lang="en-US" sz="1800" dirty="0" smtClean="0"/>
              <a:t>	void </a:t>
            </a:r>
            <a:r>
              <a:rPr lang="en-US" sz="1800" dirty="0" err="1" smtClean="0"/>
              <a:t>placeOrder</a:t>
            </a:r>
            <a:r>
              <a:rPr lang="en-US" sz="1800" dirty="0" smtClean="0"/>
              <a:t>() { …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class </a:t>
            </a:r>
            <a:r>
              <a:rPr lang="en-US" sz="1800" dirty="0" err="1" smtClean="0"/>
              <a:t>OrderReadService</a:t>
            </a:r>
            <a:r>
              <a:rPr lang="en-US" sz="18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	Order </a:t>
            </a:r>
            <a:r>
              <a:rPr lang="en-US" sz="1800" dirty="0" err="1" smtClean="0"/>
              <a:t>getOrder</a:t>
            </a:r>
            <a:r>
              <a:rPr lang="en-US" sz="1800" dirty="0" smtClean="0"/>
              <a:t>() { …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class </a:t>
            </a:r>
            <a:r>
              <a:rPr lang="en-US" sz="1800" dirty="0" err="1" smtClean="0"/>
              <a:t>OrderWriteService</a:t>
            </a:r>
            <a:r>
              <a:rPr lang="en-US" sz="18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	void </a:t>
            </a:r>
            <a:r>
              <a:rPr lang="en-US" sz="1800" dirty="0" err="1" smtClean="0"/>
              <a:t>placeOrder</a:t>
            </a:r>
            <a:r>
              <a:rPr lang="en-US" sz="1800" dirty="0" smtClean="0"/>
              <a:t>() { … 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864576" y="4158761"/>
            <a:ext cx="105156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- Returns state</a:t>
            </a:r>
          </a:p>
          <a:p>
            <a:r>
              <a:rPr lang="en-US" dirty="0" smtClean="0"/>
              <a:t>Write – Changes State, does not returns state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: Query</a:t>
            </a:r>
          </a:p>
          <a:p>
            <a:endParaRPr lang="en-US" dirty="0" smtClean="0"/>
          </a:p>
          <a:p>
            <a:r>
              <a:rPr lang="en-US" dirty="0" smtClean="0"/>
              <a:t>POST : Command</a:t>
            </a:r>
          </a:p>
          <a:p>
            <a:r>
              <a:rPr lang="en-US" dirty="0" smtClean="0"/>
              <a:t>PUT: Command</a:t>
            </a:r>
          </a:p>
          <a:p>
            <a:r>
              <a:rPr lang="en-US" dirty="0" smtClean="0"/>
              <a:t>DELETE : Command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0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 numCol="2"/>
          <a:lstStyle/>
          <a:p>
            <a:pPr marL="228600" lvl="1" indent="0">
              <a:buNone/>
            </a:pPr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Horizontal scalability</a:t>
            </a:r>
          </a:p>
          <a:p>
            <a:pPr lvl="2"/>
            <a:r>
              <a:rPr lang="en-US" dirty="0"/>
              <a:t>High </a:t>
            </a:r>
            <a:r>
              <a:rPr lang="en-US" dirty="0" smtClean="0"/>
              <a:t>availability</a:t>
            </a:r>
          </a:p>
          <a:p>
            <a:pPr lvl="2"/>
            <a:r>
              <a:rPr lang="en-US" dirty="0"/>
              <a:t>Audit / tracking / </a:t>
            </a:r>
            <a:r>
              <a:rPr lang="en-US" dirty="0" smtClean="0"/>
              <a:t>tracing</a:t>
            </a:r>
          </a:p>
          <a:p>
            <a:pPr lvl="2"/>
            <a:r>
              <a:rPr lang="en-US" dirty="0"/>
              <a:t>domain objects </a:t>
            </a:r>
            <a:r>
              <a:rPr lang="en-US" dirty="0" smtClean="0"/>
              <a:t>and UI component separation</a:t>
            </a:r>
          </a:p>
          <a:p>
            <a:pPr lvl="2"/>
            <a:endParaRPr lang="en-US" dirty="0" smtClean="0"/>
          </a:p>
          <a:p>
            <a:pPr lvl="2"/>
            <a:endParaRPr lang="ka-GE" dirty="0" smtClean="0"/>
          </a:p>
          <a:p>
            <a:pPr marL="457200" lvl="2" indent="0">
              <a:buNone/>
            </a:pPr>
            <a:r>
              <a:rPr lang="en-US" dirty="0" smtClean="0"/>
              <a:t>Cons</a:t>
            </a:r>
          </a:p>
          <a:p>
            <a:pPr lvl="3"/>
            <a:r>
              <a:rPr lang="en-US" dirty="0" smtClean="0"/>
              <a:t>Complexity?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mmand Query Separation (CQS) - A simple but powerful patter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98" y="570646"/>
            <a:ext cx="10113840" cy="58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97" y="570646"/>
            <a:ext cx="10113843" cy="5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bbitstack.github.io/images/cq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244" y="345830"/>
            <a:ext cx="8021500" cy="59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19325</TotalTime>
  <Words>61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Exo 2</vt:lpstr>
      <vt:lpstr>Sylfaen</vt:lpstr>
      <vt:lpstr>Office Theme</vt:lpstr>
      <vt:lpstr>CQRS    Command Query Responsibility Segregation  write model &amp; read model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JSC TBC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   Command Query Responsibility Segregation  write model &amp; read model </dc:title>
  <dc:creator>Vache Lashkhia</dc:creator>
  <cp:lastModifiedBy>Vache Lashkhia</cp:lastModifiedBy>
  <cp:revision>10</cp:revision>
  <dcterms:created xsi:type="dcterms:W3CDTF">2020-06-22T10:50:02Z</dcterms:created>
  <dcterms:modified xsi:type="dcterms:W3CDTF">2020-07-09T09:42:31Z</dcterms:modified>
</cp:coreProperties>
</file>