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handoutMasterIdLst>
    <p:handoutMasterId r:id="rId7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5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B6704-CDDA-4715-9D2F-38BF4E01FC56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F0E98-6405-4518-A777-01046199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58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8B0B-3DB2-45B6-A640-2C01A428AB3E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5E3E-1152-44D8-AB3C-AA5E51E0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87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8B0B-3DB2-45B6-A640-2C01A428AB3E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5E3E-1152-44D8-AB3C-AA5E51E0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6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8B0B-3DB2-45B6-A640-2C01A428AB3E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5E3E-1152-44D8-AB3C-AA5E51E0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845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8B0B-3DB2-45B6-A640-2C01A428AB3E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5E3E-1152-44D8-AB3C-AA5E51E0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4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8B0B-3DB2-45B6-A640-2C01A428AB3E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5E3E-1152-44D8-AB3C-AA5E51E0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42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8B0B-3DB2-45B6-A640-2C01A428AB3E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5E3E-1152-44D8-AB3C-AA5E51E0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1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8B0B-3DB2-45B6-A640-2C01A428AB3E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5E3E-1152-44D8-AB3C-AA5E51E055E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0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8B0B-3DB2-45B6-A640-2C01A428AB3E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5E3E-1152-44D8-AB3C-AA5E51E0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9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8B0B-3DB2-45B6-A640-2C01A428AB3E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5E3E-1152-44D8-AB3C-AA5E51E0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6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8B0B-3DB2-45B6-A640-2C01A428AB3E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5E3E-1152-44D8-AB3C-AA5E51E0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9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EF8B0B-3DB2-45B6-A640-2C01A428AB3E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5E3E-1152-44D8-AB3C-AA5E51E0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1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EF8B0B-3DB2-45B6-A640-2C01A428AB3E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A265E3E-1152-44D8-AB3C-AA5E51E0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6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15724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Mediator</a:t>
            </a:r>
          </a:p>
          <a:p>
            <a:pPr algn="ctr"/>
            <a:r>
              <a:rPr lang="en-US" sz="3600" dirty="0" smtClean="0"/>
              <a:t>Design Pattern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37" y="2966305"/>
            <a:ext cx="60293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1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oblem Solution Png - problem-and-solution - Tomorrow Trends - Tomorrow Tren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673" y="2050812"/>
            <a:ext cx="2689225" cy="268922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62254" y="822036"/>
            <a:ext cx="3698609" cy="1699491"/>
          </a:xfrm>
        </p:spPr>
        <p:txBody>
          <a:bodyPr/>
          <a:lstStyle/>
          <a:p>
            <a:pPr lvl="1"/>
            <a:r>
              <a:rPr lang="en-US" dirty="0" smtClean="0"/>
              <a:t>Tight coupling</a:t>
            </a:r>
          </a:p>
          <a:p>
            <a:pPr lvl="1"/>
            <a:r>
              <a:rPr lang="en-US" dirty="0" smtClean="0"/>
              <a:t>Chaotic dependencies</a:t>
            </a:r>
          </a:p>
          <a:p>
            <a:pPr lvl="1"/>
            <a:r>
              <a:rPr lang="en-US" dirty="0" smtClean="0"/>
              <a:t>Direct communication</a:t>
            </a:r>
          </a:p>
          <a:p>
            <a:pPr lvl="1"/>
            <a:r>
              <a:rPr lang="en-US" dirty="0" smtClean="0"/>
              <a:t>Component reuse problem</a:t>
            </a:r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396181" y="3708400"/>
            <a:ext cx="3698609" cy="16994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Loose coupling</a:t>
            </a:r>
          </a:p>
          <a:p>
            <a:pPr lvl="1"/>
            <a:r>
              <a:rPr lang="en-US" dirty="0" smtClean="0"/>
              <a:t>Reduce dependencies</a:t>
            </a:r>
          </a:p>
          <a:p>
            <a:pPr lvl="1"/>
            <a:r>
              <a:rPr lang="en-US" dirty="0" smtClean="0"/>
              <a:t>Restricts direct communication</a:t>
            </a:r>
          </a:p>
          <a:p>
            <a:pPr lvl="1"/>
            <a:r>
              <a:rPr lang="en-US" dirty="0" smtClean="0"/>
              <a:t>Component reuse</a:t>
            </a:r>
          </a:p>
          <a:p>
            <a:pPr lvl="1"/>
            <a:r>
              <a:rPr lang="en-US" dirty="0" smtClean="0"/>
              <a:t>Force objects to collaborate only via mediator</a:t>
            </a:r>
          </a:p>
          <a:p>
            <a:pPr lvl="1"/>
            <a:endParaRPr lang="en-US" dirty="0" smtClean="0"/>
          </a:p>
          <a:p>
            <a:pPr marL="228600" lvl="1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229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ir traffic control 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003" y="2152072"/>
            <a:ext cx="4957906" cy="267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49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Structure of the Mediator design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103" y="1341292"/>
            <a:ext cx="49530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3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Pros and </a:t>
            </a:r>
            <a:r>
              <a:rPr lang="en-US" b="1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400" i="1" dirty="0"/>
              <a:t>Single Responsibility Principle</a:t>
            </a:r>
            <a:r>
              <a:rPr lang="en-US" sz="1400" dirty="0"/>
              <a:t>. You can extract the communications between various components into a single place, making it easier to comprehend and maintain.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400" dirty="0"/>
              <a:t> </a:t>
            </a:r>
            <a:r>
              <a:rPr lang="en-US" sz="1400" i="1" dirty="0"/>
              <a:t>Open/Closed Principle</a:t>
            </a:r>
            <a:r>
              <a:rPr lang="en-US" sz="1400" dirty="0"/>
              <a:t>. You can introduce new mediators without having to change the actual components.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400" dirty="0"/>
              <a:t> You can reduce coupling between various components of a program.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400" dirty="0"/>
              <a:t> You can reuse individual components more easily</a:t>
            </a:r>
            <a:r>
              <a:rPr lang="en-US" sz="1400" dirty="0" smtClean="0"/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1400" dirty="0"/>
              <a:t>Over time a mediator can evolve into a </a:t>
            </a:r>
            <a:r>
              <a:rPr lang="en-US" sz="1400" dirty="0" smtClean="0"/>
              <a:t>”God object”.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086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2420</TotalTime>
  <Words>53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Wingdings</vt:lpstr>
      <vt:lpstr>Parcel</vt:lpstr>
      <vt:lpstr>PowerPoint Presentation</vt:lpstr>
      <vt:lpstr>PowerPoint Presentation</vt:lpstr>
      <vt:lpstr>PowerPoint Presentation</vt:lpstr>
      <vt:lpstr>PowerPoint Presentation</vt:lpstr>
      <vt:lpstr> Pros and Cons</vt:lpstr>
    </vt:vector>
  </TitlesOfParts>
  <Company>JSC TBC 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Vache Lashkhia</dc:creator>
  <cp:lastModifiedBy>Vache Lashkhia</cp:lastModifiedBy>
  <cp:revision>25</cp:revision>
  <dcterms:created xsi:type="dcterms:W3CDTF">2020-06-09T08:07:27Z</dcterms:created>
  <dcterms:modified xsi:type="dcterms:W3CDTF">2020-06-12T12:33:16Z</dcterms:modified>
</cp:coreProperties>
</file>