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rster.18\Downloads\PeripheralMeasures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rster.18\Downloads\PeripheralMeasures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rster.18\Downloads\PeripheralMeasures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rster.18\Downloads\PeripheralMeasures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rster.18\Downloads\PeripheralMeasures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rster.18\Downloads\PeripheralMeasures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Bloodtryptophan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Sheet1!$G$2:$G$198</c:f>
              <c:numCache>
                <c:formatCode>General</c:formatCode>
                <c:ptCount val="197"/>
                <c:pt idx="0">
                  <c:v>14510</c:v>
                </c:pt>
                <c:pt idx="1">
                  <c:v>11781</c:v>
                </c:pt>
                <c:pt idx="2">
                  <c:v>10161</c:v>
                </c:pt>
                <c:pt idx="3">
                  <c:v>7323</c:v>
                </c:pt>
                <c:pt idx="4">
                  <c:v>10625</c:v>
                </c:pt>
                <c:pt idx="5">
                  <c:v>14356</c:v>
                </c:pt>
                <c:pt idx="6">
                  <c:v>12913</c:v>
                </c:pt>
                <c:pt idx="7">
                  <c:v>14741</c:v>
                </c:pt>
                <c:pt idx="8">
                  <c:v>13185</c:v>
                </c:pt>
                <c:pt idx="9">
                  <c:v>14481</c:v>
                </c:pt>
                <c:pt idx="10">
                  <c:v>9888.5</c:v>
                </c:pt>
                <c:pt idx="11">
                  <c:v>12025</c:v>
                </c:pt>
                <c:pt idx="12">
                  <c:v>12639</c:v>
                </c:pt>
                <c:pt idx="13">
                  <c:v>11825</c:v>
                </c:pt>
                <c:pt idx="14">
                  <c:v>13358</c:v>
                </c:pt>
                <c:pt idx="15">
                  <c:v>13720</c:v>
                </c:pt>
                <c:pt idx="16">
                  <c:v>9916.1</c:v>
                </c:pt>
                <c:pt idx="17">
                  <c:v>10322</c:v>
                </c:pt>
                <c:pt idx="18">
                  <c:v>14020</c:v>
                </c:pt>
                <c:pt idx="19">
                  <c:v>11621</c:v>
                </c:pt>
                <c:pt idx="20">
                  <c:v>13341</c:v>
                </c:pt>
                <c:pt idx="21">
                  <c:v>14238</c:v>
                </c:pt>
                <c:pt idx="23">
                  <c:v>12840</c:v>
                </c:pt>
                <c:pt idx="24">
                  <c:v>12865</c:v>
                </c:pt>
                <c:pt idx="26">
                  <c:v>15085</c:v>
                </c:pt>
                <c:pt idx="27">
                  <c:v>14454</c:v>
                </c:pt>
                <c:pt idx="28">
                  <c:v>10647</c:v>
                </c:pt>
                <c:pt idx="29">
                  <c:v>9383.2000000000007</c:v>
                </c:pt>
                <c:pt idx="30">
                  <c:v>12464</c:v>
                </c:pt>
                <c:pt idx="31">
                  <c:v>9950.5</c:v>
                </c:pt>
                <c:pt idx="32">
                  <c:v>13620</c:v>
                </c:pt>
                <c:pt idx="33">
                  <c:v>9794.4</c:v>
                </c:pt>
                <c:pt idx="34">
                  <c:v>13162</c:v>
                </c:pt>
                <c:pt idx="35">
                  <c:v>9253.5</c:v>
                </c:pt>
                <c:pt idx="37">
                  <c:v>10246</c:v>
                </c:pt>
                <c:pt idx="38">
                  <c:v>10697</c:v>
                </c:pt>
                <c:pt idx="39">
                  <c:v>10813</c:v>
                </c:pt>
                <c:pt idx="40">
                  <c:v>16336</c:v>
                </c:pt>
                <c:pt idx="41">
                  <c:v>8927.2999999999993</c:v>
                </c:pt>
                <c:pt idx="42">
                  <c:v>13149</c:v>
                </c:pt>
                <c:pt idx="44">
                  <c:v>14514</c:v>
                </c:pt>
                <c:pt idx="45">
                  <c:v>11365</c:v>
                </c:pt>
                <c:pt idx="46">
                  <c:v>11099</c:v>
                </c:pt>
                <c:pt idx="47">
                  <c:v>17179</c:v>
                </c:pt>
                <c:pt idx="48">
                  <c:v>12929</c:v>
                </c:pt>
                <c:pt idx="49">
                  <c:v>13759</c:v>
                </c:pt>
                <c:pt idx="50">
                  <c:v>12202</c:v>
                </c:pt>
                <c:pt idx="51">
                  <c:v>11551</c:v>
                </c:pt>
                <c:pt idx="52">
                  <c:v>12032</c:v>
                </c:pt>
                <c:pt idx="53">
                  <c:v>13918</c:v>
                </c:pt>
                <c:pt idx="54">
                  <c:v>9312.1</c:v>
                </c:pt>
                <c:pt idx="55">
                  <c:v>10436</c:v>
                </c:pt>
                <c:pt idx="56">
                  <c:v>10560</c:v>
                </c:pt>
                <c:pt idx="57">
                  <c:v>11706</c:v>
                </c:pt>
                <c:pt idx="58">
                  <c:v>11530</c:v>
                </c:pt>
                <c:pt idx="59">
                  <c:v>11824</c:v>
                </c:pt>
                <c:pt idx="60">
                  <c:v>10839</c:v>
                </c:pt>
                <c:pt idx="61">
                  <c:v>10419</c:v>
                </c:pt>
                <c:pt idx="63">
                  <c:v>14938</c:v>
                </c:pt>
                <c:pt idx="64">
                  <c:v>11598</c:v>
                </c:pt>
                <c:pt idx="65">
                  <c:v>11028</c:v>
                </c:pt>
                <c:pt idx="66">
                  <c:v>11192</c:v>
                </c:pt>
                <c:pt idx="67">
                  <c:v>11198</c:v>
                </c:pt>
                <c:pt idx="68">
                  <c:v>12517</c:v>
                </c:pt>
                <c:pt idx="69">
                  <c:v>8966.6</c:v>
                </c:pt>
                <c:pt idx="70">
                  <c:v>11802</c:v>
                </c:pt>
                <c:pt idx="71">
                  <c:v>16387</c:v>
                </c:pt>
                <c:pt idx="72">
                  <c:v>10305</c:v>
                </c:pt>
                <c:pt idx="73">
                  <c:v>9281.7000000000007</c:v>
                </c:pt>
                <c:pt idx="74">
                  <c:v>10189</c:v>
                </c:pt>
                <c:pt idx="75">
                  <c:v>10076</c:v>
                </c:pt>
                <c:pt idx="76">
                  <c:v>14137</c:v>
                </c:pt>
                <c:pt idx="77">
                  <c:v>10134</c:v>
                </c:pt>
                <c:pt idx="78">
                  <c:v>8266.4</c:v>
                </c:pt>
                <c:pt idx="79">
                  <c:v>11048</c:v>
                </c:pt>
                <c:pt idx="80">
                  <c:v>12731</c:v>
                </c:pt>
                <c:pt idx="81">
                  <c:v>10496</c:v>
                </c:pt>
                <c:pt idx="82">
                  <c:v>10341</c:v>
                </c:pt>
                <c:pt idx="83">
                  <c:v>15185</c:v>
                </c:pt>
                <c:pt idx="84">
                  <c:v>11956</c:v>
                </c:pt>
                <c:pt idx="85">
                  <c:v>9837</c:v>
                </c:pt>
                <c:pt idx="86">
                  <c:v>12154</c:v>
                </c:pt>
                <c:pt idx="87">
                  <c:v>10321</c:v>
                </c:pt>
                <c:pt idx="88">
                  <c:v>11758</c:v>
                </c:pt>
                <c:pt idx="89">
                  <c:v>9363.7999999999993</c:v>
                </c:pt>
                <c:pt idx="90">
                  <c:v>12182</c:v>
                </c:pt>
                <c:pt idx="91">
                  <c:v>8522.2999999999993</c:v>
                </c:pt>
                <c:pt idx="92">
                  <c:v>9658.7000000000007</c:v>
                </c:pt>
                <c:pt idx="93">
                  <c:v>10047</c:v>
                </c:pt>
                <c:pt idx="94">
                  <c:v>10874</c:v>
                </c:pt>
                <c:pt idx="95">
                  <c:v>9911.7999999999993</c:v>
                </c:pt>
                <c:pt idx="96">
                  <c:v>9616.6</c:v>
                </c:pt>
                <c:pt idx="97">
                  <c:v>9565.7000000000007</c:v>
                </c:pt>
                <c:pt idx="98">
                  <c:v>11770</c:v>
                </c:pt>
                <c:pt idx="99">
                  <c:v>11139</c:v>
                </c:pt>
                <c:pt idx="100">
                  <c:v>12073</c:v>
                </c:pt>
                <c:pt idx="101">
                  <c:v>11782</c:v>
                </c:pt>
                <c:pt idx="102">
                  <c:v>15482</c:v>
                </c:pt>
                <c:pt idx="103">
                  <c:v>18202</c:v>
                </c:pt>
                <c:pt idx="104">
                  <c:v>12904</c:v>
                </c:pt>
                <c:pt idx="105">
                  <c:v>9846.1</c:v>
                </c:pt>
                <c:pt idx="106">
                  <c:v>13081</c:v>
                </c:pt>
                <c:pt idx="107">
                  <c:v>13436</c:v>
                </c:pt>
                <c:pt idx="108">
                  <c:v>11710</c:v>
                </c:pt>
                <c:pt idx="109">
                  <c:v>12457</c:v>
                </c:pt>
                <c:pt idx="110">
                  <c:v>12700</c:v>
                </c:pt>
                <c:pt idx="111">
                  <c:v>10239</c:v>
                </c:pt>
                <c:pt idx="112">
                  <c:v>9831.9</c:v>
                </c:pt>
                <c:pt idx="113">
                  <c:v>6710.7</c:v>
                </c:pt>
                <c:pt idx="114">
                  <c:v>6239.9</c:v>
                </c:pt>
                <c:pt idx="115">
                  <c:v>10043</c:v>
                </c:pt>
                <c:pt idx="116">
                  <c:v>8389.7000000000007</c:v>
                </c:pt>
                <c:pt idx="117">
                  <c:v>11008</c:v>
                </c:pt>
                <c:pt idx="118">
                  <c:v>15132</c:v>
                </c:pt>
                <c:pt idx="119">
                  <c:v>12521</c:v>
                </c:pt>
                <c:pt idx="120">
                  <c:v>7352.7</c:v>
                </c:pt>
                <c:pt idx="121">
                  <c:v>9587.1</c:v>
                </c:pt>
                <c:pt idx="122">
                  <c:v>9401.2999999999993</c:v>
                </c:pt>
                <c:pt idx="123">
                  <c:v>8884.4</c:v>
                </c:pt>
                <c:pt idx="124">
                  <c:v>11735</c:v>
                </c:pt>
                <c:pt idx="125">
                  <c:v>18196</c:v>
                </c:pt>
                <c:pt idx="126">
                  <c:v>10898</c:v>
                </c:pt>
                <c:pt idx="127">
                  <c:v>4779.1000000000004</c:v>
                </c:pt>
                <c:pt idx="128">
                  <c:v>8464.2999999999993</c:v>
                </c:pt>
                <c:pt idx="129">
                  <c:v>12874</c:v>
                </c:pt>
                <c:pt idx="130">
                  <c:v>8043.5</c:v>
                </c:pt>
                <c:pt idx="131">
                  <c:v>9651</c:v>
                </c:pt>
                <c:pt idx="132">
                  <c:v>12688</c:v>
                </c:pt>
                <c:pt idx="133">
                  <c:v>10377</c:v>
                </c:pt>
                <c:pt idx="134">
                  <c:v>10929</c:v>
                </c:pt>
                <c:pt idx="135">
                  <c:v>12025</c:v>
                </c:pt>
                <c:pt idx="136">
                  <c:v>11488</c:v>
                </c:pt>
                <c:pt idx="137">
                  <c:v>13302</c:v>
                </c:pt>
                <c:pt idx="138">
                  <c:v>21458</c:v>
                </c:pt>
                <c:pt idx="139">
                  <c:v>12006</c:v>
                </c:pt>
                <c:pt idx="140">
                  <c:v>11621</c:v>
                </c:pt>
                <c:pt idx="141">
                  <c:v>16025</c:v>
                </c:pt>
                <c:pt idx="142">
                  <c:v>13362</c:v>
                </c:pt>
                <c:pt idx="143">
                  <c:v>11074</c:v>
                </c:pt>
                <c:pt idx="144">
                  <c:v>9165.9</c:v>
                </c:pt>
                <c:pt idx="145">
                  <c:v>11244</c:v>
                </c:pt>
                <c:pt idx="146">
                  <c:v>8870.6</c:v>
                </c:pt>
                <c:pt idx="147">
                  <c:v>14957</c:v>
                </c:pt>
                <c:pt idx="148">
                  <c:v>7602.5</c:v>
                </c:pt>
                <c:pt idx="149">
                  <c:v>9731.2000000000007</c:v>
                </c:pt>
                <c:pt idx="150">
                  <c:v>5974.3</c:v>
                </c:pt>
                <c:pt idx="151">
                  <c:v>11251</c:v>
                </c:pt>
                <c:pt idx="152">
                  <c:v>12616</c:v>
                </c:pt>
                <c:pt idx="153">
                  <c:v>12426</c:v>
                </c:pt>
                <c:pt idx="154">
                  <c:v>12539</c:v>
                </c:pt>
                <c:pt idx="155">
                  <c:v>11274</c:v>
                </c:pt>
                <c:pt idx="156">
                  <c:v>11589</c:v>
                </c:pt>
                <c:pt idx="157">
                  <c:v>14352</c:v>
                </c:pt>
                <c:pt idx="158">
                  <c:v>14734</c:v>
                </c:pt>
                <c:pt idx="159">
                  <c:v>10756</c:v>
                </c:pt>
                <c:pt idx="160">
                  <c:v>14706</c:v>
                </c:pt>
                <c:pt idx="161">
                  <c:v>12182</c:v>
                </c:pt>
                <c:pt idx="162">
                  <c:v>7366.8</c:v>
                </c:pt>
                <c:pt idx="163">
                  <c:v>10199</c:v>
                </c:pt>
                <c:pt idx="164">
                  <c:v>5822.6</c:v>
                </c:pt>
                <c:pt idx="165">
                  <c:v>9697</c:v>
                </c:pt>
                <c:pt idx="166">
                  <c:v>9385</c:v>
                </c:pt>
                <c:pt idx="167">
                  <c:v>13204</c:v>
                </c:pt>
                <c:pt idx="168">
                  <c:v>11314</c:v>
                </c:pt>
                <c:pt idx="169">
                  <c:v>12374</c:v>
                </c:pt>
                <c:pt idx="170">
                  <c:v>15059</c:v>
                </c:pt>
                <c:pt idx="171">
                  <c:v>11975</c:v>
                </c:pt>
                <c:pt idx="172">
                  <c:v>7739.7</c:v>
                </c:pt>
                <c:pt idx="173">
                  <c:v>13048</c:v>
                </c:pt>
                <c:pt idx="174">
                  <c:v>8402.7999999999993</c:v>
                </c:pt>
                <c:pt idx="175">
                  <c:v>7360</c:v>
                </c:pt>
                <c:pt idx="176">
                  <c:v>12118</c:v>
                </c:pt>
                <c:pt idx="177">
                  <c:v>15801</c:v>
                </c:pt>
                <c:pt idx="178">
                  <c:v>5776.5</c:v>
                </c:pt>
                <c:pt idx="179">
                  <c:v>12363</c:v>
                </c:pt>
                <c:pt idx="180">
                  <c:v>10622</c:v>
                </c:pt>
                <c:pt idx="181">
                  <c:v>14972</c:v>
                </c:pt>
                <c:pt idx="182">
                  <c:v>9097.9</c:v>
                </c:pt>
                <c:pt idx="183">
                  <c:v>11603</c:v>
                </c:pt>
                <c:pt idx="184">
                  <c:v>14874</c:v>
                </c:pt>
                <c:pt idx="185">
                  <c:v>9488.2000000000007</c:v>
                </c:pt>
                <c:pt idx="186">
                  <c:v>11747</c:v>
                </c:pt>
                <c:pt idx="187">
                  <c:v>8888.5</c:v>
                </c:pt>
                <c:pt idx="188">
                  <c:v>10153</c:v>
                </c:pt>
                <c:pt idx="189">
                  <c:v>10289</c:v>
                </c:pt>
                <c:pt idx="190">
                  <c:v>10763</c:v>
                </c:pt>
                <c:pt idx="192">
                  <c:v>14046</c:v>
                </c:pt>
                <c:pt idx="193">
                  <c:v>8085</c:v>
                </c:pt>
                <c:pt idx="195">
                  <c:v>10388</c:v>
                </c:pt>
                <c:pt idx="196">
                  <c:v>6860.9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51-4EAA-8A97-7398CD4DF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3636032"/>
        <c:axId val="583634720"/>
      </c:scatterChart>
      <c:valAx>
        <c:axId val="583636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634720"/>
        <c:crosses val="autoZero"/>
        <c:crossBetween val="midCat"/>
      </c:valAx>
      <c:valAx>
        <c:axId val="58363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636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Bloodkynurenine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Sheet1!$H$2:$H$198</c:f>
              <c:numCache>
                <c:formatCode>General</c:formatCode>
                <c:ptCount val="197"/>
                <c:pt idx="0">
                  <c:v>348</c:v>
                </c:pt>
                <c:pt idx="1">
                  <c:v>372</c:v>
                </c:pt>
                <c:pt idx="2">
                  <c:v>270.79000000000002</c:v>
                </c:pt>
                <c:pt idx="3">
                  <c:v>262.68</c:v>
                </c:pt>
                <c:pt idx="4">
                  <c:v>225.34</c:v>
                </c:pt>
                <c:pt idx="5">
                  <c:v>258.12</c:v>
                </c:pt>
                <c:pt idx="6">
                  <c:v>256.77999999999997</c:v>
                </c:pt>
                <c:pt idx="7">
                  <c:v>302</c:v>
                </c:pt>
                <c:pt idx="8">
                  <c:v>328.56</c:v>
                </c:pt>
                <c:pt idx="9">
                  <c:v>365.28</c:v>
                </c:pt>
                <c:pt idx="10">
                  <c:v>228.58</c:v>
                </c:pt>
                <c:pt idx="11">
                  <c:v>283.22000000000003</c:v>
                </c:pt>
                <c:pt idx="12">
                  <c:v>244.61</c:v>
                </c:pt>
                <c:pt idx="13">
                  <c:v>224.81</c:v>
                </c:pt>
                <c:pt idx="14">
                  <c:v>430.75</c:v>
                </c:pt>
                <c:pt idx="15">
                  <c:v>410</c:v>
                </c:pt>
                <c:pt idx="16">
                  <c:v>198.71</c:v>
                </c:pt>
                <c:pt idx="17">
                  <c:v>261.39</c:v>
                </c:pt>
                <c:pt idx="18">
                  <c:v>334.21</c:v>
                </c:pt>
                <c:pt idx="19">
                  <c:v>332.66</c:v>
                </c:pt>
                <c:pt idx="20">
                  <c:v>193.75</c:v>
                </c:pt>
                <c:pt idx="21">
                  <c:v>235.39</c:v>
                </c:pt>
                <c:pt idx="23">
                  <c:v>289.98</c:v>
                </c:pt>
                <c:pt idx="24">
                  <c:v>278.58</c:v>
                </c:pt>
                <c:pt idx="26">
                  <c:v>356</c:v>
                </c:pt>
                <c:pt idx="27">
                  <c:v>490</c:v>
                </c:pt>
                <c:pt idx="28">
                  <c:v>317.12</c:v>
                </c:pt>
                <c:pt idx="29">
                  <c:v>200</c:v>
                </c:pt>
                <c:pt idx="30">
                  <c:v>260</c:v>
                </c:pt>
                <c:pt idx="31">
                  <c:v>261</c:v>
                </c:pt>
                <c:pt idx="32">
                  <c:v>262.83999999999997</c:v>
                </c:pt>
                <c:pt idx="33">
                  <c:v>194</c:v>
                </c:pt>
                <c:pt idx="34">
                  <c:v>286.17</c:v>
                </c:pt>
                <c:pt idx="35">
                  <c:v>253.59</c:v>
                </c:pt>
                <c:pt idx="37">
                  <c:v>406</c:v>
                </c:pt>
                <c:pt idx="38">
                  <c:v>332</c:v>
                </c:pt>
                <c:pt idx="39">
                  <c:v>270.07</c:v>
                </c:pt>
                <c:pt idx="40">
                  <c:v>620.72</c:v>
                </c:pt>
                <c:pt idx="41">
                  <c:v>528.87</c:v>
                </c:pt>
                <c:pt idx="42">
                  <c:v>279.17</c:v>
                </c:pt>
                <c:pt idx="44">
                  <c:v>217.24</c:v>
                </c:pt>
                <c:pt idx="45">
                  <c:v>236.36</c:v>
                </c:pt>
                <c:pt idx="46">
                  <c:v>380.98</c:v>
                </c:pt>
                <c:pt idx="47">
                  <c:v>353.8</c:v>
                </c:pt>
                <c:pt idx="48">
                  <c:v>271</c:v>
                </c:pt>
                <c:pt idx="49">
                  <c:v>241.88</c:v>
                </c:pt>
                <c:pt idx="50">
                  <c:v>258</c:v>
                </c:pt>
                <c:pt idx="51">
                  <c:v>244</c:v>
                </c:pt>
                <c:pt idx="52">
                  <c:v>299.3</c:v>
                </c:pt>
                <c:pt idx="53">
                  <c:v>296</c:v>
                </c:pt>
                <c:pt idx="54">
                  <c:v>253</c:v>
                </c:pt>
                <c:pt idx="55">
                  <c:v>305</c:v>
                </c:pt>
                <c:pt idx="56">
                  <c:v>395</c:v>
                </c:pt>
                <c:pt idx="57">
                  <c:v>357</c:v>
                </c:pt>
                <c:pt idx="58">
                  <c:v>240.01</c:v>
                </c:pt>
                <c:pt idx="59">
                  <c:v>277</c:v>
                </c:pt>
                <c:pt idx="60">
                  <c:v>287</c:v>
                </c:pt>
                <c:pt idx="61">
                  <c:v>274</c:v>
                </c:pt>
                <c:pt idx="63">
                  <c:v>465</c:v>
                </c:pt>
                <c:pt idx="64">
                  <c:v>407</c:v>
                </c:pt>
                <c:pt idx="65">
                  <c:v>196</c:v>
                </c:pt>
                <c:pt idx="66">
                  <c:v>195</c:v>
                </c:pt>
                <c:pt idx="67">
                  <c:v>364</c:v>
                </c:pt>
                <c:pt idx="68">
                  <c:v>342</c:v>
                </c:pt>
                <c:pt idx="69">
                  <c:v>247</c:v>
                </c:pt>
                <c:pt idx="70">
                  <c:v>383</c:v>
                </c:pt>
                <c:pt idx="71">
                  <c:v>368</c:v>
                </c:pt>
                <c:pt idx="72">
                  <c:v>347</c:v>
                </c:pt>
                <c:pt idx="73">
                  <c:v>293</c:v>
                </c:pt>
                <c:pt idx="74">
                  <c:v>260</c:v>
                </c:pt>
                <c:pt idx="75">
                  <c:v>296</c:v>
                </c:pt>
                <c:pt idx="76">
                  <c:v>359.88</c:v>
                </c:pt>
                <c:pt idx="77">
                  <c:v>197.36</c:v>
                </c:pt>
                <c:pt idx="78">
                  <c:v>121.96</c:v>
                </c:pt>
                <c:pt idx="79">
                  <c:v>338.04</c:v>
                </c:pt>
                <c:pt idx="80">
                  <c:v>259.11</c:v>
                </c:pt>
                <c:pt idx="81">
                  <c:v>251.78</c:v>
                </c:pt>
                <c:pt idx="82">
                  <c:v>276</c:v>
                </c:pt>
                <c:pt idx="83">
                  <c:v>272.56</c:v>
                </c:pt>
                <c:pt idx="84">
                  <c:v>282.18</c:v>
                </c:pt>
                <c:pt idx="85">
                  <c:v>218.37</c:v>
                </c:pt>
                <c:pt idx="86">
                  <c:v>232.04</c:v>
                </c:pt>
                <c:pt idx="87">
                  <c:v>260.39</c:v>
                </c:pt>
                <c:pt idx="88">
                  <c:v>291.48</c:v>
                </c:pt>
                <c:pt idx="89">
                  <c:v>152.72</c:v>
                </c:pt>
                <c:pt idx="90">
                  <c:v>257.45</c:v>
                </c:pt>
                <c:pt idx="91">
                  <c:v>274</c:v>
                </c:pt>
                <c:pt idx="92">
                  <c:v>239.85</c:v>
                </c:pt>
                <c:pt idx="93">
                  <c:v>307</c:v>
                </c:pt>
                <c:pt idx="94">
                  <c:v>244.78</c:v>
                </c:pt>
                <c:pt idx="95">
                  <c:v>253.64</c:v>
                </c:pt>
                <c:pt idx="96">
                  <c:v>161.52000000000001</c:v>
                </c:pt>
                <c:pt idx="97">
                  <c:v>265.44</c:v>
                </c:pt>
                <c:pt idx="98">
                  <c:v>161.58000000000001</c:v>
                </c:pt>
                <c:pt idx="99">
                  <c:v>269.24</c:v>
                </c:pt>
                <c:pt idx="100">
                  <c:v>350.63</c:v>
                </c:pt>
                <c:pt idx="101">
                  <c:v>216</c:v>
                </c:pt>
                <c:pt idx="102">
                  <c:v>218</c:v>
                </c:pt>
                <c:pt idx="103">
                  <c:v>358.53</c:v>
                </c:pt>
                <c:pt idx="104">
                  <c:v>192.73</c:v>
                </c:pt>
                <c:pt idx="105">
                  <c:v>200.04</c:v>
                </c:pt>
                <c:pt idx="106">
                  <c:v>261.13</c:v>
                </c:pt>
                <c:pt idx="107">
                  <c:v>235.2</c:v>
                </c:pt>
                <c:pt idx="108">
                  <c:v>255.51</c:v>
                </c:pt>
                <c:pt idx="109">
                  <c:v>245.42</c:v>
                </c:pt>
                <c:pt idx="110">
                  <c:v>192.94</c:v>
                </c:pt>
                <c:pt idx="111">
                  <c:v>217.47</c:v>
                </c:pt>
                <c:pt idx="112">
                  <c:v>191.51</c:v>
                </c:pt>
                <c:pt idx="113">
                  <c:v>114.39</c:v>
                </c:pt>
                <c:pt idx="114">
                  <c:v>241.44</c:v>
                </c:pt>
                <c:pt idx="115">
                  <c:v>177.3</c:v>
                </c:pt>
                <c:pt idx="116">
                  <c:v>154.41</c:v>
                </c:pt>
                <c:pt idx="117">
                  <c:v>227.35</c:v>
                </c:pt>
                <c:pt idx="118">
                  <c:v>237.9</c:v>
                </c:pt>
                <c:pt idx="119">
                  <c:v>252.7</c:v>
                </c:pt>
                <c:pt idx="120">
                  <c:v>202.21</c:v>
                </c:pt>
                <c:pt idx="121">
                  <c:v>321.02999999999997</c:v>
                </c:pt>
                <c:pt idx="122">
                  <c:v>262.95</c:v>
                </c:pt>
                <c:pt idx="123">
                  <c:v>203</c:v>
                </c:pt>
                <c:pt idx="124">
                  <c:v>282.42</c:v>
                </c:pt>
                <c:pt idx="125">
                  <c:v>330.17</c:v>
                </c:pt>
                <c:pt idx="126">
                  <c:v>362.88</c:v>
                </c:pt>
                <c:pt idx="127">
                  <c:v>148.66</c:v>
                </c:pt>
                <c:pt idx="128">
                  <c:v>213.48</c:v>
                </c:pt>
                <c:pt idx="129">
                  <c:v>353.46</c:v>
                </c:pt>
                <c:pt idx="130">
                  <c:v>154.76</c:v>
                </c:pt>
                <c:pt idx="131">
                  <c:v>186.15</c:v>
                </c:pt>
                <c:pt idx="132">
                  <c:v>273.08</c:v>
                </c:pt>
                <c:pt idx="133">
                  <c:v>195.81</c:v>
                </c:pt>
                <c:pt idx="134">
                  <c:v>269.55</c:v>
                </c:pt>
                <c:pt idx="135">
                  <c:v>408.53</c:v>
                </c:pt>
                <c:pt idx="136">
                  <c:v>333.34</c:v>
                </c:pt>
                <c:pt idx="137">
                  <c:v>235.64</c:v>
                </c:pt>
                <c:pt idx="138">
                  <c:v>421.98</c:v>
                </c:pt>
                <c:pt idx="139">
                  <c:v>430.71</c:v>
                </c:pt>
                <c:pt idx="140">
                  <c:v>327.14</c:v>
                </c:pt>
                <c:pt idx="141">
                  <c:v>596.25</c:v>
                </c:pt>
                <c:pt idx="142">
                  <c:v>310.87</c:v>
                </c:pt>
                <c:pt idx="143">
                  <c:v>294.95</c:v>
                </c:pt>
                <c:pt idx="144">
                  <c:v>312.37</c:v>
                </c:pt>
                <c:pt idx="145">
                  <c:v>318.12</c:v>
                </c:pt>
                <c:pt idx="146">
                  <c:v>249.22</c:v>
                </c:pt>
                <c:pt idx="147">
                  <c:v>413.57</c:v>
                </c:pt>
                <c:pt idx="148">
                  <c:v>220.15</c:v>
                </c:pt>
                <c:pt idx="149">
                  <c:v>228.31</c:v>
                </c:pt>
                <c:pt idx="150">
                  <c:v>163.99</c:v>
                </c:pt>
                <c:pt idx="151">
                  <c:v>289.11</c:v>
                </c:pt>
                <c:pt idx="152">
                  <c:v>227.42</c:v>
                </c:pt>
                <c:pt idx="153">
                  <c:v>225.84</c:v>
                </c:pt>
                <c:pt idx="154">
                  <c:v>262.8</c:v>
                </c:pt>
                <c:pt idx="155">
                  <c:v>294</c:v>
                </c:pt>
                <c:pt idx="156">
                  <c:v>302.77999999999997</c:v>
                </c:pt>
                <c:pt idx="157">
                  <c:v>354.89</c:v>
                </c:pt>
                <c:pt idx="158">
                  <c:v>389.76</c:v>
                </c:pt>
                <c:pt idx="159">
                  <c:v>260.68</c:v>
                </c:pt>
                <c:pt idx="160">
                  <c:v>395.19</c:v>
                </c:pt>
                <c:pt idx="161">
                  <c:v>292.10000000000002</c:v>
                </c:pt>
                <c:pt idx="162">
                  <c:v>126.98</c:v>
                </c:pt>
                <c:pt idx="163">
                  <c:v>334.56</c:v>
                </c:pt>
                <c:pt idx="164">
                  <c:v>212.51</c:v>
                </c:pt>
                <c:pt idx="165">
                  <c:v>246.45</c:v>
                </c:pt>
                <c:pt idx="166">
                  <c:v>222.25</c:v>
                </c:pt>
                <c:pt idx="167">
                  <c:v>285.41000000000003</c:v>
                </c:pt>
                <c:pt idx="168">
                  <c:v>319.20999999999998</c:v>
                </c:pt>
                <c:pt idx="169">
                  <c:v>310.81</c:v>
                </c:pt>
                <c:pt idx="170">
                  <c:v>310.5</c:v>
                </c:pt>
                <c:pt idx="171">
                  <c:v>302.33</c:v>
                </c:pt>
                <c:pt idx="172">
                  <c:v>233.59</c:v>
                </c:pt>
                <c:pt idx="173">
                  <c:v>348.33</c:v>
                </c:pt>
                <c:pt idx="174">
                  <c:v>181.3</c:v>
                </c:pt>
                <c:pt idx="175">
                  <c:v>334.24</c:v>
                </c:pt>
                <c:pt idx="176">
                  <c:v>429.94</c:v>
                </c:pt>
                <c:pt idx="177">
                  <c:v>609.76</c:v>
                </c:pt>
                <c:pt idx="178">
                  <c:v>200.81</c:v>
                </c:pt>
                <c:pt idx="179">
                  <c:v>463.46</c:v>
                </c:pt>
                <c:pt idx="180">
                  <c:v>360.78</c:v>
                </c:pt>
                <c:pt idx="181">
                  <c:v>240.25</c:v>
                </c:pt>
                <c:pt idx="182">
                  <c:v>223.53</c:v>
                </c:pt>
                <c:pt idx="183">
                  <c:v>374.83</c:v>
                </c:pt>
                <c:pt idx="184">
                  <c:v>368.87</c:v>
                </c:pt>
                <c:pt idx="185">
                  <c:v>220.24</c:v>
                </c:pt>
                <c:pt idx="186">
                  <c:v>356.98</c:v>
                </c:pt>
                <c:pt idx="187">
                  <c:v>354.24</c:v>
                </c:pt>
                <c:pt idx="188">
                  <c:v>289.55</c:v>
                </c:pt>
                <c:pt idx="189">
                  <c:v>248.82</c:v>
                </c:pt>
                <c:pt idx="190">
                  <c:v>271.25</c:v>
                </c:pt>
                <c:pt idx="192">
                  <c:v>253.26</c:v>
                </c:pt>
                <c:pt idx="193">
                  <c:v>192.88</c:v>
                </c:pt>
                <c:pt idx="195">
                  <c:v>278.06</c:v>
                </c:pt>
                <c:pt idx="196">
                  <c:v>172.85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266-4FC1-89EE-75CDDD896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3634392"/>
        <c:axId val="583635376"/>
      </c:scatterChart>
      <c:valAx>
        <c:axId val="583634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635376"/>
        <c:crosses val="autoZero"/>
        <c:crossBetween val="midCat"/>
      </c:valAx>
      <c:valAx>
        <c:axId val="58363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634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BloodKYNA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Sheet1!$I$2:$I$198</c:f>
              <c:numCache>
                <c:formatCode>General</c:formatCode>
                <c:ptCount val="197"/>
                <c:pt idx="0">
                  <c:v>8.34</c:v>
                </c:pt>
                <c:pt idx="1">
                  <c:v>8.32</c:v>
                </c:pt>
                <c:pt idx="2">
                  <c:v>5.69</c:v>
                </c:pt>
                <c:pt idx="3">
                  <c:v>18.2</c:v>
                </c:pt>
                <c:pt idx="4">
                  <c:v>5.87</c:v>
                </c:pt>
                <c:pt idx="5">
                  <c:v>9.15</c:v>
                </c:pt>
                <c:pt idx="6">
                  <c:v>6.17</c:v>
                </c:pt>
                <c:pt idx="7">
                  <c:v>7.74</c:v>
                </c:pt>
                <c:pt idx="8">
                  <c:v>11</c:v>
                </c:pt>
                <c:pt idx="9">
                  <c:v>11</c:v>
                </c:pt>
                <c:pt idx="10">
                  <c:v>8.5299999999999994</c:v>
                </c:pt>
                <c:pt idx="11">
                  <c:v>6.81</c:v>
                </c:pt>
                <c:pt idx="12">
                  <c:v>7.61</c:v>
                </c:pt>
                <c:pt idx="13">
                  <c:v>5.15</c:v>
                </c:pt>
                <c:pt idx="14">
                  <c:v>11.5</c:v>
                </c:pt>
                <c:pt idx="15">
                  <c:v>8.75</c:v>
                </c:pt>
                <c:pt idx="16">
                  <c:v>5.23</c:v>
                </c:pt>
                <c:pt idx="17">
                  <c:v>8.6300000000000008</c:v>
                </c:pt>
                <c:pt idx="18">
                  <c:v>9.7899999999999991</c:v>
                </c:pt>
                <c:pt idx="19">
                  <c:v>8.6999999999999993</c:v>
                </c:pt>
                <c:pt idx="20">
                  <c:v>5.12</c:v>
                </c:pt>
                <c:pt idx="21">
                  <c:v>5.29</c:v>
                </c:pt>
                <c:pt idx="23">
                  <c:v>12.8</c:v>
                </c:pt>
                <c:pt idx="24">
                  <c:v>7.4</c:v>
                </c:pt>
                <c:pt idx="26">
                  <c:v>11.5</c:v>
                </c:pt>
                <c:pt idx="27">
                  <c:v>10.8</c:v>
                </c:pt>
                <c:pt idx="28">
                  <c:v>8.6999999999999993</c:v>
                </c:pt>
                <c:pt idx="29">
                  <c:v>4.91</c:v>
                </c:pt>
                <c:pt idx="30">
                  <c:v>7.15</c:v>
                </c:pt>
                <c:pt idx="31">
                  <c:v>7.76</c:v>
                </c:pt>
                <c:pt idx="32">
                  <c:v>7.98</c:v>
                </c:pt>
                <c:pt idx="33">
                  <c:v>3.82</c:v>
                </c:pt>
                <c:pt idx="34">
                  <c:v>10.8</c:v>
                </c:pt>
                <c:pt idx="35">
                  <c:v>11</c:v>
                </c:pt>
                <c:pt idx="37">
                  <c:v>14.1</c:v>
                </c:pt>
                <c:pt idx="38">
                  <c:v>13.7</c:v>
                </c:pt>
                <c:pt idx="39">
                  <c:v>6.91</c:v>
                </c:pt>
                <c:pt idx="40">
                  <c:v>9.7200000000000006</c:v>
                </c:pt>
                <c:pt idx="41">
                  <c:v>5.5</c:v>
                </c:pt>
                <c:pt idx="42">
                  <c:v>5.1100000000000003</c:v>
                </c:pt>
                <c:pt idx="44">
                  <c:v>4.9000000000000004</c:v>
                </c:pt>
                <c:pt idx="45">
                  <c:v>5.63</c:v>
                </c:pt>
                <c:pt idx="46">
                  <c:v>11.3</c:v>
                </c:pt>
                <c:pt idx="47">
                  <c:v>9.76</c:v>
                </c:pt>
                <c:pt idx="48">
                  <c:v>11</c:v>
                </c:pt>
                <c:pt idx="49">
                  <c:v>4.97</c:v>
                </c:pt>
                <c:pt idx="50">
                  <c:v>5.45</c:v>
                </c:pt>
                <c:pt idx="51">
                  <c:v>6.04</c:v>
                </c:pt>
                <c:pt idx="52">
                  <c:v>9.1</c:v>
                </c:pt>
                <c:pt idx="53">
                  <c:v>8.3800000000000008</c:v>
                </c:pt>
                <c:pt idx="54">
                  <c:v>5.88</c:v>
                </c:pt>
                <c:pt idx="55">
                  <c:v>11</c:v>
                </c:pt>
                <c:pt idx="56">
                  <c:v>6.81</c:v>
                </c:pt>
                <c:pt idx="57">
                  <c:v>8.93</c:v>
                </c:pt>
                <c:pt idx="58">
                  <c:v>8.7100000000000009</c:v>
                </c:pt>
                <c:pt idx="59">
                  <c:v>6.61</c:v>
                </c:pt>
                <c:pt idx="60">
                  <c:v>7.49</c:v>
                </c:pt>
                <c:pt idx="61">
                  <c:v>6.56</c:v>
                </c:pt>
                <c:pt idx="63">
                  <c:v>17.899999999999999</c:v>
                </c:pt>
                <c:pt idx="64">
                  <c:v>8.08</c:v>
                </c:pt>
                <c:pt idx="65">
                  <c:v>3.39</c:v>
                </c:pt>
                <c:pt idx="66">
                  <c:v>4.46</c:v>
                </c:pt>
                <c:pt idx="67">
                  <c:v>6.35</c:v>
                </c:pt>
                <c:pt idx="68">
                  <c:v>7.83</c:v>
                </c:pt>
                <c:pt idx="69">
                  <c:v>7.97</c:v>
                </c:pt>
                <c:pt idx="70">
                  <c:v>9.44</c:v>
                </c:pt>
                <c:pt idx="71">
                  <c:v>11.3</c:v>
                </c:pt>
                <c:pt idx="72">
                  <c:v>5.97</c:v>
                </c:pt>
                <c:pt idx="73">
                  <c:v>9.7100000000000009</c:v>
                </c:pt>
                <c:pt idx="74">
                  <c:v>5.08</c:v>
                </c:pt>
                <c:pt idx="75">
                  <c:v>8.23</c:v>
                </c:pt>
                <c:pt idx="76">
                  <c:v>6.74</c:v>
                </c:pt>
                <c:pt idx="77">
                  <c:v>3.97</c:v>
                </c:pt>
                <c:pt idx="78">
                  <c:v>1.86</c:v>
                </c:pt>
                <c:pt idx="79">
                  <c:v>13.6</c:v>
                </c:pt>
                <c:pt idx="80">
                  <c:v>4.92</c:v>
                </c:pt>
                <c:pt idx="81">
                  <c:v>7.71</c:v>
                </c:pt>
                <c:pt idx="82">
                  <c:v>2.63</c:v>
                </c:pt>
                <c:pt idx="83">
                  <c:v>5.09</c:v>
                </c:pt>
                <c:pt idx="84">
                  <c:v>8.58</c:v>
                </c:pt>
                <c:pt idx="85">
                  <c:v>3.88</c:v>
                </c:pt>
                <c:pt idx="86">
                  <c:v>3.5</c:v>
                </c:pt>
                <c:pt idx="87">
                  <c:v>6.58</c:v>
                </c:pt>
                <c:pt idx="88">
                  <c:v>6.96</c:v>
                </c:pt>
                <c:pt idx="89">
                  <c:v>3.08</c:v>
                </c:pt>
                <c:pt idx="90">
                  <c:v>5.41</c:v>
                </c:pt>
                <c:pt idx="91">
                  <c:v>7.25</c:v>
                </c:pt>
                <c:pt idx="92">
                  <c:v>6.94</c:v>
                </c:pt>
                <c:pt idx="93">
                  <c:v>4.55</c:v>
                </c:pt>
                <c:pt idx="94">
                  <c:v>2.86</c:v>
                </c:pt>
                <c:pt idx="95">
                  <c:v>4.34</c:v>
                </c:pt>
                <c:pt idx="96">
                  <c:v>2.5099999999999998</c:v>
                </c:pt>
                <c:pt idx="97">
                  <c:v>5.69</c:v>
                </c:pt>
                <c:pt idx="98">
                  <c:v>1.88</c:v>
                </c:pt>
                <c:pt idx="99">
                  <c:v>6.29</c:v>
                </c:pt>
                <c:pt idx="100">
                  <c:v>5.5</c:v>
                </c:pt>
                <c:pt idx="101">
                  <c:v>2.0099999999999998</c:v>
                </c:pt>
                <c:pt idx="102">
                  <c:v>3.03</c:v>
                </c:pt>
                <c:pt idx="103">
                  <c:v>6.42</c:v>
                </c:pt>
                <c:pt idx="104">
                  <c:v>5.29</c:v>
                </c:pt>
                <c:pt idx="105">
                  <c:v>7.06</c:v>
                </c:pt>
                <c:pt idx="106">
                  <c:v>6.53</c:v>
                </c:pt>
                <c:pt idx="107">
                  <c:v>6.25</c:v>
                </c:pt>
                <c:pt idx="108">
                  <c:v>5.25</c:v>
                </c:pt>
                <c:pt idx="109">
                  <c:v>7.94</c:v>
                </c:pt>
                <c:pt idx="110">
                  <c:v>4.62</c:v>
                </c:pt>
                <c:pt idx="111">
                  <c:v>2.66</c:v>
                </c:pt>
                <c:pt idx="112">
                  <c:v>2.08</c:v>
                </c:pt>
                <c:pt idx="113">
                  <c:v>3.8</c:v>
                </c:pt>
                <c:pt idx="114">
                  <c:v>5.7</c:v>
                </c:pt>
                <c:pt idx="115">
                  <c:v>3.03</c:v>
                </c:pt>
                <c:pt idx="116">
                  <c:v>3.6</c:v>
                </c:pt>
                <c:pt idx="117">
                  <c:v>7.77</c:v>
                </c:pt>
                <c:pt idx="118">
                  <c:v>4.5199999999999996</c:v>
                </c:pt>
                <c:pt idx="119">
                  <c:v>2.19</c:v>
                </c:pt>
                <c:pt idx="120">
                  <c:v>4.2300000000000004</c:v>
                </c:pt>
                <c:pt idx="121">
                  <c:v>8.31</c:v>
                </c:pt>
                <c:pt idx="122">
                  <c:v>9.59</c:v>
                </c:pt>
                <c:pt idx="123">
                  <c:v>7.1</c:v>
                </c:pt>
                <c:pt idx="124">
                  <c:v>10.3</c:v>
                </c:pt>
                <c:pt idx="125">
                  <c:v>5.43</c:v>
                </c:pt>
                <c:pt idx="126">
                  <c:v>13.7</c:v>
                </c:pt>
                <c:pt idx="127">
                  <c:v>4.7699999999999996</c:v>
                </c:pt>
                <c:pt idx="128">
                  <c:v>5.84</c:v>
                </c:pt>
                <c:pt idx="129">
                  <c:v>10.199999999999999</c:v>
                </c:pt>
                <c:pt idx="130">
                  <c:v>4.6399999999999997</c:v>
                </c:pt>
                <c:pt idx="131">
                  <c:v>3.44</c:v>
                </c:pt>
                <c:pt idx="132">
                  <c:v>4.3600000000000003</c:v>
                </c:pt>
                <c:pt idx="133">
                  <c:v>4.2699999999999996</c:v>
                </c:pt>
                <c:pt idx="134">
                  <c:v>4.62</c:v>
                </c:pt>
                <c:pt idx="135">
                  <c:v>9.7100000000000009</c:v>
                </c:pt>
                <c:pt idx="136">
                  <c:v>6.32</c:v>
                </c:pt>
                <c:pt idx="137">
                  <c:v>4.49</c:v>
                </c:pt>
                <c:pt idx="138">
                  <c:v>7.32</c:v>
                </c:pt>
                <c:pt idx="139">
                  <c:v>31.2</c:v>
                </c:pt>
                <c:pt idx="140">
                  <c:v>6.27</c:v>
                </c:pt>
                <c:pt idx="141">
                  <c:v>20.9</c:v>
                </c:pt>
                <c:pt idx="142">
                  <c:v>6.83</c:v>
                </c:pt>
                <c:pt idx="143">
                  <c:v>8.2899999999999991</c:v>
                </c:pt>
                <c:pt idx="144">
                  <c:v>8.65</c:v>
                </c:pt>
                <c:pt idx="145">
                  <c:v>12.7</c:v>
                </c:pt>
                <c:pt idx="146">
                  <c:v>2.38</c:v>
                </c:pt>
                <c:pt idx="147">
                  <c:v>3.91</c:v>
                </c:pt>
                <c:pt idx="148">
                  <c:v>6.18</c:v>
                </c:pt>
                <c:pt idx="149">
                  <c:v>4.72</c:v>
                </c:pt>
                <c:pt idx="150">
                  <c:v>10.4</c:v>
                </c:pt>
                <c:pt idx="151">
                  <c:v>13</c:v>
                </c:pt>
                <c:pt idx="152">
                  <c:v>3.68</c:v>
                </c:pt>
                <c:pt idx="153">
                  <c:v>3.45</c:v>
                </c:pt>
                <c:pt idx="154">
                  <c:v>5.46</c:v>
                </c:pt>
                <c:pt idx="155">
                  <c:v>8.75</c:v>
                </c:pt>
                <c:pt idx="156">
                  <c:v>7.99</c:v>
                </c:pt>
                <c:pt idx="157">
                  <c:v>11.9</c:v>
                </c:pt>
                <c:pt idx="158">
                  <c:v>14.4</c:v>
                </c:pt>
                <c:pt idx="159">
                  <c:v>6.21</c:v>
                </c:pt>
                <c:pt idx="160">
                  <c:v>5.08</c:v>
                </c:pt>
                <c:pt idx="161">
                  <c:v>7.34</c:v>
                </c:pt>
                <c:pt idx="162">
                  <c:v>4.21</c:v>
                </c:pt>
                <c:pt idx="163">
                  <c:v>8.48</c:v>
                </c:pt>
                <c:pt idx="164">
                  <c:v>4.68</c:v>
                </c:pt>
                <c:pt idx="165">
                  <c:v>9.35</c:v>
                </c:pt>
                <c:pt idx="166">
                  <c:v>4.22</c:v>
                </c:pt>
                <c:pt idx="167">
                  <c:v>10.199999999999999</c:v>
                </c:pt>
                <c:pt idx="168">
                  <c:v>4.5199999999999996</c:v>
                </c:pt>
                <c:pt idx="169">
                  <c:v>6.33</c:v>
                </c:pt>
                <c:pt idx="170">
                  <c:v>7.43</c:v>
                </c:pt>
                <c:pt idx="171">
                  <c:v>10.6</c:v>
                </c:pt>
                <c:pt idx="172">
                  <c:v>6.75</c:v>
                </c:pt>
                <c:pt idx="173">
                  <c:v>10.4</c:v>
                </c:pt>
                <c:pt idx="174">
                  <c:v>3.76</c:v>
                </c:pt>
                <c:pt idx="175">
                  <c:v>20.3</c:v>
                </c:pt>
                <c:pt idx="176">
                  <c:v>15.3</c:v>
                </c:pt>
                <c:pt idx="177">
                  <c:v>10.8</c:v>
                </c:pt>
                <c:pt idx="178">
                  <c:v>8.36</c:v>
                </c:pt>
                <c:pt idx="179">
                  <c:v>11.1</c:v>
                </c:pt>
                <c:pt idx="180">
                  <c:v>7.35</c:v>
                </c:pt>
                <c:pt idx="181">
                  <c:v>6.06</c:v>
                </c:pt>
                <c:pt idx="182">
                  <c:v>3.36</c:v>
                </c:pt>
                <c:pt idx="183">
                  <c:v>11.8</c:v>
                </c:pt>
                <c:pt idx="184">
                  <c:v>7.55</c:v>
                </c:pt>
                <c:pt idx="185">
                  <c:v>8.06</c:v>
                </c:pt>
                <c:pt idx="186">
                  <c:v>15.1</c:v>
                </c:pt>
                <c:pt idx="187">
                  <c:v>5.63</c:v>
                </c:pt>
                <c:pt idx="188">
                  <c:v>7.46</c:v>
                </c:pt>
                <c:pt idx="189">
                  <c:v>5.74</c:v>
                </c:pt>
                <c:pt idx="190">
                  <c:v>8.93</c:v>
                </c:pt>
                <c:pt idx="192">
                  <c:v>5.48</c:v>
                </c:pt>
                <c:pt idx="193">
                  <c:v>3.29</c:v>
                </c:pt>
                <c:pt idx="195">
                  <c:v>7.3</c:v>
                </c:pt>
                <c:pt idx="196">
                  <c:v>4.1500000000000004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927-40BF-A8C6-3C90A524B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2120424"/>
        <c:axId val="482118128"/>
      </c:scatterChart>
      <c:valAx>
        <c:axId val="482120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118128"/>
        <c:crosses val="autoZero"/>
        <c:crossBetween val="midCat"/>
      </c:valAx>
      <c:valAx>
        <c:axId val="48211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120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LDL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Sheet1!$K$2:$K$198</c:f>
              <c:numCache>
                <c:formatCode>General</c:formatCode>
                <c:ptCount val="197"/>
                <c:pt idx="0">
                  <c:v>2.14</c:v>
                </c:pt>
                <c:pt idx="1">
                  <c:v>2.68</c:v>
                </c:pt>
                <c:pt idx="2">
                  <c:v>3.86</c:v>
                </c:pt>
                <c:pt idx="3">
                  <c:v>3.18</c:v>
                </c:pt>
                <c:pt idx="4">
                  <c:v>2.36</c:v>
                </c:pt>
                <c:pt idx="5">
                  <c:v>2.64</c:v>
                </c:pt>
                <c:pt idx="6">
                  <c:v>1.69</c:v>
                </c:pt>
                <c:pt idx="7">
                  <c:v>2.4900000000000002</c:v>
                </c:pt>
                <c:pt idx="8">
                  <c:v>2.27</c:v>
                </c:pt>
                <c:pt idx="9">
                  <c:v>2.2999999999999998</c:v>
                </c:pt>
                <c:pt idx="10">
                  <c:v>3.14</c:v>
                </c:pt>
                <c:pt idx="11">
                  <c:v>2.64</c:v>
                </c:pt>
                <c:pt idx="12">
                  <c:v>1.96</c:v>
                </c:pt>
                <c:pt idx="13">
                  <c:v>1.62</c:v>
                </c:pt>
                <c:pt idx="14">
                  <c:v>2.23</c:v>
                </c:pt>
                <c:pt idx="15">
                  <c:v>2.81</c:v>
                </c:pt>
                <c:pt idx="16">
                  <c:v>2.31</c:v>
                </c:pt>
                <c:pt idx="17">
                  <c:v>5.17</c:v>
                </c:pt>
                <c:pt idx="18">
                  <c:v>2.2999999999999998</c:v>
                </c:pt>
                <c:pt idx="19">
                  <c:v>1.66</c:v>
                </c:pt>
                <c:pt idx="20">
                  <c:v>2.9</c:v>
                </c:pt>
                <c:pt idx="21">
                  <c:v>2.15</c:v>
                </c:pt>
                <c:pt idx="23">
                  <c:v>1.75</c:v>
                </c:pt>
                <c:pt idx="24">
                  <c:v>2.31</c:v>
                </c:pt>
                <c:pt idx="25">
                  <c:v>2.91</c:v>
                </c:pt>
                <c:pt idx="26">
                  <c:v>4.07</c:v>
                </c:pt>
                <c:pt idx="27">
                  <c:v>1.97</c:v>
                </c:pt>
                <c:pt idx="28">
                  <c:v>3.24</c:v>
                </c:pt>
                <c:pt idx="30">
                  <c:v>2.12</c:v>
                </c:pt>
                <c:pt idx="31">
                  <c:v>2.46</c:v>
                </c:pt>
                <c:pt idx="32">
                  <c:v>1.95</c:v>
                </c:pt>
                <c:pt idx="33">
                  <c:v>2.83</c:v>
                </c:pt>
                <c:pt idx="34">
                  <c:v>1.94</c:v>
                </c:pt>
                <c:pt idx="35">
                  <c:v>3.75</c:v>
                </c:pt>
                <c:pt idx="36">
                  <c:v>2.67</c:v>
                </c:pt>
                <c:pt idx="37">
                  <c:v>2.13</c:v>
                </c:pt>
                <c:pt idx="38">
                  <c:v>3.28</c:v>
                </c:pt>
                <c:pt idx="39">
                  <c:v>2.25</c:v>
                </c:pt>
                <c:pt idx="40">
                  <c:v>2.96</c:v>
                </c:pt>
                <c:pt idx="41">
                  <c:v>1.8</c:v>
                </c:pt>
                <c:pt idx="42">
                  <c:v>2.74</c:v>
                </c:pt>
                <c:pt idx="43">
                  <c:v>2.97</c:v>
                </c:pt>
                <c:pt idx="44">
                  <c:v>1.9</c:v>
                </c:pt>
                <c:pt idx="45">
                  <c:v>2.1800000000000002</c:v>
                </c:pt>
                <c:pt idx="46">
                  <c:v>3.64</c:v>
                </c:pt>
                <c:pt idx="47">
                  <c:v>3.31</c:v>
                </c:pt>
                <c:pt idx="48">
                  <c:v>3.2</c:v>
                </c:pt>
                <c:pt idx="49">
                  <c:v>2.0299999999999998</c:v>
                </c:pt>
                <c:pt idx="50">
                  <c:v>2.0699999999999998</c:v>
                </c:pt>
                <c:pt idx="51">
                  <c:v>2.5499999999999998</c:v>
                </c:pt>
                <c:pt idx="52">
                  <c:v>3.29</c:v>
                </c:pt>
                <c:pt idx="53">
                  <c:v>2.92</c:v>
                </c:pt>
                <c:pt idx="54">
                  <c:v>2.74</c:v>
                </c:pt>
                <c:pt idx="55">
                  <c:v>2.27</c:v>
                </c:pt>
                <c:pt idx="56">
                  <c:v>3.31</c:v>
                </c:pt>
                <c:pt idx="57">
                  <c:v>3.32</c:v>
                </c:pt>
                <c:pt idx="58">
                  <c:v>2.0299999999999998</c:v>
                </c:pt>
                <c:pt idx="59">
                  <c:v>2.73</c:v>
                </c:pt>
                <c:pt idx="60">
                  <c:v>3.08</c:v>
                </c:pt>
                <c:pt idx="61">
                  <c:v>3.51</c:v>
                </c:pt>
                <c:pt idx="63">
                  <c:v>3.35</c:v>
                </c:pt>
                <c:pt idx="64">
                  <c:v>2.89</c:v>
                </c:pt>
                <c:pt idx="65">
                  <c:v>4.13</c:v>
                </c:pt>
                <c:pt idx="66">
                  <c:v>2.74</c:v>
                </c:pt>
                <c:pt idx="67">
                  <c:v>2.97</c:v>
                </c:pt>
                <c:pt idx="68">
                  <c:v>3.18</c:v>
                </c:pt>
                <c:pt idx="69">
                  <c:v>3.1</c:v>
                </c:pt>
                <c:pt idx="70">
                  <c:v>2.16</c:v>
                </c:pt>
                <c:pt idx="71">
                  <c:v>3.07</c:v>
                </c:pt>
                <c:pt idx="72">
                  <c:v>3.13</c:v>
                </c:pt>
                <c:pt idx="73">
                  <c:v>3.33</c:v>
                </c:pt>
                <c:pt idx="74">
                  <c:v>0.94</c:v>
                </c:pt>
                <c:pt idx="75">
                  <c:v>1.88</c:v>
                </c:pt>
                <c:pt idx="76">
                  <c:v>1.1399999999999999</c:v>
                </c:pt>
                <c:pt idx="77">
                  <c:v>0</c:v>
                </c:pt>
                <c:pt idx="78">
                  <c:v>2.06</c:v>
                </c:pt>
                <c:pt idx="79">
                  <c:v>2.17</c:v>
                </c:pt>
                <c:pt idx="80">
                  <c:v>3.23</c:v>
                </c:pt>
                <c:pt idx="81">
                  <c:v>2.11</c:v>
                </c:pt>
                <c:pt idx="82">
                  <c:v>2.5</c:v>
                </c:pt>
                <c:pt idx="83">
                  <c:v>2.2799999999999998</c:v>
                </c:pt>
                <c:pt idx="84">
                  <c:v>2.33</c:v>
                </c:pt>
                <c:pt idx="85">
                  <c:v>1.43</c:v>
                </c:pt>
                <c:pt idx="86">
                  <c:v>2.0499999999999998</c:v>
                </c:pt>
                <c:pt idx="87">
                  <c:v>0</c:v>
                </c:pt>
                <c:pt idx="88">
                  <c:v>2.19</c:v>
                </c:pt>
                <c:pt idx="89">
                  <c:v>2.2999999999999998</c:v>
                </c:pt>
                <c:pt idx="90">
                  <c:v>0.83</c:v>
                </c:pt>
                <c:pt idx="91">
                  <c:v>1.38</c:v>
                </c:pt>
                <c:pt idx="92">
                  <c:v>1.98</c:v>
                </c:pt>
                <c:pt idx="93">
                  <c:v>0</c:v>
                </c:pt>
                <c:pt idx="94">
                  <c:v>2.3199999999999998</c:v>
                </c:pt>
                <c:pt idx="95">
                  <c:v>2.08</c:v>
                </c:pt>
                <c:pt idx="96">
                  <c:v>1.83</c:v>
                </c:pt>
                <c:pt idx="97">
                  <c:v>1.77</c:v>
                </c:pt>
                <c:pt idx="98">
                  <c:v>2.46</c:v>
                </c:pt>
                <c:pt idx="99">
                  <c:v>1.79</c:v>
                </c:pt>
                <c:pt idx="100">
                  <c:v>3.46</c:v>
                </c:pt>
                <c:pt idx="101">
                  <c:v>1.81</c:v>
                </c:pt>
                <c:pt idx="102">
                  <c:v>1.88</c:v>
                </c:pt>
                <c:pt idx="103">
                  <c:v>2.7</c:v>
                </c:pt>
                <c:pt idx="104">
                  <c:v>3.4</c:v>
                </c:pt>
                <c:pt idx="105">
                  <c:v>2.39</c:v>
                </c:pt>
                <c:pt idx="106">
                  <c:v>1.93</c:v>
                </c:pt>
                <c:pt idx="107">
                  <c:v>2.64</c:v>
                </c:pt>
                <c:pt idx="108">
                  <c:v>2.09</c:v>
                </c:pt>
                <c:pt idx="109">
                  <c:v>2.19</c:v>
                </c:pt>
                <c:pt idx="110">
                  <c:v>2.02</c:v>
                </c:pt>
                <c:pt idx="111">
                  <c:v>2.52</c:v>
                </c:pt>
                <c:pt idx="112">
                  <c:v>0</c:v>
                </c:pt>
                <c:pt idx="113">
                  <c:v>0</c:v>
                </c:pt>
                <c:pt idx="114">
                  <c:v>2.23</c:v>
                </c:pt>
                <c:pt idx="115">
                  <c:v>0</c:v>
                </c:pt>
                <c:pt idx="116">
                  <c:v>0</c:v>
                </c:pt>
                <c:pt idx="117">
                  <c:v>1.91</c:v>
                </c:pt>
                <c:pt idx="118">
                  <c:v>2.71</c:v>
                </c:pt>
                <c:pt idx="119">
                  <c:v>1.37</c:v>
                </c:pt>
                <c:pt idx="120">
                  <c:v>1.51</c:v>
                </c:pt>
                <c:pt idx="121">
                  <c:v>1.58</c:v>
                </c:pt>
                <c:pt idx="122">
                  <c:v>3.75</c:v>
                </c:pt>
                <c:pt idx="123">
                  <c:v>0.93</c:v>
                </c:pt>
                <c:pt idx="124">
                  <c:v>1.62</c:v>
                </c:pt>
                <c:pt idx="125">
                  <c:v>3.72</c:v>
                </c:pt>
                <c:pt idx="126">
                  <c:v>2.66</c:v>
                </c:pt>
                <c:pt idx="127">
                  <c:v>1.63</c:v>
                </c:pt>
                <c:pt idx="128">
                  <c:v>1.85</c:v>
                </c:pt>
                <c:pt idx="129">
                  <c:v>2.79</c:v>
                </c:pt>
                <c:pt idx="130">
                  <c:v>1.68</c:v>
                </c:pt>
                <c:pt idx="131">
                  <c:v>3.11</c:v>
                </c:pt>
                <c:pt idx="132">
                  <c:v>2.2000000000000002</c:v>
                </c:pt>
                <c:pt idx="133">
                  <c:v>2.96</c:v>
                </c:pt>
                <c:pt idx="134">
                  <c:v>2.46</c:v>
                </c:pt>
                <c:pt idx="135">
                  <c:v>2.1800000000000002</c:v>
                </c:pt>
                <c:pt idx="136">
                  <c:v>1.49</c:v>
                </c:pt>
                <c:pt idx="137">
                  <c:v>2.9</c:v>
                </c:pt>
                <c:pt idx="138">
                  <c:v>3.18</c:v>
                </c:pt>
                <c:pt idx="139">
                  <c:v>2.58</c:v>
                </c:pt>
                <c:pt idx="140">
                  <c:v>1.01</c:v>
                </c:pt>
                <c:pt idx="141">
                  <c:v>2.94</c:v>
                </c:pt>
                <c:pt idx="142">
                  <c:v>1.65</c:v>
                </c:pt>
                <c:pt idx="143">
                  <c:v>1.66</c:v>
                </c:pt>
                <c:pt idx="144">
                  <c:v>1.39</c:v>
                </c:pt>
                <c:pt idx="145">
                  <c:v>2.89</c:v>
                </c:pt>
                <c:pt idx="146">
                  <c:v>2.78</c:v>
                </c:pt>
                <c:pt idx="147">
                  <c:v>2.23</c:v>
                </c:pt>
                <c:pt idx="148">
                  <c:v>2.68</c:v>
                </c:pt>
                <c:pt idx="149">
                  <c:v>2.16</c:v>
                </c:pt>
                <c:pt idx="150">
                  <c:v>2.0499999999999998</c:v>
                </c:pt>
                <c:pt idx="151">
                  <c:v>4</c:v>
                </c:pt>
                <c:pt idx="152">
                  <c:v>2.57</c:v>
                </c:pt>
                <c:pt idx="153">
                  <c:v>2.5</c:v>
                </c:pt>
                <c:pt idx="154">
                  <c:v>1.98</c:v>
                </c:pt>
                <c:pt idx="155">
                  <c:v>1.96</c:v>
                </c:pt>
                <c:pt idx="156">
                  <c:v>2.34</c:v>
                </c:pt>
                <c:pt idx="157">
                  <c:v>2.79</c:v>
                </c:pt>
                <c:pt idx="158">
                  <c:v>2.66</c:v>
                </c:pt>
                <c:pt idx="159">
                  <c:v>3.31</c:v>
                </c:pt>
                <c:pt idx="160">
                  <c:v>2.39</c:v>
                </c:pt>
                <c:pt idx="161">
                  <c:v>2.2400000000000002</c:v>
                </c:pt>
                <c:pt idx="162">
                  <c:v>1.28</c:v>
                </c:pt>
                <c:pt idx="163">
                  <c:v>2.2400000000000002</c:v>
                </c:pt>
                <c:pt idx="164">
                  <c:v>2.17</c:v>
                </c:pt>
                <c:pt idx="165">
                  <c:v>2.95</c:v>
                </c:pt>
                <c:pt idx="166">
                  <c:v>2.38</c:v>
                </c:pt>
                <c:pt idx="167">
                  <c:v>2.09</c:v>
                </c:pt>
                <c:pt idx="168">
                  <c:v>3.25</c:v>
                </c:pt>
                <c:pt idx="169">
                  <c:v>1.55</c:v>
                </c:pt>
                <c:pt idx="170">
                  <c:v>1.85</c:v>
                </c:pt>
                <c:pt idx="171">
                  <c:v>2.34</c:v>
                </c:pt>
                <c:pt idx="172">
                  <c:v>2.09</c:v>
                </c:pt>
                <c:pt idx="173">
                  <c:v>2.96</c:v>
                </c:pt>
                <c:pt idx="174">
                  <c:v>2.23</c:v>
                </c:pt>
                <c:pt idx="175">
                  <c:v>1.98</c:v>
                </c:pt>
                <c:pt idx="176">
                  <c:v>1.8</c:v>
                </c:pt>
                <c:pt idx="177">
                  <c:v>2.85</c:v>
                </c:pt>
                <c:pt idx="178">
                  <c:v>1.96</c:v>
                </c:pt>
                <c:pt idx="179">
                  <c:v>2.57</c:v>
                </c:pt>
                <c:pt idx="180">
                  <c:v>1.4</c:v>
                </c:pt>
                <c:pt idx="181">
                  <c:v>1.55</c:v>
                </c:pt>
                <c:pt idx="182">
                  <c:v>2.4</c:v>
                </c:pt>
                <c:pt idx="183">
                  <c:v>2.2999999999999998</c:v>
                </c:pt>
                <c:pt idx="184">
                  <c:v>1.78</c:v>
                </c:pt>
                <c:pt idx="185">
                  <c:v>2.34</c:v>
                </c:pt>
                <c:pt idx="186">
                  <c:v>2.94</c:v>
                </c:pt>
                <c:pt idx="187">
                  <c:v>3.06</c:v>
                </c:pt>
                <c:pt idx="188">
                  <c:v>2.71</c:v>
                </c:pt>
                <c:pt idx="189">
                  <c:v>3.16</c:v>
                </c:pt>
                <c:pt idx="190">
                  <c:v>2.14</c:v>
                </c:pt>
                <c:pt idx="191">
                  <c:v>2.36</c:v>
                </c:pt>
                <c:pt idx="192">
                  <c:v>2.68</c:v>
                </c:pt>
                <c:pt idx="193">
                  <c:v>3.24</c:v>
                </c:pt>
                <c:pt idx="194">
                  <c:v>1.96</c:v>
                </c:pt>
                <c:pt idx="195">
                  <c:v>1.96</c:v>
                </c:pt>
                <c:pt idx="196">
                  <c:v>2.75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13-41C5-A4C4-94E79601C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3643576"/>
        <c:axId val="552234048"/>
      </c:scatterChart>
      <c:valAx>
        <c:axId val="583643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234048"/>
        <c:crosses val="autoZero"/>
        <c:crossBetween val="midCat"/>
      </c:valAx>
      <c:valAx>
        <c:axId val="55223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643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TSH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Sheet1!$L$2:$L$198</c:f>
              <c:numCache>
                <c:formatCode>General</c:formatCode>
                <c:ptCount val="197"/>
                <c:pt idx="0">
                  <c:v>2.08</c:v>
                </c:pt>
                <c:pt idx="1">
                  <c:v>2.95</c:v>
                </c:pt>
                <c:pt idx="2">
                  <c:v>1.3</c:v>
                </c:pt>
                <c:pt idx="3">
                  <c:v>0.59</c:v>
                </c:pt>
                <c:pt idx="4">
                  <c:v>1.35</c:v>
                </c:pt>
                <c:pt idx="5">
                  <c:v>3.29</c:v>
                </c:pt>
                <c:pt idx="6">
                  <c:v>1.68</c:v>
                </c:pt>
                <c:pt idx="7">
                  <c:v>2.4</c:v>
                </c:pt>
                <c:pt idx="8">
                  <c:v>3</c:v>
                </c:pt>
                <c:pt idx="9">
                  <c:v>1.73</c:v>
                </c:pt>
                <c:pt idx="10">
                  <c:v>1.87</c:v>
                </c:pt>
                <c:pt idx="11">
                  <c:v>1.31</c:v>
                </c:pt>
                <c:pt idx="12">
                  <c:v>3.14</c:v>
                </c:pt>
                <c:pt idx="13">
                  <c:v>6.18</c:v>
                </c:pt>
                <c:pt idx="14">
                  <c:v>1.56</c:v>
                </c:pt>
                <c:pt idx="15">
                  <c:v>5.14</c:v>
                </c:pt>
                <c:pt idx="16">
                  <c:v>3.34</c:v>
                </c:pt>
                <c:pt idx="17">
                  <c:v>2.61</c:v>
                </c:pt>
                <c:pt idx="18">
                  <c:v>3.77</c:v>
                </c:pt>
                <c:pt idx="19">
                  <c:v>3.25</c:v>
                </c:pt>
                <c:pt idx="20">
                  <c:v>0.73</c:v>
                </c:pt>
                <c:pt idx="21">
                  <c:v>3.28</c:v>
                </c:pt>
                <c:pt idx="23">
                  <c:v>1.1000000000000001</c:v>
                </c:pt>
                <c:pt idx="24">
                  <c:v>3.24</c:v>
                </c:pt>
                <c:pt idx="25">
                  <c:v>1.24</c:v>
                </c:pt>
                <c:pt idx="26">
                  <c:v>2.73</c:v>
                </c:pt>
                <c:pt idx="27">
                  <c:v>1.03</c:v>
                </c:pt>
                <c:pt idx="28">
                  <c:v>6.51</c:v>
                </c:pt>
                <c:pt idx="30">
                  <c:v>2.46</c:v>
                </c:pt>
                <c:pt idx="31">
                  <c:v>2.46</c:v>
                </c:pt>
                <c:pt idx="32">
                  <c:v>2.4300000000000002</c:v>
                </c:pt>
                <c:pt idx="33">
                  <c:v>1.92</c:v>
                </c:pt>
                <c:pt idx="34">
                  <c:v>1.1499999999999999</c:v>
                </c:pt>
                <c:pt idx="35">
                  <c:v>2.4500000000000002</c:v>
                </c:pt>
                <c:pt idx="36">
                  <c:v>2.79</c:v>
                </c:pt>
                <c:pt idx="37">
                  <c:v>2.92</c:v>
                </c:pt>
                <c:pt idx="38">
                  <c:v>1.37</c:v>
                </c:pt>
                <c:pt idx="39">
                  <c:v>1.35</c:v>
                </c:pt>
                <c:pt idx="40">
                  <c:v>2.56</c:v>
                </c:pt>
                <c:pt idx="41">
                  <c:v>4.51</c:v>
                </c:pt>
                <c:pt idx="42">
                  <c:v>3</c:v>
                </c:pt>
                <c:pt idx="43">
                  <c:v>2.46</c:v>
                </c:pt>
                <c:pt idx="44">
                  <c:v>1.44</c:v>
                </c:pt>
                <c:pt idx="45">
                  <c:v>1.03</c:v>
                </c:pt>
                <c:pt idx="46">
                  <c:v>1.68</c:v>
                </c:pt>
                <c:pt idx="47">
                  <c:v>2.61</c:v>
                </c:pt>
                <c:pt idx="48">
                  <c:v>1.84</c:v>
                </c:pt>
                <c:pt idx="49">
                  <c:v>2.66</c:v>
                </c:pt>
                <c:pt idx="50">
                  <c:v>1.84</c:v>
                </c:pt>
                <c:pt idx="51">
                  <c:v>1.17</c:v>
                </c:pt>
                <c:pt idx="52">
                  <c:v>1.1100000000000001</c:v>
                </c:pt>
                <c:pt idx="53">
                  <c:v>4.37</c:v>
                </c:pt>
                <c:pt idx="54">
                  <c:v>1.59</c:v>
                </c:pt>
                <c:pt idx="55">
                  <c:v>1.37</c:v>
                </c:pt>
                <c:pt idx="56">
                  <c:v>1.5</c:v>
                </c:pt>
                <c:pt idx="57">
                  <c:v>2.4900000000000002</c:v>
                </c:pt>
                <c:pt idx="58">
                  <c:v>4.3</c:v>
                </c:pt>
                <c:pt idx="59">
                  <c:v>1.6</c:v>
                </c:pt>
                <c:pt idx="60">
                  <c:v>1.99</c:v>
                </c:pt>
                <c:pt idx="61">
                  <c:v>1.76</c:v>
                </c:pt>
                <c:pt idx="63">
                  <c:v>6.42</c:v>
                </c:pt>
                <c:pt idx="64">
                  <c:v>4.97</c:v>
                </c:pt>
                <c:pt idx="65">
                  <c:v>1.3</c:v>
                </c:pt>
                <c:pt idx="66">
                  <c:v>2.19</c:v>
                </c:pt>
                <c:pt idx="67">
                  <c:v>2.57</c:v>
                </c:pt>
                <c:pt idx="68">
                  <c:v>2.76</c:v>
                </c:pt>
                <c:pt idx="69">
                  <c:v>1.17</c:v>
                </c:pt>
                <c:pt idx="70">
                  <c:v>1.22</c:v>
                </c:pt>
                <c:pt idx="71">
                  <c:v>2.54</c:v>
                </c:pt>
                <c:pt idx="72">
                  <c:v>1.55</c:v>
                </c:pt>
                <c:pt idx="73">
                  <c:v>2.08</c:v>
                </c:pt>
                <c:pt idx="74">
                  <c:v>1.41</c:v>
                </c:pt>
                <c:pt idx="75">
                  <c:v>1.37</c:v>
                </c:pt>
                <c:pt idx="76">
                  <c:v>1.19</c:v>
                </c:pt>
                <c:pt idx="77">
                  <c:v>0</c:v>
                </c:pt>
                <c:pt idx="78">
                  <c:v>2.59</c:v>
                </c:pt>
                <c:pt idx="79">
                  <c:v>1.25</c:v>
                </c:pt>
                <c:pt idx="80">
                  <c:v>0</c:v>
                </c:pt>
                <c:pt idx="81">
                  <c:v>0</c:v>
                </c:pt>
                <c:pt idx="82">
                  <c:v>2.35</c:v>
                </c:pt>
                <c:pt idx="83">
                  <c:v>1.5</c:v>
                </c:pt>
                <c:pt idx="84">
                  <c:v>1.54</c:v>
                </c:pt>
                <c:pt idx="85">
                  <c:v>0.53</c:v>
                </c:pt>
                <c:pt idx="86">
                  <c:v>0.49</c:v>
                </c:pt>
                <c:pt idx="87">
                  <c:v>0</c:v>
                </c:pt>
                <c:pt idx="88">
                  <c:v>0.9</c:v>
                </c:pt>
                <c:pt idx="89">
                  <c:v>1.27</c:v>
                </c:pt>
                <c:pt idx="90">
                  <c:v>2.3199999999999998</c:v>
                </c:pt>
                <c:pt idx="91">
                  <c:v>0</c:v>
                </c:pt>
                <c:pt idx="92">
                  <c:v>1.42</c:v>
                </c:pt>
                <c:pt idx="93">
                  <c:v>0</c:v>
                </c:pt>
                <c:pt idx="94">
                  <c:v>1.54</c:v>
                </c:pt>
                <c:pt idx="95">
                  <c:v>0</c:v>
                </c:pt>
                <c:pt idx="96">
                  <c:v>1.71</c:v>
                </c:pt>
                <c:pt idx="97">
                  <c:v>1.39</c:v>
                </c:pt>
                <c:pt idx="98">
                  <c:v>0.6</c:v>
                </c:pt>
                <c:pt idx="99">
                  <c:v>0.72</c:v>
                </c:pt>
                <c:pt idx="100">
                  <c:v>1.89</c:v>
                </c:pt>
                <c:pt idx="101">
                  <c:v>1.1100000000000001</c:v>
                </c:pt>
                <c:pt idx="102">
                  <c:v>0</c:v>
                </c:pt>
                <c:pt idx="103">
                  <c:v>0</c:v>
                </c:pt>
                <c:pt idx="104">
                  <c:v>1.28</c:v>
                </c:pt>
                <c:pt idx="105">
                  <c:v>0.4</c:v>
                </c:pt>
                <c:pt idx="106">
                  <c:v>1.47</c:v>
                </c:pt>
                <c:pt idx="107">
                  <c:v>0.78</c:v>
                </c:pt>
                <c:pt idx="108">
                  <c:v>0.14000000000000001</c:v>
                </c:pt>
                <c:pt idx="109">
                  <c:v>3.28</c:v>
                </c:pt>
                <c:pt idx="110">
                  <c:v>0</c:v>
                </c:pt>
                <c:pt idx="111">
                  <c:v>0.68</c:v>
                </c:pt>
                <c:pt idx="112">
                  <c:v>0</c:v>
                </c:pt>
                <c:pt idx="113">
                  <c:v>0</c:v>
                </c:pt>
                <c:pt idx="114">
                  <c:v>0.3</c:v>
                </c:pt>
                <c:pt idx="115">
                  <c:v>0</c:v>
                </c:pt>
                <c:pt idx="116">
                  <c:v>0</c:v>
                </c:pt>
                <c:pt idx="117">
                  <c:v>0.15</c:v>
                </c:pt>
                <c:pt idx="118">
                  <c:v>0</c:v>
                </c:pt>
                <c:pt idx="119">
                  <c:v>1.39</c:v>
                </c:pt>
                <c:pt idx="120">
                  <c:v>3.19</c:v>
                </c:pt>
                <c:pt idx="121">
                  <c:v>1.32</c:v>
                </c:pt>
                <c:pt idx="122">
                  <c:v>0.63</c:v>
                </c:pt>
                <c:pt idx="123">
                  <c:v>1.43</c:v>
                </c:pt>
                <c:pt idx="125">
                  <c:v>2.29</c:v>
                </c:pt>
                <c:pt idx="126">
                  <c:v>1.51</c:v>
                </c:pt>
                <c:pt idx="127">
                  <c:v>0.57999999999999996</c:v>
                </c:pt>
                <c:pt idx="128">
                  <c:v>2.36</c:v>
                </c:pt>
                <c:pt idx="129">
                  <c:v>0.03</c:v>
                </c:pt>
                <c:pt idx="130">
                  <c:v>0.76</c:v>
                </c:pt>
                <c:pt idx="131">
                  <c:v>2.91</c:v>
                </c:pt>
                <c:pt idx="132">
                  <c:v>2.02</c:v>
                </c:pt>
                <c:pt idx="133">
                  <c:v>0.75</c:v>
                </c:pt>
                <c:pt idx="134">
                  <c:v>1.85</c:v>
                </c:pt>
                <c:pt idx="135">
                  <c:v>1.3</c:v>
                </c:pt>
                <c:pt idx="136">
                  <c:v>2.92</c:v>
                </c:pt>
                <c:pt idx="137">
                  <c:v>0.56999999999999995</c:v>
                </c:pt>
                <c:pt idx="138">
                  <c:v>2.1</c:v>
                </c:pt>
                <c:pt idx="139">
                  <c:v>2.09</c:v>
                </c:pt>
                <c:pt idx="140">
                  <c:v>1.69</c:v>
                </c:pt>
                <c:pt idx="141">
                  <c:v>1.1499999999999999</c:v>
                </c:pt>
                <c:pt idx="142">
                  <c:v>2.0299999999999998</c:v>
                </c:pt>
                <c:pt idx="143">
                  <c:v>3.02</c:v>
                </c:pt>
                <c:pt idx="144">
                  <c:v>1.05</c:v>
                </c:pt>
                <c:pt idx="145">
                  <c:v>1.05</c:v>
                </c:pt>
                <c:pt idx="146">
                  <c:v>2.4900000000000002</c:v>
                </c:pt>
                <c:pt idx="147">
                  <c:v>0.55000000000000004</c:v>
                </c:pt>
                <c:pt idx="148">
                  <c:v>0.8</c:v>
                </c:pt>
                <c:pt idx="149">
                  <c:v>0.9</c:v>
                </c:pt>
                <c:pt idx="150">
                  <c:v>1.21</c:v>
                </c:pt>
                <c:pt idx="151">
                  <c:v>2.79</c:v>
                </c:pt>
                <c:pt idx="152">
                  <c:v>1.17</c:v>
                </c:pt>
                <c:pt idx="153">
                  <c:v>1.48</c:v>
                </c:pt>
                <c:pt idx="154">
                  <c:v>0.67</c:v>
                </c:pt>
                <c:pt idx="155">
                  <c:v>1.26</c:v>
                </c:pt>
                <c:pt idx="156">
                  <c:v>0.83</c:v>
                </c:pt>
                <c:pt idx="157">
                  <c:v>1.82</c:v>
                </c:pt>
                <c:pt idx="158">
                  <c:v>0.44</c:v>
                </c:pt>
                <c:pt idx="159">
                  <c:v>2.19</c:v>
                </c:pt>
                <c:pt idx="160">
                  <c:v>2.04</c:v>
                </c:pt>
                <c:pt idx="163">
                  <c:v>3.38</c:v>
                </c:pt>
                <c:pt idx="166">
                  <c:v>3.2</c:v>
                </c:pt>
                <c:pt idx="167">
                  <c:v>0.73</c:v>
                </c:pt>
                <c:pt idx="168">
                  <c:v>5.16</c:v>
                </c:pt>
                <c:pt idx="169">
                  <c:v>2.95</c:v>
                </c:pt>
                <c:pt idx="170">
                  <c:v>3.08</c:v>
                </c:pt>
                <c:pt idx="171">
                  <c:v>1.1200000000000001</c:v>
                </c:pt>
                <c:pt idx="172">
                  <c:v>2.23</c:v>
                </c:pt>
                <c:pt idx="173">
                  <c:v>1.1200000000000001</c:v>
                </c:pt>
                <c:pt idx="174">
                  <c:v>0.72</c:v>
                </c:pt>
                <c:pt idx="175">
                  <c:v>1.1100000000000001</c:v>
                </c:pt>
                <c:pt idx="176">
                  <c:v>1.8</c:v>
                </c:pt>
                <c:pt idx="177">
                  <c:v>6.14</c:v>
                </c:pt>
                <c:pt idx="178">
                  <c:v>1.33</c:v>
                </c:pt>
                <c:pt idx="179">
                  <c:v>2.11</c:v>
                </c:pt>
                <c:pt idx="180">
                  <c:v>1.49</c:v>
                </c:pt>
                <c:pt idx="181">
                  <c:v>0.74</c:v>
                </c:pt>
                <c:pt idx="182">
                  <c:v>1.28</c:v>
                </c:pt>
                <c:pt idx="183">
                  <c:v>1.58</c:v>
                </c:pt>
                <c:pt idx="184">
                  <c:v>1.28</c:v>
                </c:pt>
                <c:pt idx="185">
                  <c:v>8.27</c:v>
                </c:pt>
                <c:pt idx="186">
                  <c:v>2.27</c:v>
                </c:pt>
                <c:pt idx="187">
                  <c:v>2.1</c:v>
                </c:pt>
                <c:pt idx="188">
                  <c:v>0.74</c:v>
                </c:pt>
                <c:pt idx="190">
                  <c:v>3.35</c:v>
                </c:pt>
                <c:pt idx="191">
                  <c:v>7.15</c:v>
                </c:pt>
                <c:pt idx="192">
                  <c:v>4.26</c:v>
                </c:pt>
                <c:pt idx="193">
                  <c:v>1.67</c:v>
                </c:pt>
                <c:pt idx="194">
                  <c:v>1.89</c:v>
                </c:pt>
                <c:pt idx="195">
                  <c:v>3.21</c:v>
                </c:pt>
                <c:pt idx="196">
                  <c:v>2.2200000000000002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37-429F-8231-660046BAB7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2782312"/>
        <c:axId val="582789200"/>
      </c:scatterChart>
      <c:valAx>
        <c:axId val="582782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789200"/>
        <c:crosses val="autoZero"/>
        <c:crossBetween val="midCat"/>
      </c:valAx>
      <c:valAx>
        <c:axId val="58278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782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Sheet1!$M$1</c:f>
              <c:strCache>
                <c:ptCount val="1"/>
                <c:pt idx="0">
                  <c:v>T4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Sheet1!$M$2:$M$198</c:f>
              <c:numCache>
                <c:formatCode>General</c:formatCode>
                <c:ptCount val="197"/>
                <c:pt idx="0">
                  <c:v>6.27</c:v>
                </c:pt>
                <c:pt idx="1">
                  <c:v>8</c:v>
                </c:pt>
                <c:pt idx="2">
                  <c:v>9.3000000000000007</c:v>
                </c:pt>
                <c:pt idx="3">
                  <c:v>9.43</c:v>
                </c:pt>
                <c:pt idx="4">
                  <c:v>8.19</c:v>
                </c:pt>
                <c:pt idx="5">
                  <c:v>7.27</c:v>
                </c:pt>
                <c:pt idx="6">
                  <c:v>7.01</c:v>
                </c:pt>
                <c:pt idx="7">
                  <c:v>7.75</c:v>
                </c:pt>
                <c:pt idx="8">
                  <c:v>6.63</c:v>
                </c:pt>
                <c:pt idx="9">
                  <c:v>8.43</c:v>
                </c:pt>
                <c:pt idx="10">
                  <c:v>6.97</c:v>
                </c:pt>
                <c:pt idx="11">
                  <c:v>7.53</c:v>
                </c:pt>
                <c:pt idx="12">
                  <c:v>8.52</c:v>
                </c:pt>
                <c:pt idx="13">
                  <c:v>8.25</c:v>
                </c:pt>
                <c:pt idx="14">
                  <c:v>9.11</c:v>
                </c:pt>
                <c:pt idx="15">
                  <c:v>7.64</c:v>
                </c:pt>
                <c:pt idx="16">
                  <c:v>6.72</c:v>
                </c:pt>
                <c:pt idx="17">
                  <c:v>10.92</c:v>
                </c:pt>
                <c:pt idx="18">
                  <c:v>8.4499999999999993</c:v>
                </c:pt>
                <c:pt idx="19">
                  <c:v>8.9700000000000006</c:v>
                </c:pt>
                <c:pt idx="20">
                  <c:v>7.88</c:v>
                </c:pt>
                <c:pt idx="21">
                  <c:v>9.2100000000000009</c:v>
                </c:pt>
                <c:pt idx="23">
                  <c:v>6.86</c:v>
                </c:pt>
                <c:pt idx="24">
                  <c:v>6.23</c:v>
                </c:pt>
                <c:pt idx="25">
                  <c:v>5.62</c:v>
                </c:pt>
                <c:pt idx="26">
                  <c:v>11.32</c:v>
                </c:pt>
                <c:pt idx="27">
                  <c:v>7.33</c:v>
                </c:pt>
                <c:pt idx="28">
                  <c:v>6.46</c:v>
                </c:pt>
                <c:pt idx="30">
                  <c:v>7.12</c:v>
                </c:pt>
                <c:pt idx="31">
                  <c:v>9.7799999999999994</c:v>
                </c:pt>
                <c:pt idx="32">
                  <c:v>10.9</c:v>
                </c:pt>
                <c:pt idx="33">
                  <c:v>9.7200000000000006</c:v>
                </c:pt>
                <c:pt idx="34">
                  <c:v>6.93</c:v>
                </c:pt>
                <c:pt idx="35">
                  <c:v>8.23</c:v>
                </c:pt>
                <c:pt idx="36">
                  <c:v>9.14</c:v>
                </c:pt>
                <c:pt idx="37">
                  <c:v>9.0399999999999991</c:v>
                </c:pt>
                <c:pt idx="38">
                  <c:v>8.32</c:v>
                </c:pt>
                <c:pt idx="39">
                  <c:v>7.65</c:v>
                </c:pt>
                <c:pt idx="40">
                  <c:v>7.63</c:v>
                </c:pt>
                <c:pt idx="41">
                  <c:v>6.06</c:v>
                </c:pt>
                <c:pt idx="42">
                  <c:v>10.08</c:v>
                </c:pt>
                <c:pt idx="43">
                  <c:v>8.32</c:v>
                </c:pt>
                <c:pt idx="44">
                  <c:v>7.81</c:v>
                </c:pt>
                <c:pt idx="45">
                  <c:v>7.5</c:v>
                </c:pt>
                <c:pt idx="46">
                  <c:v>9.0500000000000007</c:v>
                </c:pt>
                <c:pt idx="47">
                  <c:v>10.55</c:v>
                </c:pt>
                <c:pt idx="48">
                  <c:v>5.95</c:v>
                </c:pt>
                <c:pt idx="49">
                  <c:v>7.83</c:v>
                </c:pt>
                <c:pt idx="50">
                  <c:v>9.1</c:v>
                </c:pt>
                <c:pt idx="51">
                  <c:v>8.64</c:v>
                </c:pt>
                <c:pt idx="52">
                  <c:v>8.24</c:v>
                </c:pt>
                <c:pt idx="53">
                  <c:v>8.26</c:v>
                </c:pt>
                <c:pt idx="54">
                  <c:v>8.6199999999999992</c:v>
                </c:pt>
                <c:pt idx="55">
                  <c:v>9.0399999999999991</c:v>
                </c:pt>
                <c:pt idx="56">
                  <c:v>10.61</c:v>
                </c:pt>
                <c:pt idx="57">
                  <c:v>9.11</c:v>
                </c:pt>
                <c:pt idx="58">
                  <c:v>6.87</c:v>
                </c:pt>
                <c:pt idx="59">
                  <c:v>8.89</c:v>
                </c:pt>
                <c:pt idx="60">
                  <c:v>6.75</c:v>
                </c:pt>
                <c:pt idx="61">
                  <c:v>8.81</c:v>
                </c:pt>
                <c:pt idx="63">
                  <c:v>11.12</c:v>
                </c:pt>
                <c:pt idx="64">
                  <c:v>10.38</c:v>
                </c:pt>
                <c:pt idx="65">
                  <c:v>7.2</c:v>
                </c:pt>
                <c:pt idx="66">
                  <c:v>8.1</c:v>
                </c:pt>
                <c:pt idx="67">
                  <c:v>8.5500000000000007</c:v>
                </c:pt>
                <c:pt idx="68">
                  <c:v>9.51</c:v>
                </c:pt>
                <c:pt idx="69">
                  <c:v>8.9600000000000009</c:v>
                </c:pt>
                <c:pt idx="70">
                  <c:v>9.26</c:v>
                </c:pt>
                <c:pt idx="71">
                  <c:v>7.49</c:v>
                </c:pt>
                <c:pt idx="72">
                  <c:v>9.8699999999999992</c:v>
                </c:pt>
                <c:pt idx="73">
                  <c:v>9.68</c:v>
                </c:pt>
                <c:pt idx="74">
                  <c:v>9.82</c:v>
                </c:pt>
                <c:pt idx="75">
                  <c:v>7.41</c:v>
                </c:pt>
                <c:pt idx="76">
                  <c:v>6.79</c:v>
                </c:pt>
                <c:pt idx="77">
                  <c:v>0</c:v>
                </c:pt>
                <c:pt idx="78">
                  <c:v>6.56</c:v>
                </c:pt>
                <c:pt idx="79">
                  <c:v>7.54</c:v>
                </c:pt>
                <c:pt idx="80">
                  <c:v>0</c:v>
                </c:pt>
                <c:pt idx="81">
                  <c:v>0</c:v>
                </c:pt>
                <c:pt idx="82">
                  <c:v>8.4499999999999993</c:v>
                </c:pt>
                <c:pt idx="83">
                  <c:v>8.86</c:v>
                </c:pt>
                <c:pt idx="84">
                  <c:v>7.14</c:v>
                </c:pt>
                <c:pt idx="85">
                  <c:v>7.05</c:v>
                </c:pt>
                <c:pt idx="86">
                  <c:v>5.82</c:v>
                </c:pt>
                <c:pt idx="87">
                  <c:v>0</c:v>
                </c:pt>
                <c:pt idx="88">
                  <c:v>7.6</c:v>
                </c:pt>
                <c:pt idx="89">
                  <c:v>6.39</c:v>
                </c:pt>
                <c:pt idx="90">
                  <c:v>8.98</c:v>
                </c:pt>
                <c:pt idx="91">
                  <c:v>0</c:v>
                </c:pt>
                <c:pt idx="92">
                  <c:v>10.35</c:v>
                </c:pt>
                <c:pt idx="93">
                  <c:v>0</c:v>
                </c:pt>
                <c:pt idx="94">
                  <c:v>7.32</c:v>
                </c:pt>
                <c:pt idx="95">
                  <c:v>0</c:v>
                </c:pt>
                <c:pt idx="96">
                  <c:v>5.87</c:v>
                </c:pt>
                <c:pt idx="97">
                  <c:v>8.1199999999999992</c:v>
                </c:pt>
                <c:pt idx="98">
                  <c:v>15.53</c:v>
                </c:pt>
                <c:pt idx="99">
                  <c:v>6.98</c:v>
                </c:pt>
                <c:pt idx="100">
                  <c:v>7.87</c:v>
                </c:pt>
                <c:pt idx="101">
                  <c:v>7.58</c:v>
                </c:pt>
                <c:pt idx="102">
                  <c:v>0</c:v>
                </c:pt>
                <c:pt idx="103">
                  <c:v>0</c:v>
                </c:pt>
                <c:pt idx="104">
                  <c:v>6.04</c:v>
                </c:pt>
                <c:pt idx="105">
                  <c:v>8.19</c:v>
                </c:pt>
                <c:pt idx="106">
                  <c:v>9.85</c:v>
                </c:pt>
                <c:pt idx="107">
                  <c:v>9.4</c:v>
                </c:pt>
                <c:pt idx="108">
                  <c:v>9.99</c:v>
                </c:pt>
                <c:pt idx="109">
                  <c:v>7.94</c:v>
                </c:pt>
                <c:pt idx="110">
                  <c:v>0</c:v>
                </c:pt>
                <c:pt idx="111">
                  <c:v>9</c:v>
                </c:pt>
                <c:pt idx="112">
                  <c:v>0</c:v>
                </c:pt>
                <c:pt idx="113">
                  <c:v>0</c:v>
                </c:pt>
                <c:pt idx="114">
                  <c:v>9.26</c:v>
                </c:pt>
                <c:pt idx="115">
                  <c:v>0</c:v>
                </c:pt>
                <c:pt idx="116">
                  <c:v>0</c:v>
                </c:pt>
                <c:pt idx="117">
                  <c:v>7.38</c:v>
                </c:pt>
                <c:pt idx="118">
                  <c:v>0</c:v>
                </c:pt>
                <c:pt idx="119">
                  <c:v>5.49</c:v>
                </c:pt>
                <c:pt idx="120">
                  <c:v>8.11</c:v>
                </c:pt>
                <c:pt idx="121">
                  <c:v>6.55</c:v>
                </c:pt>
                <c:pt idx="122">
                  <c:v>10.36</c:v>
                </c:pt>
                <c:pt idx="123">
                  <c:v>7.59</c:v>
                </c:pt>
                <c:pt idx="125">
                  <c:v>5.07</c:v>
                </c:pt>
                <c:pt idx="126">
                  <c:v>9.17</c:v>
                </c:pt>
                <c:pt idx="127">
                  <c:v>8.81</c:v>
                </c:pt>
                <c:pt idx="128">
                  <c:v>6.83</c:v>
                </c:pt>
                <c:pt idx="129">
                  <c:v>8.61</c:v>
                </c:pt>
                <c:pt idx="130">
                  <c:v>9.43</c:v>
                </c:pt>
                <c:pt idx="131">
                  <c:v>8.17</c:v>
                </c:pt>
                <c:pt idx="132">
                  <c:v>6.64</c:v>
                </c:pt>
                <c:pt idx="133">
                  <c:v>7.3</c:v>
                </c:pt>
                <c:pt idx="134">
                  <c:v>9.3699999999999992</c:v>
                </c:pt>
                <c:pt idx="135">
                  <c:v>8.4499999999999993</c:v>
                </c:pt>
                <c:pt idx="136">
                  <c:v>9.8699999999999992</c:v>
                </c:pt>
                <c:pt idx="137">
                  <c:v>7.91</c:v>
                </c:pt>
                <c:pt idx="138">
                  <c:v>7.69</c:v>
                </c:pt>
                <c:pt idx="139">
                  <c:v>7.37</c:v>
                </c:pt>
                <c:pt idx="140">
                  <c:v>7.57</c:v>
                </c:pt>
                <c:pt idx="141">
                  <c:v>9.86</c:v>
                </c:pt>
                <c:pt idx="142">
                  <c:v>0.82</c:v>
                </c:pt>
                <c:pt idx="143">
                  <c:v>8.8800000000000008</c:v>
                </c:pt>
                <c:pt idx="144">
                  <c:v>8.9700000000000006</c:v>
                </c:pt>
                <c:pt idx="145">
                  <c:v>9.7100000000000009</c:v>
                </c:pt>
                <c:pt idx="146">
                  <c:v>9.32</c:v>
                </c:pt>
                <c:pt idx="147">
                  <c:v>10.28</c:v>
                </c:pt>
                <c:pt idx="148">
                  <c:v>9.7200000000000006</c:v>
                </c:pt>
                <c:pt idx="149">
                  <c:v>5.68</c:v>
                </c:pt>
                <c:pt idx="150">
                  <c:v>7.53</c:v>
                </c:pt>
                <c:pt idx="151">
                  <c:v>5.63</c:v>
                </c:pt>
                <c:pt idx="152">
                  <c:v>8</c:v>
                </c:pt>
                <c:pt idx="153">
                  <c:v>8.68</c:v>
                </c:pt>
                <c:pt idx="154">
                  <c:v>8.49</c:v>
                </c:pt>
                <c:pt idx="155">
                  <c:v>6.74</c:v>
                </c:pt>
                <c:pt idx="156">
                  <c:v>10.24</c:v>
                </c:pt>
                <c:pt idx="157">
                  <c:v>3.65</c:v>
                </c:pt>
                <c:pt idx="158">
                  <c:v>7.27</c:v>
                </c:pt>
                <c:pt idx="159">
                  <c:v>8.7100000000000009</c:v>
                </c:pt>
                <c:pt idx="160">
                  <c:v>10.36</c:v>
                </c:pt>
                <c:pt idx="163">
                  <c:v>4.5599999999999996</c:v>
                </c:pt>
                <c:pt idx="166">
                  <c:v>11.83</c:v>
                </c:pt>
                <c:pt idx="167">
                  <c:v>5.69</c:v>
                </c:pt>
                <c:pt idx="168">
                  <c:v>8.74</c:v>
                </c:pt>
                <c:pt idx="169">
                  <c:v>6.96</c:v>
                </c:pt>
                <c:pt idx="170">
                  <c:v>7.64</c:v>
                </c:pt>
                <c:pt idx="171">
                  <c:v>9.4700000000000006</c:v>
                </c:pt>
                <c:pt idx="172">
                  <c:v>5.95</c:v>
                </c:pt>
                <c:pt idx="173">
                  <c:v>11.07</c:v>
                </c:pt>
                <c:pt idx="174">
                  <c:v>11.83</c:v>
                </c:pt>
                <c:pt idx="175">
                  <c:v>7.89</c:v>
                </c:pt>
                <c:pt idx="176">
                  <c:v>7.31</c:v>
                </c:pt>
                <c:pt idx="177">
                  <c:v>7.63</c:v>
                </c:pt>
                <c:pt idx="178">
                  <c:v>6.42</c:v>
                </c:pt>
                <c:pt idx="179">
                  <c:v>7.92</c:v>
                </c:pt>
                <c:pt idx="180">
                  <c:v>9.77</c:v>
                </c:pt>
                <c:pt idx="181">
                  <c:v>7.21</c:v>
                </c:pt>
                <c:pt idx="182">
                  <c:v>7.27</c:v>
                </c:pt>
                <c:pt idx="183">
                  <c:v>4.2</c:v>
                </c:pt>
                <c:pt idx="184">
                  <c:v>8.8699999999999992</c:v>
                </c:pt>
                <c:pt idx="185">
                  <c:v>8.5500000000000007</c:v>
                </c:pt>
                <c:pt idx="186">
                  <c:v>7.16</c:v>
                </c:pt>
                <c:pt idx="187">
                  <c:v>6.79</c:v>
                </c:pt>
                <c:pt idx="188">
                  <c:v>3.1</c:v>
                </c:pt>
                <c:pt idx="190">
                  <c:v>9.26</c:v>
                </c:pt>
                <c:pt idx="191">
                  <c:v>10.63</c:v>
                </c:pt>
                <c:pt idx="192">
                  <c:v>9.48</c:v>
                </c:pt>
                <c:pt idx="193">
                  <c:v>7.16</c:v>
                </c:pt>
                <c:pt idx="194">
                  <c:v>8.6999999999999993</c:v>
                </c:pt>
                <c:pt idx="195">
                  <c:v>7.77</c:v>
                </c:pt>
                <c:pt idx="196">
                  <c:v>8.26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11-4B80-9DD4-6B534BFB6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2794120"/>
        <c:axId val="582794776"/>
      </c:scatterChart>
      <c:valAx>
        <c:axId val="582794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794776"/>
        <c:crosses val="autoZero"/>
        <c:crossBetween val="midCat"/>
      </c:valAx>
      <c:valAx>
        <c:axId val="582794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794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39D2-CCE9-4843-B73F-F5314C19C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96CE3-DEB9-48A4-A607-48310AA10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01E6-BE42-40CC-A499-BA0BFF07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E7951-024A-412F-B1DB-07943D0A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24962-2537-4D0D-A5AC-27E37AEF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9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5BCB-6113-4321-922A-6703CA30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0F876-D826-44F1-B968-2A937B5DC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92A68-CA6C-4754-AA23-916DEB7D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3DBB-1E48-47F8-93CF-D518B172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C9294-C372-4A57-BF44-740C2235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6D264-9525-437A-AA5A-E6CACC542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DBD46-36B3-46DE-A9E5-2AF5FB4A9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E1E1-A179-4118-B26E-EFB29F59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4CB81-3774-4AFB-B2B2-726A7800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7838C-A8D5-4470-92DE-EC46C0DE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8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2976-C3CC-4101-921A-248565E6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75C9-36D8-44E2-B067-3644770B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F00CE-3C03-44DF-8FB3-2EA6AC96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2E1AA-4C20-488E-8C7C-5858B0B5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DDD73-7403-439E-96BA-7D8F2688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69AE-9761-4D9A-B29E-4C522944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A60EC-C401-410C-BE1B-845963C4D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9D94C-3F7B-4274-993F-B50E15DF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F0EB1-C3D9-4054-9770-58E740B5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8A4F-7F66-4B7F-BAB9-62F1F31E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E1F3-1B1E-45B3-86FA-EC6EADBE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75ED-1020-4ABB-8392-E1D09E249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A9C44-ABE0-4AF7-AC2E-F29AF6410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9094A-8E02-4740-8D4B-C80CDA84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4027-8CCA-4BA9-88FC-58BDCFB8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FB71-F312-4400-9028-9E20E2DD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8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1DAD-1D20-444E-83F9-2EDB492B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BD59E-A31A-4021-88C2-510E84C9C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61885-0B5C-4A6D-B41F-A31A71BED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F4DCD-C4D6-4D73-8621-220D5AB38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26157-FC68-4818-9CC0-020B2D36F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32E37-3EA8-48D4-B0D3-54598B26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2C230-85A0-4490-898A-5CA318CA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67A4C-FF34-4E98-8569-600DD45A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047D-6669-4587-B026-14024234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5833F-763E-4B07-BB7A-95391E7E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70C89-51A6-449B-8C68-C653BA2B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61568-F6F2-4761-A2D9-29F00630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D3D6F-8DC1-4B6A-B3FB-EAF8E869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7974F-AB34-43E5-AB1D-97518595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C3845-0110-469A-A0D6-008041EA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F77D-9A9F-4A56-AEF6-1DC64722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C259-9DDC-4E77-B63A-9D34175BF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D8F10-135C-4D45-A44F-2F503A1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77EEB-4BB0-4C25-805D-4D297580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12F03-493A-4164-9CE7-B5B85333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67E59-2D5F-4838-B924-DC2590E9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8481-E583-494C-87AA-465E4365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469C2-9EAD-49BF-B9EA-187CB6C26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4036D-F6EC-40DE-A343-AA552821C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39FC-C06C-4A35-8C20-83E0198E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02826-9B65-4B1F-9E33-D2626177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68DAA-87B5-4F9E-9775-D4FE19D0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9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2FF87-7AF7-46E5-991D-724AF60C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F19C1-5B1A-45E7-9F4E-D037FBF7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DB4E-8D19-46DF-A8BF-3C5133A8C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99074-7BD6-41CA-B504-1A21392BF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DFA0-785D-42BF-95D3-F5F97027A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3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9264-BA41-474A-BEA6-FBC5E3042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Body Age Prediction from Blood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343FE-4F22-4DC1-A64C-EAD3EACF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Skylar Wurster</a:t>
            </a:r>
          </a:p>
        </p:txBody>
      </p:sp>
    </p:spTree>
    <p:extLst>
      <p:ext uri="{BB962C8B-B14F-4D97-AF65-F5344CB8AC3E}">
        <p14:creationId xmlns:p14="http://schemas.microsoft.com/office/powerpoint/2010/main" val="367514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Decision Tree Regressor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ABB2B2-37E0-4C84-9A77-B4D0CAD64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829" y="1690688"/>
            <a:ext cx="5486400" cy="449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66BF9-6DB4-477A-9819-0728FE99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71" y="3429000"/>
            <a:ext cx="24098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8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Ridge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52E80-46BF-49B8-92F0-1A37E636F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379" y="1690688"/>
            <a:ext cx="5429250" cy="442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3EED8F-6FF2-405D-B1F9-1F2090E62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71" y="3534456"/>
            <a:ext cx="31146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0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Lasso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C52F6-9304-40BC-AF90-D5E9B882F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459" y="1690688"/>
            <a:ext cx="5334000" cy="4524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4DFCD0-762A-4A04-BE4B-653F74B9B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41" y="3619500"/>
            <a:ext cx="32099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3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</a:t>
            </a:r>
            <a:r>
              <a:rPr lang="en-US" dirty="0" err="1"/>
              <a:t>ElasticNet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124CD-BCE1-48E4-B43D-D1A03191B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259" y="1371600"/>
            <a:ext cx="5410200" cy="449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6A3447-AD67-482E-8205-B68358171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41" y="4048805"/>
            <a:ext cx="3181350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9ACE6-30BA-4AE4-9321-C583F9CA7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541" y="3848780"/>
            <a:ext cx="23431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69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</a:t>
            </a:r>
            <a:r>
              <a:rPr lang="en-US" dirty="0" err="1"/>
              <a:t>BayesianRidge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F0A04-5F59-4CCC-8ADD-00154B1D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1690688"/>
            <a:ext cx="5429250" cy="4486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CFF799-7CDC-4826-B70F-C55F36BC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18" y="3396343"/>
            <a:ext cx="32194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SGD Regressor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62200-DBA4-4AB6-82E0-99C666EF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01" y="1494745"/>
            <a:ext cx="5381625" cy="435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8E06F0-40C9-4606-9C1C-59A45124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474" y="3429000"/>
            <a:ext cx="32099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5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F14-9F9D-4BAB-8075-AA3B07B1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64F59-24E4-42D9-9D3C-90E933CBE45B}"/>
              </a:ext>
            </a:extLst>
          </p:cNvPr>
          <p:cNvSpPr txBox="1"/>
          <p:nvPr/>
        </p:nvSpPr>
        <p:spPr>
          <a:xfrm>
            <a:off x="838201" y="1954059"/>
            <a:ext cx="7253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histogram shows many more instances for age between 46 and 55 and between 23 and 32, this may cause a model to gravitate toward those age ranges.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Somewhat evenly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T4, TSH, and LDL have many entries at 0 (instead of blank). I cannot determine if these were simply readings not taken and entered as 0, or if the actual reading is 0. They will remain in the dataset for model fitting.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D1BEDA5-061E-4B3E-A664-07A72AC56F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792745"/>
              </p:ext>
            </p:extLst>
          </p:nvPr>
        </p:nvGraphicFramePr>
        <p:xfrm>
          <a:off x="8979876" y="0"/>
          <a:ext cx="3212123" cy="2157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E4651FD-FCCA-4666-A49E-66B4734837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805062"/>
              </p:ext>
            </p:extLst>
          </p:nvPr>
        </p:nvGraphicFramePr>
        <p:xfrm>
          <a:off x="8979876" y="2157046"/>
          <a:ext cx="3212124" cy="2157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1931F52-C1A4-40FF-A777-982DEEA08F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693303"/>
              </p:ext>
            </p:extLst>
          </p:nvPr>
        </p:nvGraphicFramePr>
        <p:xfrm>
          <a:off x="8979875" y="4630614"/>
          <a:ext cx="3212125" cy="2007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5A4C6EB-19C0-42ED-86D9-6795171D24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787905"/>
              </p:ext>
            </p:extLst>
          </p:nvPr>
        </p:nvGraphicFramePr>
        <p:xfrm>
          <a:off x="5931875" y="4630614"/>
          <a:ext cx="3212126" cy="2007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76C4141-0BB2-4771-B85E-762AEE272E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307226"/>
              </p:ext>
            </p:extLst>
          </p:nvPr>
        </p:nvGraphicFramePr>
        <p:xfrm>
          <a:off x="2883874" y="4630614"/>
          <a:ext cx="3212126" cy="2007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076EE78-6240-4990-89EC-5CF3AE7D70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481289"/>
              </p:ext>
            </p:extLst>
          </p:nvPr>
        </p:nvGraphicFramePr>
        <p:xfrm>
          <a:off x="-70344" y="4630614"/>
          <a:ext cx="3212125" cy="2007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453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D888-E691-4D7C-9F45-3A64D42F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Analysis(Linear)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B79D3-459F-4E95-8075-7F421757F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90688"/>
            <a:ext cx="2900794" cy="24294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F61389-A91F-4C25-A240-2892C679F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795" y="1690688"/>
            <a:ext cx="2900793" cy="23654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52337-17E4-41C3-A663-A5FC54202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248" y="1690688"/>
            <a:ext cx="2900793" cy="2477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961CA7-62DC-401D-B52C-F3F6DB669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861" y="1690688"/>
            <a:ext cx="2819633" cy="23654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624E74-F06A-426A-A4C5-DB987550A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4025"/>
            <a:ext cx="2974476" cy="24294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7F7F1A-BB74-4A28-BE62-140F1B432C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0547" y="4278312"/>
            <a:ext cx="3123364" cy="2579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20FCE5-1CD0-408A-8DEA-CFC077DEAD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7429" y="4244975"/>
            <a:ext cx="2889396" cy="24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3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D888-E691-4D7C-9F45-3A64D42F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Analysis(deg=2)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46435-F613-4CF8-8087-85EEF7B74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9" y="1690688"/>
            <a:ext cx="3097074" cy="2553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74F583-31F6-4CC6-9426-14616E40E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816" y="1690688"/>
            <a:ext cx="3036805" cy="2553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0C678-3742-4208-86EF-92E39A479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480" y="1690688"/>
            <a:ext cx="3037085" cy="2553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F650E6-6572-4FCA-A867-331B92F04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8451" y="1690688"/>
            <a:ext cx="3042180" cy="2553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4DD358-211D-4E34-AB68-41F434503D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721" y="4228305"/>
            <a:ext cx="3090044" cy="2608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491E5D-3D6B-443D-8D88-191C4C5DE2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7731" y="4234167"/>
            <a:ext cx="3215591" cy="26238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694BCA-1656-4A35-8DFF-5AD6DE29D8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1451" y="4272266"/>
            <a:ext cx="3002946" cy="251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2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D888-E691-4D7C-9F45-3A64D42F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Analysis(deg=3)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D2879D-6BD1-4F67-8692-4FACBBD38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90688"/>
            <a:ext cx="2966670" cy="24592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173564-622E-4910-9E05-0AB90A087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671" y="1690687"/>
            <a:ext cx="2916823" cy="2459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2EB070-5DCB-4035-B6CC-E725FFF1E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3018445" cy="2459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FAA3F9-402C-4F85-AAA0-55CA3B6BB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445" y="1690687"/>
            <a:ext cx="2990736" cy="2459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A22A67-DE1B-41E5-B524-94C7A5A29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3" y="4249737"/>
            <a:ext cx="3054521" cy="24592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29A504-3FE9-472F-9A4B-22495FD666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8964" y="4342300"/>
            <a:ext cx="2964932" cy="2515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BE4CE3-A1FF-49FF-8B94-043C516286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3485" y="4249737"/>
            <a:ext cx="3095581" cy="260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3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D888-E691-4D7C-9F45-3A64D42F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Analysis(deg=5)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0AB3B-19C9-48AC-8099-421849946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1882"/>
            <a:ext cx="3136320" cy="2591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26F6A-5FC5-4762-9648-0062860A2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234" y="1636631"/>
            <a:ext cx="3091052" cy="2591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5C1BDB-000E-4A57-B4DA-AFEE115FD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286" y="1541978"/>
            <a:ext cx="3091052" cy="267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547287-8A1D-4774-B156-9143B54EB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2455" y="1501382"/>
            <a:ext cx="3177567" cy="2672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45798-DFDC-4E76-9506-631CB1081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54193"/>
            <a:ext cx="3162030" cy="2591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7B4276-0313-4EBC-8E42-8866EAB08C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5234" y="4239027"/>
            <a:ext cx="3234597" cy="2672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DFF584-4949-44A6-8B57-A632A738FD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1017" y="4329963"/>
            <a:ext cx="2961589" cy="249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5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D885B-BB65-4544-A5FF-18804E3C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1690688"/>
            <a:ext cx="5438775" cy="451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CB9D45-2B42-4F00-91C2-9B9923E04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02" y="3396343"/>
            <a:ext cx="31718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7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SVM with RBF kernel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AAFE4-1D36-4234-89AE-5B474FA51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270" y="1690688"/>
            <a:ext cx="5457825" cy="441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B44946-4B85-4282-85BA-E61EE1C76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05" y="3599770"/>
            <a:ext cx="31908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SVM 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B5045-12AB-461E-B51D-BBF74005D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1690688"/>
            <a:ext cx="5362575" cy="448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C2CD00-3BDC-4D5C-9BC8-8B944306F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3460296"/>
            <a:ext cx="32099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4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172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Body Age Prediction from Blood Features</vt:lpstr>
      <vt:lpstr>Preliminary Analysis</vt:lpstr>
      <vt:lpstr>Single Variable Analysis(Linear)</vt:lpstr>
      <vt:lpstr>Single Variable Analysis(deg=2)</vt:lpstr>
      <vt:lpstr>Single Variable Analysis(deg=3)</vt:lpstr>
      <vt:lpstr>Single Variable Analysis(deg=5)</vt:lpstr>
      <vt:lpstr>Age prediction – Linear Regression</vt:lpstr>
      <vt:lpstr>Age prediction – SVM with RBF kernel</vt:lpstr>
      <vt:lpstr>Age prediction – SVM linear</vt:lpstr>
      <vt:lpstr>Age prediction – Decision Tree Regressor</vt:lpstr>
      <vt:lpstr>Age prediction – Ridge</vt:lpstr>
      <vt:lpstr>Age prediction – Lasso</vt:lpstr>
      <vt:lpstr>Age prediction – ElasticNet</vt:lpstr>
      <vt:lpstr>Age prediction – BayesianRidge</vt:lpstr>
      <vt:lpstr>Age prediction – SGD Regressor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Age Prediction from Body Features</dc:title>
  <dc:creator>Wurster, Skylar W.</dc:creator>
  <cp:lastModifiedBy>Wurster, Skylar W.</cp:lastModifiedBy>
  <cp:revision>9</cp:revision>
  <dcterms:created xsi:type="dcterms:W3CDTF">2019-05-15T14:00:36Z</dcterms:created>
  <dcterms:modified xsi:type="dcterms:W3CDTF">2019-05-15T15:00:21Z</dcterms:modified>
</cp:coreProperties>
</file>