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1" d="100"/>
          <a:sy n="41" d="100"/>
        </p:scale>
        <p:origin x="84" y="16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urster.18\Downloads\PeripheralMeasures%20(1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urster.18\Downloads\PeripheralMeasures%20(1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urster.18\Downloads\PeripheralMeasures%20(1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wurster.18\Downloads\PeripheralMeasures%20(1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SSBP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Sheet1!$D$2:$D$198</c:f>
              <c:numCache>
                <c:formatCode>0.00</c:formatCode>
                <c:ptCount val="197"/>
                <c:pt idx="0">
                  <c:v>132</c:v>
                </c:pt>
                <c:pt idx="1">
                  <c:v>121</c:v>
                </c:pt>
                <c:pt idx="2">
                  <c:v>129</c:v>
                </c:pt>
                <c:pt idx="3">
                  <c:v>120</c:v>
                </c:pt>
                <c:pt idx="4">
                  <c:v>110</c:v>
                </c:pt>
                <c:pt idx="5">
                  <c:v>137</c:v>
                </c:pt>
                <c:pt idx="6">
                  <c:v>110</c:v>
                </c:pt>
                <c:pt idx="7">
                  <c:v>110</c:v>
                </c:pt>
                <c:pt idx="8">
                  <c:v>119</c:v>
                </c:pt>
                <c:pt idx="9">
                  <c:v>129</c:v>
                </c:pt>
                <c:pt idx="10">
                  <c:v>150</c:v>
                </c:pt>
                <c:pt idx="11">
                  <c:v>100</c:v>
                </c:pt>
                <c:pt idx="12">
                  <c:v>106</c:v>
                </c:pt>
                <c:pt idx="13">
                  <c:v>112</c:v>
                </c:pt>
                <c:pt idx="14">
                  <c:v>114</c:v>
                </c:pt>
                <c:pt idx="15">
                  <c:v>110</c:v>
                </c:pt>
                <c:pt idx="16">
                  <c:v>109</c:v>
                </c:pt>
                <c:pt idx="17">
                  <c:v>146</c:v>
                </c:pt>
                <c:pt idx="18">
                  <c:v>134</c:v>
                </c:pt>
                <c:pt idx="19">
                  <c:v>120</c:v>
                </c:pt>
                <c:pt idx="20">
                  <c:v>123</c:v>
                </c:pt>
                <c:pt idx="21">
                  <c:v>119</c:v>
                </c:pt>
                <c:pt idx="23">
                  <c:v>90</c:v>
                </c:pt>
                <c:pt idx="24">
                  <c:v>130</c:v>
                </c:pt>
                <c:pt idx="25">
                  <c:v>126</c:v>
                </c:pt>
                <c:pt idx="26">
                  <c:v>120</c:v>
                </c:pt>
                <c:pt idx="27">
                  <c:v>128</c:v>
                </c:pt>
                <c:pt idx="28">
                  <c:v>120</c:v>
                </c:pt>
                <c:pt idx="30">
                  <c:v>118</c:v>
                </c:pt>
                <c:pt idx="31">
                  <c:v>110</c:v>
                </c:pt>
                <c:pt idx="32">
                  <c:v>100</c:v>
                </c:pt>
                <c:pt idx="33">
                  <c:v>80</c:v>
                </c:pt>
                <c:pt idx="34">
                  <c:v>121</c:v>
                </c:pt>
                <c:pt idx="35">
                  <c:v>127</c:v>
                </c:pt>
                <c:pt idx="36">
                  <c:v>113</c:v>
                </c:pt>
                <c:pt idx="37">
                  <c:v>105</c:v>
                </c:pt>
                <c:pt idx="38">
                  <c:v>140</c:v>
                </c:pt>
                <c:pt idx="39">
                  <c:v>116</c:v>
                </c:pt>
                <c:pt idx="40">
                  <c:v>117</c:v>
                </c:pt>
                <c:pt idx="41">
                  <c:v>112</c:v>
                </c:pt>
                <c:pt idx="42">
                  <c:v>120</c:v>
                </c:pt>
                <c:pt idx="43">
                  <c:v>117</c:v>
                </c:pt>
                <c:pt idx="44">
                  <c:v>113</c:v>
                </c:pt>
                <c:pt idx="45">
                  <c:v>120</c:v>
                </c:pt>
                <c:pt idx="46">
                  <c:v>120</c:v>
                </c:pt>
                <c:pt idx="47">
                  <c:v>102</c:v>
                </c:pt>
                <c:pt idx="48">
                  <c:v>145</c:v>
                </c:pt>
                <c:pt idx="49">
                  <c:v>120</c:v>
                </c:pt>
                <c:pt idx="50">
                  <c:v>110</c:v>
                </c:pt>
                <c:pt idx="51">
                  <c:v>127</c:v>
                </c:pt>
                <c:pt idx="52">
                  <c:v>125</c:v>
                </c:pt>
                <c:pt idx="53">
                  <c:v>110</c:v>
                </c:pt>
                <c:pt idx="54">
                  <c:v>120</c:v>
                </c:pt>
                <c:pt idx="55">
                  <c:v>120</c:v>
                </c:pt>
                <c:pt idx="56">
                  <c:v>110</c:v>
                </c:pt>
                <c:pt idx="57">
                  <c:v>130</c:v>
                </c:pt>
                <c:pt idx="58">
                  <c:v>120</c:v>
                </c:pt>
                <c:pt idx="59">
                  <c:v>133</c:v>
                </c:pt>
                <c:pt idx="60">
                  <c:v>130</c:v>
                </c:pt>
                <c:pt idx="61">
                  <c:v>120</c:v>
                </c:pt>
                <c:pt idx="63">
                  <c:v>110</c:v>
                </c:pt>
                <c:pt idx="64">
                  <c:v>120</c:v>
                </c:pt>
                <c:pt idx="65">
                  <c:v>120</c:v>
                </c:pt>
                <c:pt idx="66">
                  <c:v>120</c:v>
                </c:pt>
                <c:pt idx="67">
                  <c:v>121</c:v>
                </c:pt>
                <c:pt idx="68">
                  <c:v>120</c:v>
                </c:pt>
                <c:pt idx="69">
                  <c:v>80</c:v>
                </c:pt>
                <c:pt idx="70">
                  <c:v>130</c:v>
                </c:pt>
                <c:pt idx="71">
                  <c:v>119</c:v>
                </c:pt>
                <c:pt idx="72">
                  <c:v>121</c:v>
                </c:pt>
                <c:pt idx="73">
                  <c:v>122</c:v>
                </c:pt>
                <c:pt idx="74">
                  <c:v>119</c:v>
                </c:pt>
                <c:pt idx="75">
                  <c:v>111</c:v>
                </c:pt>
                <c:pt idx="76">
                  <c:v>120</c:v>
                </c:pt>
                <c:pt idx="78">
                  <c:v>100</c:v>
                </c:pt>
                <c:pt idx="79">
                  <c:v>110</c:v>
                </c:pt>
                <c:pt idx="80">
                  <c:v>120</c:v>
                </c:pt>
                <c:pt idx="81">
                  <c:v>90</c:v>
                </c:pt>
                <c:pt idx="82">
                  <c:v>140</c:v>
                </c:pt>
                <c:pt idx="83">
                  <c:v>110</c:v>
                </c:pt>
                <c:pt idx="84">
                  <c:v>110</c:v>
                </c:pt>
                <c:pt idx="85">
                  <c:v>95</c:v>
                </c:pt>
                <c:pt idx="86">
                  <c:v>120</c:v>
                </c:pt>
                <c:pt idx="87">
                  <c:v>95</c:v>
                </c:pt>
                <c:pt idx="88">
                  <c:v>90</c:v>
                </c:pt>
                <c:pt idx="89">
                  <c:v>90</c:v>
                </c:pt>
                <c:pt idx="90">
                  <c:v>110</c:v>
                </c:pt>
                <c:pt idx="91">
                  <c:v>110</c:v>
                </c:pt>
                <c:pt idx="92">
                  <c:v>120</c:v>
                </c:pt>
                <c:pt idx="94">
                  <c:v>100</c:v>
                </c:pt>
                <c:pt idx="95">
                  <c:v>110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110</c:v>
                </c:pt>
                <c:pt idx="100">
                  <c:v>110</c:v>
                </c:pt>
                <c:pt idx="101">
                  <c:v>120</c:v>
                </c:pt>
                <c:pt idx="102">
                  <c:v>90</c:v>
                </c:pt>
                <c:pt idx="103">
                  <c:v>90</c:v>
                </c:pt>
                <c:pt idx="104">
                  <c:v>110</c:v>
                </c:pt>
                <c:pt idx="105">
                  <c:v>110</c:v>
                </c:pt>
                <c:pt idx="106">
                  <c:v>120</c:v>
                </c:pt>
                <c:pt idx="107">
                  <c:v>110</c:v>
                </c:pt>
                <c:pt idx="108">
                  <c:v>100</c:v>
                </c:pt>
                <c:pt idx="109">
                  <c:v>110</c:v>
                </c:pt>
                <c:pt idx="110">
                  <c:v>100</c:v>
                </c:pt>
                <c:pt idx="111">
                  <c:v>130</c:v>
                </c:pt>
                <c:pt idx="112">
                  <c:v>120</c:v>
                </c:pt>
                <c:pt idx="114">
                  <c:v>115</c:v>
                </c:pt>
                <c:pt idx="115">
                  <c:v>110</c:v>
                </c:pt>
                <c:pt idx="116">
                  <c:v>120</c:v>
                </c:pt>
                <c:pt idx="117">
                  <c:v>100</c:v>
                </c:pt>
                <c:pt idx="118">
                  <c:v>120</c:v>
                </c:pt>
                <c:pt idx="119">
                  <c:v>100</c:v>
                </c:pt>
                <c:pt idx="120">
                  <c:v>100</c:v>
                </c:pt>
                <c:pt idx="121">
                  <c:v>120</c:v>
                </c:pt>
                <c:pt idx="122">
                  <c:v>120</c:v>
                </c:pt>
                <c:pt idx="123">
                  <c:v>110</c:v>
                </c:pt>
                <c:pt idx="124">
                  <c:v>135</c:v>
                </c:pt>
                <c:pt idx="125">
                  <c:v>120</c:v>
                </c:pt>
                <c:pt idx="126">
                  <c:v>130</c:v>
                </c:pt>
                <c:pt idx="127">
                  <c:v>140</c:v>
                </c:pt>
                <c:pt idx="128">
                  <c:v>90</c:v>
                </c:pt>
                <c:pt idx="129">
                  <c:v>110</c:v>
                </c:pt>
                <c:pt idx="130">
                  <c:v>140</c:v>
                </c:pt>
                <c:pt idx="131">
                  <c:v>110</c:v>
                </c:pt>
                <c:pt idx="132">
                  <c:v>120</c:v>
                </c:pt>
                <c:pt idx="133">
                  <c:v>120</c:v>
                </c:pt>
                <c:pt idx="134">
                  <c:v>120</c:v>
                </c:pt>
                <c:pt idx="135">
                  <c:v>110</c:v>
                </c:pt>
                <c:pt idx="136">
                  <c:v>100</c:v>
                </c:pt>
                <c:pt idx="137">
                  <c:v>110</c:v>
                </c:pt>
                <c:pt idx="138">
                  <c:v>110</c:v>
                </c:pt>
                <c:pt idx="139">
                  <c:v>120</c:v>
                </c:pt>
                <c:pt idx="140">
                  <c:v>120</c:v>
                </c:pt>
                <c:pt idx="141">
                  <c:v>120</c:v>
                </c:pt>
                <c:pt idx="142">
                  <c:v>120</c:v>
                </c:pt>
                <c:pt idx="143">
                  <c:v>100</c:v>
                </c:pt>
                <c:pt idx="144">
                  <c:v>110</c:v>
                </c:pt>
                <c:pt idx="145">
                  <c:v>120</c:v>
                </c:pt>
                <c:pt idx="146">
                  <c:v>110</c:v>
                </c:pt>
                <c:pt idx="147">
                  <c:v>90</c:v>
                </c:pt>
                <c:pt idx="148">
                  <c:v>110</c:v>
                </c:pt>
                <c:pt idx="149">
                  <c:v>110</c:v>
                </c:pt>
                <c:pt idx="150">
                  <c:v>90</c:v>
                </c:pt>
                <c:pt idx="151">
                  <c:v>110</c:v>
                </c:pt>
                <c:pt idx="152">
                  <c:v>110</c:v>
                </c:pt>
                <c:pt idx="153">
                  <c:v>110</c:v>
                </c:pt>
                <c:pt idx="154">
                  <c:v>120</c:v>
                </c:pt>
                <c:pt idx="155">
                  <c:v>110</c:v>
                </c:pt>
                <c:pt idx="156">
                  <c:v>120</c:v>
                </c:pt>
                <c:pt idx="157">
                  <c:v>130</c:v>
                </c:pt>
                <c:pt idx="158">
                  <c:v>100</c:v>
                </c:pt>
                <c:pt idx="159">
                  <c:v>110</c:v>
                </c:pt>
                <c:pt idx="160">
                  <c:v>120</c:v>
                </c:pt>
                <c:pt idx="161">
                  <c:v>100</c:v>
                </c:pt>
                <c:pt idx="162">
                  <c:v>120</c:v>
                </c:pt>
                <c:pt idx="163">
                  <c:v>120</c:v>
                </c:pt>
                <c:pt idx="164">
                  <c:v>100</c:v>
                </c:pt>
                <c:pt idx="165">
                  <c:v>120</c:v>
                </c:pt>
                <c:pt idx="166">
                  <c:v>100</c:v>
                </c:pt>
                <c:pt idx="167">
                  <c:v>90</c:v>
                </c:pt>
                <c:pt idx="168">
                  <c:v>110</c:v>
                </c:pt>
                <c:pt idx="169">
                  <c:v>90</c:v>
                </c:pt>
                <c:pt idx="170">
                  <c:v>120</c:v>
                </c:pt>
                <c:pt idx="171">
                  <c:v>120</c:v>
                </c:pt>
                <c:pt idx="172">
                  <c:v>120</c:v>
                </c:pt>
                <c:pt idx="173">
                  <c:v>140</c:v>
                </c:pt>
                <c:pt idx="174">
                  <c:v>110</c:v>
                </c:pt>
                <c:pt idx="175">
                  <c:v>120</c:v>
                </c:pt>
                <c:pt idx="176">
                  <c:v>110</c:v>
                </c:pt>
                <c:pt idx="177">
                  <c:v>110</c:v>
                </c:pt>
                <c:pt idx="178">
                  <c:v>110</c:v>
                </c:pt>
                <c:pt idx="179">
                  <c:v>120</c:v>
                </c:pt>
                <c:pt idx="180">
                  <c:v>120</c:v>
                </c:pt>
                <c:pt idx="181">
                  <c:v>110</c:v>
                </c:pt>
                <c:pt idx="182">
                  <c:v>120</c:v>
                </c:pt>
                <c:pt idx="183">
                  <c:v>120</c:v>
                </c:pt>
                <c:pt idx="184">
                  <c:v>110</c:v>
                </c:pt>
                <c:pt idx="185">
                  <c:v>110</c:v>
                </c:pt>
                <c:pt idx="186">
                  <c:v>110</c:v>
                </c:pt>
                <c:pt idx="187">
                  <c:v>110</c:v>
                </c:pt>
                <c:pt idx="188">
                  <c:v>120</c:v>
                </c:pt>
                <c:pt idx="189">
                  <c:v>110</c:v>
                </c:pt>
                <c:pt idx="190">
                  <c:v>110</c:v>
                </c:pt>
                <c:pt idx="191">
                  <c:v>90</c:v>
                </c:pt>
                <c:pt idx="192">
                  <c:v>110</c:v>
                </c:pt>
                <c:pt idx="193">
                  <c:v>110</c:v>
                </c:pt>
                <c:pt idx="194">
                  <c:v>110</c:v>
                </c:pt>
                <c:pt idx="195">
                  <c:v>116</c:v>
                </c:pt>
                <c:pt idx="196">
                  <c:v>100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679-4A7C-B18D-C43BAA85AF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2231096"/>
        <c:axId val="552231752"/>
      </c:scatterChart>
      <c:valAx>
        <c:axId val="5522310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2231752"/>
        <c:crosses val="autoZero"/>
        <c:crossBetween val="midCat"/>
      </c:valAx>
      <c:valAx>
        <c:axId val="552231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22310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waist_hip_ratio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Sheet1!$F$2:$F$198</c:f>
              <c:numCache>
                <c:formatCode>General</c:formatCode>
                <c:ptCount val="197"/>
                <c:pt idx="0">
                  <c:v>0.89690721600000001</c:v>
                </c:pt>
                <c:pt idx="1">
                  <c:v>0.77551020400000004</c:v>
                </c:pt>
                <c:pt idx="2">
                  <c:v>0.83157894700000001</c:v>
                </c:pt>
                <c:pt idx="3">
                  <c:v>0.88297872300000002</c:v>
                </c:pt>
                <c:pt idx="4">
                  <c:v>0.76086956500000003</c:v>
                </c:pt>
                <c:pt idx="5">
                  <c:v>0.93043478300000004</c:v>
                </c:pt>
                <c:pt idx="6">
                  <c:v>0.76344086</c:v>
                </c:pt>
                <c:pt idx="7">
                  <c:v>0.836734694</c:v>
                </c:pt>
                <c:pt idx="8">
                  <c:v>0.84466019400000003</c:v>
                </c:pt>
                <c:pt idx="9">
                  <c:v>0.84444444399999996</c:v>
                </c:pt>
                <c:pt idx="10">
                  <c:v>0.94736842099999996</c:v>
                </c:pt>
                <c:pt idx="11">
                  <c:v>0.81818181800000001</c:v>
                </c:pt>
                <c:pt idx="12">
                  <c:v>0.80208333300000001</c:v>
                </c:pt>
                <c:pt idx="13">
                  <c:v>0.81818181800000001</c:v>
                </c:pt>
                <c:pt idx="14">
                  <c:v>0.83333333300000001</c:v>
                </c:pt>
                <c:pt idx="15">
                  <c:v>0.86274509799999999</c:v>
                </c:pt>
                <c:pt idx="16">
                  <c:v>0.90322580600000002</c:v>
                </c:pt>
                <c:pt idx="17">
                  <c:v>0.95454545499999999</c:v>
                </c:pt>
                <c:pt idx="18">
                  <c:v>0.90566037700000002</c:v>
                </c:pt>
                <c:pt idx="19">
                  <c:v>0.82828282799999997</c:v>
                </c:pt>
                <c:pt idx="20">
                  <c:v>0.69662921300000002</c:v>
                </c:pt>
                <c:pt idx="21">
                  <c:v>0.89795918399999997</c:v>
                </c:pt>
                <c:pt idx="23">
                  <c:v>0.74226804099999999</c:v>
                </c:pt>
                <c:pt idx="24">
                  <c:v>1.1590909089999999</c:v>
                </c:pt>
                <c:pt idx="25">
                  <c:v>1.126213592</c:v>
                </c:pt>
                <c:pt idx="26">
                  <c:v>0.91666666699999999</c:v>
                </c:pt>
                <c:pt idx="27">
                  <c:v>0.77669902899999999</c:v>
                </c:pt>
                <c:pt idx="28">
                  <c:v>0.7</c:v>
                </c:pt>
                <c:pt idx="30">
                  <c:v>0.80198019799999998</c:v>
                </c:pt>
                <c:pt idx="31">
                  <c:v>0.75</c:v>
                </c:pt>
                <c:pt idx="32">
                  <c:v>0.76666666699999997</c:v>
                </c:pt>
                <c:pt idx="33">
                  <c:v>0.74444444399999998</c:v>
                </c:pt>
                <c:pt idx="34">
                  <c:v>0.86274509799999999</c:v>
                </c:pt>
                <c:pt idx="35">
                  <c:v>0.90825688100000002</c:v>
                </c:pt>
                <c:pt idx="36">
                  <c:v>0.81818181800000001</c:v>
                </c:pt>
                <c:pt idx="37">
                  <c:v>0.88349514600000001</c:v>
                </c:pt>
                <c:pt idx="38">
                  <c:v>0.82828282799999997</c:v>
                </c:pt>
                <c:pt idx="39">
                  <c:v>0.880434783</c:v>
                </c:pt>
                <c:pt idx="40">
                  <c:v>0.91304347799999996</c:v>
                </c:pt>
                <c:pt idx="41">
                  <c:v>0.81818181800000001</c:v>
                </c:pt>
                <c:pt idx="42">
                  <c:v>0.72380952399999998</c:v>
                </c:pt>
                <c:pt idx="43">
                  <c:v>0.95744680900000001</c:v>
                </c:pt>
                <c:pt idx="44">
                  <c:v>0.79347826099999996</c:v>
                </c:pt>
                <c:pt idx="45">
                  <c:v>0.89898989900000004</c:v>
                </c:pt>
                <c:pt idx="46">
                  <c:v>0.96296296299999995</c:v>
                </c:pt>
                <c:pt idx="47">
                  <c:v>0.78095238099999997</c:v>
                </c:pt>
                <c:pt idx="48">
                  <c:v>0.90654205600000004</c:v>
                </c:pt>
                <c:pt idx="49">
                  <c:v>0.95495495500000005</c:v>
                </c:pt>
                <c:pt idx="50">
                  <c:v>0.83333333300000001</c:v>
                </c:pt>
                <c:pt idx="51">
                  <c:v>0.88359788399999994</c:v>
                </c:pt>
                <c:pt idx="52">
                  <c:v>0.88888888899999996</c:v>
                </c:pt>
                <c:pt idx="53">
                  <c:v>0.74468085100000003</c:v>
                </c:pt>
                <c:pt idx="54">
                  <c:v>0.86734693900000004</c:v>
                </c:pt>
                <c:pt idx="55">
                  <c:v>0.90566037700000002</c:v>
                </c:pt>
                <c:pt idx="56">
                  <c:v>0.82045454500000004</c:v>
                </c:pt>
                <c:pt idx="57">
                  <c:v>0.81553398099999996</c:v>
                </c:pt>
                <c:pt idx="58">
                  <c:v>0.88571428600000002</c:v>
                </c:pt>
                <c:pt idx="59">
                  <c:v>0.92079207900000004</c:v>
                </c:pt>
                <c:pt idx="60">
                  <c:v>0.9</c:v>
                </c:pt>
                <c:pt idx="61">
                  <c:v>0.87378640799999996</c:v>
                </c:pt>
                <c:pt idx="63">
                  <c:v>0.83168316799999997</c:v>
                </c:pt>
                <c:pt idx="64">
                  <c:v>0.80808080800000004</c:v>
                </c:pt>
                <c:pt idx="65">
                  <c:v>0.82407407399999999</c:v>
                </c:pt>
                <c:pt idx="66">
                  <c:v>0.81632653099999997</c:v>
                </c:pt>
                <c:pt idx="67">
                  <c:v>0.88</c:v>
                </c:pt>
                <c:pt idx="68">
                  <c:v>0.9375</c:v>
                </c:pt>
                <c:pt idx="69">
                  <c:v>0.87272727299999997</c:v>
                </c:pt>
                <c:pt idx="70">
                  <c:v>0.88785046700000003</c:v>
                </c:pt>
                <c:pt idx="71">
                  <c:v>0.909090909</c:v>
                </c:pt>
                <c:pt idx="72">
                  <c:v>0.67961165000000001</c:v>
                </c:pt>
                <c:pt idx="73">
                  <c:v>0.89361702099999996</c:v>
                </c:pt>
                <c:pt idx="74">
                  <c:v>0.86734693900000004</c:v>
                </c:pt>
                <c:pt idx="75">
                  <c:v>0.80645161300000001</c:v>
                </c:pt>
                <c:pt idx="76">
                  <c:v>0.89473684200000003</c:v>
                </c:pt>
                <c:pt idx="78">
                  <c:v>0.79545454500000001</c:v>
                </c:pt>
                <c:pt idx="79">
                  <c:v>0.80582524300000002</c:v>
                </c:pt>
                <c:pt idx="80">
                  <c:v>0.88297872300000002</c:v>
                </c:pt>
                <c:pt idx="81">
                  <c:v>0.89583333300000001</c:v>
                </c:pt>
                <c:pt idx="82">
                  <c:v>0.82978723399999998</c:v>
                </c:pt>
                <c:pt idx="83">
                  <c:v>0.87114337600000002</c:v>
                </c:pt>
                <c:pt idx="85">
                  <c:v>0.875</c:v>
                </c:pt>
                <c:pt idx="86">
                  <c:v>0.82222222199999995</c:v>
                </c:pt>
                <c:pt idx="87">
                  <c:v>0.89215686299999997</c:v>
                </c:pt>
                <c:pt idx="88">
                  <c:v>1.134020619</c:v>
                </c:pt>
                <c:pt idx="90">
                  <c:v>0.82558139500000005</c:v>
                </c:pt>
                <c:pt idx="92">
                  <c:v>0.90361445799999995</c:v>
                </c:pt>
                <c:pt idx="94">
                  <c:v>0.79775280900000001</c:v>
                </c:pt>
                <c:pt idx="95">
                  <c:v>0.98130841099999999</c:v>
                </c:pt>
                <c:pt idx="96">
                  <c:v>0.71676300599999998</c:v>
                </c:pt>
                <c:pt idx="97">
                  <c:v>0.89</c:v>
                </c:pt>
                <c:pt idx="98">
                  <c:v>0.79787233999999996</c:v>
                </c:pt>
                <c:pt idx="99">
                  <c:v>0.77777777800000003</c:v>
                </c:pt>
                <c:pt idx="101">
                  <c:v>0.82926829300000005</c:v>
                </c:pt>
                <c:pt idx="102">
                  <c:v>0.86666666699999995</c:v>
                </c:pt>
                <c:pt idx="103">
                  <c:v>0.92708333300000001</c:v>
                </c:pt>
                <c:pt idx="104">
                  <c:v>0.85263157899999997</c:v>
                </c:pt>
                <c:pt idx="105">
                  <c:v>0.75</c:v>
                </c:pt>
                <c:pt idx="106">
                  <c:v>0.79032258099999997</c:v>
                </c:pt>
                <c:pt idx="107">
                  <c:v>0.941747573</c:v>
                </c:pt>
                <c:pt idx="108">
                  <c:v>0.82584269700000001</c:v>
                </c:pt>
                <c:pt idx="111">
                  <c:v>0.88</c:v>
                </c:pt>
                <c:pt idx="113">
                  <c:v>0.83333333300000001</c:v>
                </c:pt>
                <c:pt idx="114">
                  <c:v>0.82222222199999995</c:v>
                </c:pt>
                <c:pt idx="115">
                  <c:v>0.82857142900000003</c:v>
                </c:pt>
                <c:pt idx="116">
                  <c:v>0.82499999999999996</c:v>
                </c:pt>
                <c:pt idx="117">
                  <c:v>0.77272727299999999</c:v>
                </c:pt>
                <c:pt idx="118">
                  <c:v>0.74619289300000002</c:v>
                </c:pt>
                <c:pt idx="119">
                  <c:v>0.85714285700000004</c:v>
                </c:pt>
                <c:pt idx="120">
                  <c:v>0.909090909</c:v>
                </c:pt>
                <c:pt idx="121">
                  <c:v>0.93877551000000004</c:v>
                </c:pt>
                <c:pt idx="122">
                  <c:v>0.869565217</c:v>
                </c:pt>
                <c:pt idx="123">
                  <c:v>0.9</c:v>
                </c:pt>
                <c:pt idx="124">
                  <c:v>0.91089108900000004</c:v>
                </c:pt>
                <c:pt idx="125">
                  <c:v>0.95454545499999999</c:v>
                </c:pt>
                <c:pt idx="126">
                  <c:v>0.98039215700000004</c:v>
                </c:pt>
                <c:pt idx="127">
                  <c:v>0.95959596000000003</c:v>
                </c:pt>
                <c:pt idx="128">
                  <c:v>0.86274509799999999</c:v>
                </c:pt>
                <c:pt idx="129">
                  <c:v>0.93877551000000004</c:v>
                </c:pt>
                <c:pt idx="130">
                  <c:v>0.87735849099999996</c:v>
                </c:pt>
                <c:pt idx="131">
                  <c:v>0.98130841099999999</c:v>
                </c:pt>
                <c:pt idx="132">
                  <c:v>0.95959596000000003</c:v>
                </c:pt>
                <c:pt idx="133">
                  <c:v>0.991071429</c:v>
                </c:pt>
                <c:pt idx="134">
                  <c:v>0.93939393900000001</c:v>
                </c:pt>
                <c:pt idx="135">
                  <c:v>1.0185185189999999</c:v>
                </c:pt>
                <c:pt idx="136">
                  <c:v>0.83695652200000004</c:v>
                </c:pt>
                <c:pt idx="137">
                  <c:v>0.90654205600000004</c:v>
                </c:pt>
                <c:pt idx="138">
                  <c:v>0.94827586200000002</c:v>
                </c:pt>
                <c:pt idx="139">
                  <c:v>1.0442477880000001</c:v>
                </c:pt>
                <c:pt idx="140">
                  <c:v>1.0095238099999999</c:v>
                </c:pt>
                <c:pt idx="141">
                  <c:v>0.96226415099999996</c:v>
                </c:pt>
                <c:pt idx="142">
                  <c:v>0.90265486699999997</c:v>
                </c:pt>
                <c:pt idx="143">
                  <c:v>0.926315789</c:v>
                </c:pt>
                <c:pt idx="144">
                  <c:v>0.92156862699999997</c:v>
                </c:pt>
                <c:pt idx="145">
                  <c:v>1.018018018</c:v>
                </c:pt>
                <c:pt idx="146">
                  <c:v>0.867256637</c:v>
                </c:pt>
                <c:pt idx="147">
                  <c:v>0.83870967699999999</c:v>
                </c:pt>
                <c:pt idx="148">
                  <c:v>0.92727272699999996</c:v>
                </c:pt>
                <c:pt idx="149">
                  <c:v>0.98936170199999995</c:v>
                </c:pt>
                <c:pt idx="150">
                  <c:v>0.764044944</c:v>
                </c:pt>
                <c:pt idx="151">
                  <c:v>0.81</c:v>
                </c:pt>
                <c:pt idx="152">
                  <c:v>0.89423076899999998</c:v>
                </c:pt>
                <c:pt idx="153">
                  <c:v>0.92391304299999999</c:v>
                </c:pt>
                <c:pt idx="154">
                  <c:v>0.96428571399999996</c:v>
                </c:pt>
                <c:pt idx="155">
                  <c:v>1.127272727</c:v>
                </c:pt>
                <c:pt idx="156">
                  <c:v>0.99019607799999998</c:v>
                </c:pt>
                <c:pt idx="157">
                  <c:v>0.98039215700000004</c:v>
                </c:pt>
                <c:pt idx="158">
                  <c:v>0.96039604000000001</c:v>
                </c:pt>
                <c:pt idx="159">
                  <c:v>1</c:v>
                </c:pt>
                <c:pt idx="160">
                  <c:v>1.0370370369999999</c:v>
                </c:pt>
                <c:pt idx="161">
                  <c:v>0.93200000000000005</c:v>
                </c:pt>
                <c:pt idx="162">
                  <c:v>0.84444444399999996</c:v>
                </c:pt>
                <c:pt idx="163">
                  <c:v>0.94117647100000001</c:v>
                </c:pt>
                <c:pt idx="164">
                  <c:v>0.87209302300000002</c:v>
                </c:pt>
                <c:pt idx="165">
                  <c:v>0.93269230800000003</c:v>
                </c:pt>
                <c:pt idx="166">
                  <c:v>0.93137254899999999</c:v>
                </c:pt>
                <c:pt idx="168">
                  <c:v>0.84782608699999995</c:v>
                </c:pt>
                <c:pt idx="169">
                  <c:v>0.88172043</c:v>
                </c:pt>
                <c:pt idx="170">
                  <c:v>0.95370370400000004</c:v>
                </c:pt>
                <c:pt idx="171">
                  <c:v>1.0416666670000001</c:v>
                </c:pt>
                <c:pt idx="172">
                  <c:v>0.93617021300000003</c:v>
                </c:pt>
                <c:pt idx="173">
                  <c:v>0.96842105300000003</c:v>
                </c:pt>
                <c:pt idx="174">
                  <c:v>0.90109890100000001</c:v>
                </c:pt>
                <c:pt idx="175">
                  <c:v>0.97345132700000003</c:v>
                </c:pt>
                <c:pt idx="176">
                  <c:v>0.97979797999999996</c:v>
                </c:pt>
                <c:pt idx="177">
                  <c:v>0.95238095199999995</c:v>
                </c:pt>
                <c:pt idx="178">
                  <c:v>0.75789473699999999</c:v>
                </c:pt>
                <c:pt idx="179">
                  <c:v>0.94339622599999995</c:v>
                </c:pt>
                <c:pt idx="180">
                  <c:v>0.95145631100000005</c:v>
                </c:pt>
                <c:pt idx="181">
                  <c:v>0.9140625</c:v>
                </c:pt>
                <c:pt idx="182">
                  <c:v>0.85294117599999997</c:v>
                </c:pt>
                <c:pt idx="183">
                  <c:v>1.009259259</c:v>
                </c:pt>
                <c:pt idx="185">
                  <c:v>0.63917525799999997</c:v>
                </c:pt>
                <c:pt idx="186">
                  <c:v>0.98214285700000004</c:v>
                </c:pt>
                <c:pt idx="187">
                  <c:v>0.908045977</c:v>
                </c:pt>
                <c:pt idx="188">
                  <c:v>0.91071428600000004</c:v>
                </c:pt>
                <c:pt idx="190">
                  <c:v>0.83636363599999997</c:v>
                </c:pt>
                <c:pt idx="191">
                  <c:v>0.77011494300000005</c:v>
                </c:pt>
                <c:pt idx="192">
                  <c:v>0.8359375</c:v>
                </c:pt>
                <c:pt idx="193">
                  <c:v>0.89690721600000001</c:v>
                </c:pt>
                <c:pt idx="194">
                  <c:v>0.96116504899999999</c:v>
                </c:pt>
                <c:pt idx="195">
                  <c:v>0.86538461499999997</c:v>
                </c:pt>
                <c:pt idx="196">
                  <c:v>0.9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D5E-43DC-B664-9714713C58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1691312"/>
        <c:axId val="411685080"/>
      </c:scatterChart>
      <c:valAx>
        <c:axId val="4116913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1685080"/>
        <c:crosses val="autoZero"/>
        <c:crossBetween val="midCat"/>
      </c:valAx>
      <c:valAx>
        <c:axId val="411685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16913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DSBP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Sheet1!$E$2:$E$198</c:f>
              <c:numCache>
                <c:formatCode>General</c:formatCode>
                <c:ptCount val="197"/>
                <c:pt idx="0">
                  <c:v>64</c:v>
                </c:pt>
                <c:pt idx="1">
                  <c:v>70</c:v>
                </c:pt>
                <c:pt idx="2">
                  <c:v>83</c:v>
                </c:pt>
                <c:pt idx="3">
                  <c:v>74</c:v>
                </c:pt>
                <c:pt idx="4">
                  <c:v>81</c:v>
                </c:pt>
                <c:pt idx="5">
                  <c:v>66</c:v>
                </c:pt>
                <c:pt idx="6">
                  <c:v>63</c:v>
                </c:pt>
                <c:pt idx="7">
                  <c:v>70</c:v>
                </c:pt>
                <c:pt idx="8">
                  <c:v>67</c:v>
                </c:pt>
                <c:pt idx="9">
                  <c:v>76</c:v>
                </c:pt>
                <c:pt idx="10">
                  <c:v>85</c:v>
                </c:pt>
                <c:pt idx="11">
                  <c:v>80</c:v>
                </c:pt>
                <c:pt idx="12">
                  <c:v>64</c:v>
                </c:pt>
                <c:pt idx="13">
                  <c:v>70</c:v>
                </c:pt>
                <c:pt idx="14">
                  <c:v>70</c:v>
                </c:pt>
                <c:pt idx="15">
                  <c:v>70</c:v>
                </c:pt>
                <c:pt idx="16">
                  <c:v>68</c:v>
                </c:pt>
                <c:pt idx="17">
                  <c:v>99</c:v>
                </c:pt>
                <c:pt idx="18">
                  <c:v>86</c:v>
                </c:pt>
                <c:pt idx="19">
                  <c:v>80</c:v>
                </c:pt>
                <c:pt idx="20">
                  <c:v>67</c:v>
                </c:pt>
                <c:pt idx="21">
                  <c:v>72</c:v>
                </c:pt>
                <c:pt idx="23">
                  <c:v>60</c:v>
                </c:pt>
                <c:pt idx="24">
                  <c:v>69</c:v>
                </c:pt>
                <c:pt idx="25">
                  <c:v>84</c:v>
                </c:pt>
                <c:pt idx="26">
                  <c:v>74</c:v>
                </c:pt>
                <c:pt idx="27">
                  <c:v>78</c:v>
                </c:pt>
                <c:pt idx="28">
                  <c:v>70</c:v>
                </c:pt>
                <c:pt idx="30">
                  <c:v>76</c:v>
                </c:pt>
                <c:pt idx="31">
                  <c:v>70</c:v>
                </c:pt>
                <c:pt idx="32">
                  <c:v>65</c:v>
                </c:pt>
                <c:pt idx="33">
                  <c:v>95</c:v>
                </c:pt>
                <c:pt idx="34">
                  <c:v>72</c:v>
                </c:pt>
                <c:pt idx="35">
                  <c:v>88</c:v>
                </c:pt>
                <c:pt idx="36">
                  <c:v>72</c:v>
                </c:pt>
                <c:pt idx="37">
                  <c:v>66</c:v>
                </c:pt>
                <c:pt idx="38">
                  <c:v>78</c:v>
                </c:pt>
                <c:pt idx="39">
                  <c:v>65</c:v>
                </c:pt>
                <c:pt idx="40">
                  <c:v>70</c:v>
                </c:pt>
                <c:pt idx="41">
                  <c:v>75</c:v>
                </c:pt>
                <c:pt idx="42">
                  <c:v>80</c:v>
                </c:pt>
                <c:pt idx="43">
                  <c:v>84</c:v>
                </c:pt>
                <c:pt idx="44">
                  <c:v>72</c:v>
                </c:pt>
                <c:pt idx="45">
                  <c:v>80</c:v>
                </c:pt>
                <c:pt idx="46">
                  <c:v>75</c:v>
                </c:pt>
                <c:pt idx="47">
                  <c:v>76</c:v>
                </c:pt>
                <c:pt idx="48">
                  <c:v>98</c:v>
                </c:pt>
                <c:pt idx="49">
                  <c:v>80</c:v>
                </c:pt>
                <c:pt idx="50">
                  <c:v>70</c:v>
                </c:pt>
                <c:pt idx="51">
                  <c:v>84</c:v>
                </c:pt>
                <c:pt idx="52">
                  <c:v>81</c:v>
                </c:pt>
                <c:pt idx="53">
                  <c:v>60</c:v>
                </c:pt>
                <c:pt idx="54">
                  <c:v>80</c:v>
                </c:pt>
                <c:pt idx="55">
                  <c:v>80</c:v>
                </c:pt>
                <c:pt idx="56">
                  <c:v>70</c:v>
                </c:pt>
                <c:pt idx="57">
                  <c:v>88</c:v>
                </c:pt>
                <c:pt idx="58">
                  <c:v>80</c:v>
                </c:pt>
                <c:pt idx="59">
                  <c:v>90</c:v>
                </c:pt>
                <c:pt idx="60">
                  <c:v>90</c:v>
                </c:pt>
                <c:pt idx="61">
                  <c:v>80</c:v>
                </c:pt>
                <c:pt idx="63">
                  <c:v>70</c:v>
                </c:pt>
                <c:pt idx="64">
                  <c:v>85</c:v>
                </c:pt>
                <c:pt idx="65">
                  <c:v>80</c:v>
                </c:pt>
                <c:pt idx="66">
                  <c:v>80</c:v>
                </c:pt>
                <c:pt idx="67">
                  <c:v>85</c:v>
                </c:pt>
                <c:pt idx="68">
                  <c:v>80</c:v>
                </c:pt>
                <c:pt idx="69">
                  <c:v>120</c:v>
                </c:pt>
                <c:pt idx="70">
                  <c:v>85</c:v>
                </c:pt>
                <c:pt idx="71">
                  <c:v>72</c:v>
                </c:pt>
                <c:pt idx="72">
                  <c:v>80</c:v>
                </c:pt>
                <c:pt idx="73">
                  <c:v>70</c:v>
                </c:pt>
                <c:pt idx="74">
                  <c:v>73</c:v>
                </c:pt>
                <c:pt idx="75">
                  <c:v>54</c:v>
                </c:pt>
                <c:pt idx="76">
                  <c:v>80</c:v>
                </c:pt>
                <c:pt idx="78">
                  <c:v>70</c:v>
                </c:pt>
                <c:pt idx="79">
                  <c:v>70</c:v>
                </c:pt>
                <c:pt idx="80">
                  <c:v>80</c:v>
                </c:pt>
                <c:pt idx="81">
                  <c:v>60</c:v>
                </c:pt>
                <c:pt idx="82">
                  <c:v>90</c:v>
                </c:pt>
                <c:pt idx="83">
                  <c:v>75</c:v>
                </c:pt>
                <c:pt idx="84">
                  <c:v>70</c:v>
                </c:pt>
                <c:pt idx="85">
                  <c:v>60</c:v>
                </c:pt>
                <c:pt idx="86">
                  <c:v>70</c:v>
                </c:pt>
                <c:pt idx="87">
                  <c:v>65</c:v>
                </c:pt>
                <c:pt idx="88">
                  <c:v>60</c:v>
                </c:pt>
                <c:pt idx="89">
                  <c:v>60</c:v>
                </c:pt>
                <c:pt idx="90">
                  <c:v>80</c:v>
                </c:pt>
                <c:pt idx="91">
                  <c:v>70</c:v>
                </c:pt>
                <c:pt idx="92">
                  <c:v>80</c:v>
                </c:pt>
                <c:pt idx="94">
                  <c:v>70</c:v>
                </c:pt>
                <c:pt idx="95">
                  <c:v>80</c:v>
                </c:pt>
                <c:pt idx="96">
                  <c:v>70</c:v>
                </c:pt>
                <c:pt idx="97">
                  <c:v>70</c:v>
                </c:pt>
                <c:pt idx="98">
                  <c:v>70</c:v>
                </c:pt>
                <c:pt idx="99">
                  <c:v>70</c:v>
                </c:pt>
                <c:pt idx="100">
                  <c:v>70</c:v>
                </c:pt>
                <c:pt idx="101">
                  <c:v>70</c:v>
                </c:pt>
                <c:pt idx="102">
                  <c:v>60</c:v>
                </c:pt>
                <c:pt idx="103">
                  <c:v>60</c:v>
                </c:pt>
                <c:pt idx="104">
                  <c:v>80</c:v>
                </c:pt>
                <c:pt idx="105">
                  <c:v>70</c:v>
                </c:pt>
                <c:pt idx="106">
                  <c:v>80</c:v>
                </c:pt>
                <c:pt idx="107">
                  <c:v>70</c:v>
                </c:pt>
                <c:pt idx="108">
                  <c:v>70</c:v>
                </c:pt>
                <c:pt idx="109">
                  <c:v>70</c:v>
                </c:pt>
                <c:pt idx="110">
                  <c:v>60</c:v>
                </c:pt>
                <c:pt idx="111">
                  <c:v>80</c:v>
                </c:pt>
                <c:pt idx="112">
                  <c:v>80</c:v>
                </c:pt>
                <c:pt idx="114">
                  <c:v>75</c:v>
                </c:pt>
                <c:pt idx="115">
                  <c:v>80</c:v>
                </c:pt>
                <c:pt idx="116">
                  <c:v>70</c:v>
                </c:pt>
                <c:pt idx="117">
                  <c:v>70</c:v>
                </c:pt>
                <c:pt idx="118">
                  <c:v>80</c:v>
                </c:pt>
                <c:pt idx="119">
                  <c:v>60</c:v>
                </c:pt>
                <c:pt idx="120">
                  <c:v>60</c:v>
                </c:pt>
                <c:pt idx="121">
                  <c:v>70</c:v>
                </c:pt>
                <c:pt idx="122">
                  <c:v>75</c:v>
                </c:pt>
                <c:pt idx="123">
                  <c:v>80</c:v>
                </c:pt>
                <c:pt idx="124">
                  <c:v>80</c:v>
                </c:pt>
                <c:pt idx="125">
                  <c:v>70</c:v>
                </c:pt>
                <c:pt idx="126">
                  <c:v>80</c:v>
                </c:pt>
                <c:pt idx="127">
                  <c:v>80</c:v>
                </c:pt>
                <c:pt idx="128">
                  <c:v>60</c:v>
                </c:pt>
                <c:pt idx="129">
                  <c:v>70</c:v>
                </c:pt>
                <c:pt idx="130">
                  <c:v>90</c:v>
                </c:pt>
                <c:pt idx="131">
                  <c:v>70</c:v>
                </c:pt>
                <c:pt idx="132">
                  <c:v>80</c:v>
                </c:pt>
                <c:pt idx="133">
                  <c:v>80</c:v>
                </c:pt>
                <c:pt idx="134">
                  <c:v>80</c:v>
                </c:pt>
                <c:pt idx="135">
                  <c:v>70</c:v>
                </c:pt>
                <c:pt idx="136">
                  <c:v>70</c:v>
                </c:pt>
                <c:pt idx="137">
                  <c:v>70</c:v>
                </c:pt>
                <c:pt idx="138">
                  <c:v>70</c:v>
                </c:pt>
                <c:pt idx="139">
                  <c:v>80</c:v>
                </c:pt>
                <c:pt idx="140">
                  <c:v>74</c:v>
                </c:pt>
                <c:pt idx="141">
                  <c:v>70</c:v>
                </c:pt>
                <c:pt idx="142">
                  <c:v>80</c:v>
                </c:pt>
                <c:pt idx="143">
                  <c:v>60</c:v>
                </c:pt>
                <c:pt idx="144">
                  <c:v>70</c:v>
                </c:pt>
                <c:pt idx="145">
                  <c:v>80</c:v>
                </c:pt>
                <c:pt idx="146">
                  <c:v>70</c:v>
                </c:pt>
                <c:pt idx="147">
                  <c:v>60</c:v>
                </c:pt>
                <c:pt idx="148">
                  <c:v>70</c:v>
                </c:pt>
                <c:pt idx="149">
                  <c:v>70</c:v>
                </c:pt>
                <c:pt idx="150">
                  <c:v>60</c:v>
                </c:pt>
                <c:pt idx="151">
                  <c:v>70</c:v>
                </c:pt>
                <c:pt idx="152">
                  <c:v>70</c:v>
                </c:pt>
                <c:pt idx="153">
                  <c:v>70</c:v>
                </c:pt>
                <c:pt idx="154">
                  <c:v>70</c:v>
                </c:pt>
                <c:pt idx="155">
                  <c:v>70</c:v>
                </c:pt>
                <c:pt idx="156">
                  <c:v>80</c:v>
                </c:pt>
                <c:pt idx="157">
                  <c:v>90</c:v>
                </c:pt>
                <c:pt idx="158">
                  <c:v>60</c:v>
                </c:pt>
                <c:pt idx="159">
                  <c:v>70</c:v>
                </c:pt>
                <c:pt idx="160">
                  <c:v>70</c:v>
                </c:pt>
                <c:pt idx="161">
                  <c:v>60</c:v>
                </c:pt>
                <c:pt idx="162">
                  <c:v>80</c:v>
                </c:pt>
                <c:pt idx="163">
                  <c:v>70</c:v>
                </c:pt>
                <c:pt idx="164">
                  <c:v>70</c:v>
                </c:pt>
                <c:pt idx="165">
                  <c:v>70</c:v>
                </c:pt>
                <c:pt idx="166">
                  <c:v>70</c:v>
                </c:pt>
                <c:pt idx="167">
                  <c:v>60</c:v>
                </c:pt>
                <c:pt idx="168">
                  <c:v>70</c:v>
                </c:pt>
                <c:pt idx="169">
                  <c:v>60</c:v>
                </c:pt>
                <c:pt idx="170">
                  <c:v>70</c:v>
                </c:pt>
                <c:pt idx="171">
                  <c:v>70</c:v>
                </c:pt>
                <c:pt idx="172">
                  <c:v>70</c:v>
                </c:pt>
                <c:pt idx="173">
                  <c:v>80</c:v>
                </c:pt>
                <c:pt idx="174">
                  <c:v>60</c:v>
                </c:pt>
                <c:pt idx="175">
                  <c:v>80</c:v>
                </c:pt>
                <c:pt idx="176">
                  <c:v>70</c:v>
                </c:pt>
                <c:pt idx="177">
                  <c:v>70</c:v>
                </c:pt>
                <c:pt idx="178">
                  <c:v>70</c:v>
                </c:pt>
                <c:pt idx="179">
                  <c:v>80</c:v>
                </c:pt>
                <c:pt idx="180">
                  <c:v>70</c:v>
                </c:pt>
                <c:pt idx="181">
                  <c:v>70</c:v>
                </c:pt>
                <c:pt idx="182">
                  <c:v>80</c:v>
                </c:pt>
                <c:pt idx="183">
                  <c:v>70</c:v>
                </c:pt>
                <c:pt idx="184">
                  <c:v>76</c:v>
                </c:pt>
                <c:pt idx="185">
                  <c:v>70</c:v>
                </c:pt>
                <c:pt idx="186">
                  <c:v>70</c:v>
                </c:pt>
                <c:pt idx="187">
                  <c:v>60</c:v>
                </c:pt>
                <c:pt idx="188">
                  <c:v>80</c:v>
                </c:pt>
                <c:pt idx="189">
                  <c:v>70</c:v>
                </c:pt>
                <c:pt idx="190">
                  <c:v>70</c:v>
                </c:pt>
                <c:pt idx="191">
                  <c:v>60</c:v>
                </c:pt>
                <c:pt idx="192">
                  <c:v>70</c:v>
                </c:pt>
                <c:pt idx="193">
                  <c:v>70</c:v>
                </c:pt>
                <c:pt idx="194">
                  <c:v>70</c:v>
                </c:pt>
                <c:pt idx="195">
                  <c:v>70</c:v>
                </c:pt>
                <c:pt idx="196">
                  <c:v>60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60A-4853-91B3-F277B8E19D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8894072"/>
        <c:axId val="118894400"/>
      </c:scatterChart>
      <c:valAx>
        <c:axId val="1188940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894400"/>
        <c:crosses val="autoZero"/>
        <c:crossBetween val="midCat"/>
      </c:valAx>
      <c:valAx>
        <c:axId val="118894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8940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Sheet1!$C$2:$C$198</cx:f>
        <cx:lvl ptCount="197" formatCode="General">
          <cx:pt idx="0">19</cx:pt>
          <cx:pt idx="1">20</cx:pt>
          <cx:pt idx="2">54</cx:pt>
          <cx:pt idx="3">51</cx:pt>
          <cx:pt idx="4">30</cx:pt>
          <cx:pt idx="5">25</cx:pt>
          <cx:pt idx="6">24</cx:pt>
          <cx:pt idx="7">48</cx:pt>
          <cx:pt idx="8">28</cx:pt>
          <cx:pt idx="9">29</cx:pt>
          <cx:pt idx="10">33</cx:pt>
          <cx:pt idx="11">25</cx:pt>
          <cx:pt idx="12">27</cx:pt>
          <cx:pt idx="13">23</cx:pt>
          <cx:pt idx="14">24</cx:pt>
          <cx:pt idx="15">21</cx:pt>
          <cx:pt idx="16">26</cx:pt>
          <cx:pt idx="17">50</cx:pt>
          <cx:pt idx="18">57</cx:pt>
          <cx:pt idx="19">46</cx:pt>
          <cx:pt idx="20">25</cx:pt>
          <cx:pt idx="21">24</cx:pt>
          <cx:pt idx="22">35</cx:pt>
          <cx:pt idx="23">29</cx:pt>
          <cx:pt idx="24">26</cx:pt>
          <cx:pt idx="25">25</cx:pt>
          <cx:pt idx="26">27</cx:pt>
          <cx:pt idx="27">58</cx:pt>
          <cx:pt idx="28">52</cx:pt>
          <cx:pt idx="29">24</cx:pt>
          <cx:pt idx="30">23</cx:pt>
          <cx:pt idx="31">28</cx:pt>
          <cx:pt idx="32">25</cx:pt>
          <cx:pt idx="33">33</cx:pt>
          <cx:pt idx="34">38</cx:pt>
          <cx:pt idx="35">46</cx:pt>
          <cx:pt idx="36">43</cx:pt>
          <cx:pt idx="37">32</cx:pt>
          <cx:pt idx="38">46</cx:pt>
          <cx:pt idx="39">53</cx:pt>
          <cx:pt idx="40">50</cx:pt>
          <cx:pt idx="41">54</cx:pt>
          <cx:pt idx="42">51</cx:pt>
          <cx:pt idx="43">20</cx:pt>
          <cx:pt idx="44">24</cx:pt>
          <cx:pt idx="45">40</cx:pt>
          <cx:pt idx="46">43</cx:pt>
          <cx:pt idx="47">25</cx:pt>
          <cx:pt idx="48">33</cx:pt>
          <cx:pt idx="49">26</cx:pt>
          <cx:pt idx="50">29</cx:pt>
          <cx:pt idx="51">29</cx:pt>
          <cx:pt idx="52">54</cx:pt>
          <cx:pt idx="53">43</cx:pt>
          <cx:pt idx="54">51</cx:pt>
          <cx:pt idx="55">42</cx:pt>
          <cx:pt idx="56">46</cx:pt>
          <cx:pt idx="57">54</cx:pt>
          <cx:pt idx="58">48</cx:pt>
          <cx:pt idx="59">54</cx:pt>
          <cx:pt idx="60">44</cx:pt>
          <cx:pt idx="61">56</cx:pt>
          <cx:pt idx="62">55</cx:pt>
          <cx:pt idx="63">56</cx:pt>
          <cx:pt idx="64">54</cx:pt>
          <cx:pt idx="65">44</cx:pt>
          <cx:pt idx="66">46</cx:pt>
          <cx:pt idx="67">45</cx:pt>
          <cx:pt idx="68">51</cx:pt>
          <cx:pt idx="69">51</cx:pt>
          <cx:pt idx="70">49</cx:pt>
          <cx:pt idx="71">59</cx:pt>
          <cx:pt idx="72">39</cx:pt>
          <cx:pt idx="73">54</cx:pt>
          <cx:pt idx="74">34</cx:pt>
          <cx:pt idx="75">27</cx:pt>
          <cx:pt idx="76">17</cx:pt>
          <cx:pt idx="77">33</cx:pt>
          <cx:pt idx="78">17</cx:pt>
          <cx:pt idx="79">37</cx:pt>
          <cx:pt idx="80">26</cx:pt>
          <cx:pt idx="81">20</cx:pt>
          <cx:pt idx="82">36</cx:pt>
          <cx:pt idx="83">18</cx:pt>
          <cx:pt idx="84">22</cx:pt>
          <cx:pt idx="85">29</cx:pt>
          <cx:pt idx="86">26</cx:pt>
          <cx:pt idx="87">34</cx:pt>
          <cx:pt idx="88">16</cx:pt>
          <cx:pt idx="89">25</cx:pt>
          <cx:pt idx="90">17</cx:pt>
          <cx:pt idx="91">54</cx:pt>
          <cx:pt idx="92">47</cx:pt>
          <cx:pt idx="93">48</cx:pt>
          <cx:pt idx="94">20</cx:pt>
          <cx:pt idx="95">33</cx:pt>
          <cx:pt idx="96">26</cx:pt>
          <cx:pt idx="97">50</cx:pt>
          <cx:pt idx="98">26</cx:pt>
          <cx:pt idx="99">27</cx:pt>
          <cx:pt idx="100">23</cx:pt>
          <cx:pt idx="101">23</cx:pt>
          <cx:pt idx="102">44</cx:pt>
          <cx:pt idx="103">32</cx:pt>
          <cx:pt idx="104">34</cx:pt>
          <cx:pt idx="105">24</cx:pt>
          <cx:pt idx="106">17</cx:pt>
          <cx:pt idx="107">24</cx:pt>
          <cx:pt idx="108">27</cx:pt>
          <cx:pt idx="109">26</cx:pt>
          <cx:pt idx="110">31</cx:pt>
          <cx:pt idx="111">49</cx:pt>
          <cx:pt idx="112">34</cx:pt>
          <cx:pt idx="113">32</cx:pt>
          <cx:pt idx="114">34</cx:pt>
          <cx:pt idx="115">30</cx:pt>
          <cx:pt idx="116">29</cx:pt>
          <cx:pt idx="117">46</cx:pt>
          <cx:pt idx="118">34</cx:pt>
          <cx:pt idx="119">20</cx:pt>
          <cx:pt idx="120">18</cx:pt>
          <cx:pt idx="121">33</cx:pt>
          <cx:pt idx="122">58</cx:pt>
          <cx:pt idx="123">59</cx:pt>
          <cx:pt idx="124">45</cx:pt>
          <cx:pt idx="125">50</cx:pt>
          <cx:pt idx="126">49</cx:pt>
          <cx:pt idx="127">24</cx:pt>
          <cx:pt idx="128">51</cx:pt>
          <cx:pt idx="129">35</cx:pt>
          <cx:pt idx="130">52</cx:pt>
          <cx:pt idx="131">54</cx:pt>
          <cx:pt idx="132">43</cx:pt>
          <cx:pt idx="133">55</cx:pt>
          <cx:pt idx="134">58</cx:pt>
          <cx:pt idx="135">50</cx:pt>
          <cx:pt idx="136">28</cx:pt>
          <cx:pt idx="137">52</cx:pt>
          <cx:pt idx="138">26</cx:pt>
          <cx:pt idx="139">60</cx:pt>
          <cx:pt idx="140">58</cx:pt>
          <cx:pt idx="141">54</cx:pt>
          <cx:pt idx="142">21</cx:pt>
          <cx:pt idx="143">53</cx:pt>
          <cx:pt idx="144">50</cx:pt>
          <cx:pt idx="145">28</cx:pt>
          <cx:pt idx="146">60</cx:pt>
          <cx:pt idx="147">28</cx:pt>
          <cx:pt idx="148">54</cx:pt>
          <cx:pt idx="149">53</cx:pt>
          <cx:pt idx="150">53</cx:pt>
          <cx:pt idx="151">43</cx:pt>
          <cx:pt idx="152">59</cx:pt>
          <cx:pt idx="153">47</cx:pt>
          <cx:pt idx="154">35</cx:pt>
          <cx:pt idx="155">46</cx:pt>
          <cx:pt idx="156">52</cx:pt>
          <cx:pt idx="157">42</cx:pt>
          <cx:pt idx="158">39</cx:pt>
          <cx:pt idx="159">44</cx:pt>
          <cx:pt idx="160">53</cx:pt>
          <cx:pt idx="161">53</cx:pt>
          <cx:pt idx="162">34</cx:pt>
          <cx:pt idx="163">52</cx:pt>
          <cx:pt idx="164">55</cx:pt>
          <cx:pt idx="165">28</cx:pt>
          <cx:pt idx="166">45</cx:pt>
          <cx:pt idx="167">46</cx:pt>
          <cx:pt idx="168">55</cx:pt>
          <cx:pt idx="169">41</cx:pt>
          <cx:pt idx="170">45</cx:pt>
          <cx:pt idx="171">42</cx:pt>
          <cx:pt idx="172">34</cx:pt>
          <cx:pt idx="173">48</cx:pt>
          <cx:pt idx="174">50</cx:pt>
          <cx:pt idx="175">36</cx:pt>
          <cx:pt idx="176">49</cx:pt>
          <cx:pt idx="177">53</cx:pt>
          <cx:pt idx="178">51</cx:pt>
          <cx:pt idx="179">46</cx:pt>
          <cx:pt idx="180">55</cx:pt>
          <cx:pt idx="182">52</cx:pt>
          <cx:pt idx="183">39</cx:pt>
          <cx:pt idx="184">59</cx:pt>
          <cx:pt idx="185">49</cx:pt>
          <cx:pt idx="186">52</cx:pt>
          <cx:pt idx="187">41</cx:pt>
          <cx:pt idx="188">45</cx:pt>
          <cx:pt idx="189">61</cx:pt>
          <cx:pt idx="190">55</cx:pt>
          <cx:pt idx="191">61</cx:pt>
          <cx:pt idx="192">56</cx:pt>
          <cx:pt idx="193">48</cx:pt>
          <cx:pt idx="194">48</cx:pt>
          <cx:pt idx="195">62</cx:pt>
          <cx:pt idx="196">55</cx:pt>
        </cx:lvl>
      </cx:numDim>
    </cx:data>
  </cx:chartData>
  <cx:chart>
    <cx:title pos="t" align="ctr" overlay="0">
      <cx:tx>
        <cx:txData>
          <cx:v>Age histogram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Age histogram</a:t>
          </a:r>
        </a:p>
      </cx:txPr>
    </cx:title>
    <cx:plotArea>
      <cx:plotAreaRegion>
        <cx:series layoutId="clusteredColumn" uniqueId="{D15551C0-E163-454A-B2A2-2B07EEC3FD37}">
          <cx:tx>
            <cx:txData>
              <cx:f>Sheet1!$C$1</cx:f>
              <cx:v>TrueAge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B39D2-CCE9-4843-B73F-F5314C19CC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B96CE3-DEB9-48A4-A607-48310AA106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101E6-BE42-40CC-A499-BA0BFF07C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D1EB-91C6-4D20-994F-A5DCC5FFEC9F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E7951-024A-412F-B1DB-07943D0A3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24962-2537-4D0D-A5AC-27E37AEF5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E3A9-9106-4A2E-BA5D-032C6DFB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91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85BCB-6113-4321-922A-6703CA303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40F876-D826-44F1-B968-2A937B5DC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92A68-CA6C-4754-AA23-916DEB7DA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D1EB-91C6-4D20-994F-A5DCC5FFEC9F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B3DBB-1E48-47F8-93CF-D518B172C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C9294-C372-4A57-BF44-740C22357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E3A9-9106-4A2E-BA5D-032C6DFB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405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46D264-9525-437A-AA5A-E6CACC542D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EDBD46-36B3-46DE-A9E5-2AF5FB4A9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5E1E1-A179-4118-B26E-EFB29F591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D1EB-91C6-4D20-994F-A5DCC5FFEC9F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4CB81-3774-4AFB-B2B2-726A78003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7838C-A8D5-4470-92DE-EC46C0DE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E3A9-9106-4A2E-BA5D-032C6DFB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484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02976-C3CC-4101-921A-248565E63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175C9-36D8-44E2-B067-3644770B2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F00CE-3C03-44DF-8FB3-2EA6AC961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D1EB-91C6-4D20-994F-A5DCC5FFEC9F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2E1AA-4C20-488E-8C7C-5858B0B5C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DDD73-7403-439E-96BA-7D8F2688B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E3A9-9106-4A2E-BA5D-032C6DFB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3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069AE-9761-4D9A-B29E-4C522944D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A60EC-C401-410C-BE1B-845963C4D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9D94C-3F7B-4274-993F-B50E15DFB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D1EB-91C6-4D20-994F-A5DCC5FFEC9F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F0EB1-C3D9-4054-9770-58E740B5F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18A4F-7F66-4B7F-BAB9-62F1F31E3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E3A9-9106-4A2E-BA5D-032C6DFB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83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3E1F3-1B1E-45B3-86FA-EC6EADBEA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275ED-1020-4ABB-8392-E1D09E2492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1A9C44-ABE0-4AF7-AC2E-F29AF6410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9094A-8E02-4740-8D4B-C80CDA844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D1EB-91C6-4D20-994F-A5DCC5FFEC9F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264027-8CCA-4BA9-88FC-58BDCFB8A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6FB71-F312-4400-9028-9E20E2DD6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E3A9-9106-4A2E-BA5D-032C6DFB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482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81DAD-1D20-444E-83F9-2EDB492B0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BD59E-A31A-4021-88C2-510E84C9C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F61885-0B5C-4A6D-B41F-A31A71BED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7F4DCD-C4D6-4D73-8621-220D5AB38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E26157-FC68-4818-9CC0-020B2D36FF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D32E37-3EA8-48D4-B0D3-54598B26B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D1EB-91C6-4D20-994F-A5DCC5FFEC9F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02C230-85A0-4490-898A-5CA318CA4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967A4C-FF34-4E98-8569-600DD45AC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E3A9-9106-4A2E-BA5D-032C6DFB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714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4047D-6669-4587-B026-140242349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D5833F-763E-4B07-BB7A-95391E7E0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D1EB-91C6-4D20-994F-A5DCC5FFEC9F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270C89-51A6-449B-8C68-C653BA2B0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61568-F6F2-4761-A2D9-29F00630C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E3A9-9106-4A2E-BA5D-032C6DFB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310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5D3D6F-8DC1-4B6A-B3FB-EAF8E8693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D1EB-91C6-4D20-994F-A5DCC5FFEC9F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07974F-AB34-43E5-AB1D-97518595D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8C3845-0110-469A-A0D6-008041EAA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E3A9-9106-4A2E-BA5D-032C6DFB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4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8F77D-9A9F-4A56-AEF6-1DC64722E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9C259-9DDC-4E77-B63A-9D34175BF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ED8F10-135C-4D45-A44F-2F503A13D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D77EEB-4BB0-4C25-805D-4D2975800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D1EB-91C6-4D20-994F-A5DCC5FFEC9F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12F03-493A-4164-9CE7-B5B85333C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67E59-2D5F-4838-B924-DC2590E9F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E3A9-9106-4A2E-BA5D-032C6DFB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F8481-E583-494C-87AA-465E43650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D469C2-9EAD-49BF-B9EA-187CB6C26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D4036D-F6EC-40DE-A343-AA552821CA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D39FC-C06C-4A35-8C20-83E0198E3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D1EB-91C6-4D20-994F-A5DCC5FFEC9F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102826-9B65-4B1F-9E33-D2626177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E68DAA-87B5-4F9E-9775-D4FE19D01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E3A9-9106-4A2E-BA5D-032C6DFB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96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52FF87-7AF7-46E5-991D-724AF60C5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F19C1-5B1A-45E7-9F4E-D037FBF76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BDB4E-8D19-46DF-A8BF-3C5133A8C2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1D1EB-91C6-4D20-994F-A5DCC5FFEC9F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99074-7BD6-41CA-B504-1A21392BF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FDFA0-785D-42BF-95D3-F5F97027A9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EE3A9-9106-4A2E-BA5D-032C6DFB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37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F9264-BA41-474A-BEA6-FBC5E30427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Body Age Prediction from Body 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B343FE-4F22-4DC1-A64C-EAD3EACF9A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Skylar Wurster</a:t>
            </a:r>
          </a:p>
        </p:txBody>
      </p:sp>
    </p:spTree>
    <p:extLst>
      <p:ext uri="{BB962C8B-B14F-4D97-AF65-F5344CB8AC3E}">
        <p14:creationId xmlns:p14="http://schemas.microsoft.com/office/powerpoint/2010/main" val="3675146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C8D3-73CB-4B45-8585-37505885F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prediction – Decision Tree Regressor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FD1C44-15AD-4756-B996-E52C7420B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493" y="1690688"/>
            <a:ext cx="5400675" cy="4486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7EDD67-00D2-4ED4-A12B-B428067D7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482" y="3559419"/>
            <a:ext cx="23812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581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C8D3-73CB-4B45-8585-37505885F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prediction – Ridge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D2C812-9B28-4B0A-8E24-DB7E3C718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0725" y="1690688"/>
            <a:ext cx="5553075" cy="4467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B7BE25-0306-4E18-BE6D-57451C847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0" y="3576638"/>
            <a:ext cx="320992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706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C8D3-73CB-4B45-8585-37505885F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prediction – Lasso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30957E-AE8C-4EC9-8A97-9EAC2E39C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1504583"/>
            <a:ext cx="5486400" cy="45053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F680DE-5BAB-4148-AEF3-0A57CC9E9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829" y="3507398"/>
            <a:ext cx="32194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234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C8D3-73CB-4B45-8585-37505885F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prediction – </a:t>
            </a:r>
            <a:r>
              <a:rPr lang="en-US" dirty="0" err="1"/>
              <a:t>ElasticNet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179743-7C6E-4E18-8C75-3E2AA29C4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4075" y="1690688"/>
            <a:ext cx="5419725" cy="4552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047BA3-67B4-4E3E-9B98-F2A4D923D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927" y="3967163"/>
            <a:ext cx="3228975" cy="5048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4D84E1-507E-4CE5-BC81-FF6847D6D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927" y="3749553"/>
            <a:ext cx="2524125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169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C8D3-73CB-4B45-8585-37505885F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prediction – </a:t>
            </a:r>
            <a:r>
              <a:rPr lang="en-US" dirty="0" err="1"/>
              <a:t>BayesianRidge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DF3D93-955D-4D97-8179-3F10AE04E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550" y="1690688"/>
            <a:ext cx="5429250" cy="4457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94C735-6FB3-4077-8499-9A9F5A996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699" y="3441823"/>
            <a:ext cx="320992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51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C8D3-73CB-4B45-8585-37505885F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prediction – SGD Regressor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A9AD43-B224-4D5C-92CC-BFDDB691A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180" y="1690688"/>
            <a:ext cx="5505450" cy="4505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C41870-3CF5-48D6-BF4E-8AD20AB99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727" y="3614738"/>
            <a:ext cx="322897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151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D5F14-9F9D-4BAB-8075-AA3B07B12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Analysis</a:t>
            </a: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6627CFA5-E984-4614-B77A-F1DE0F494A4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725180678"/>
                  </p:ext>
                </p:extLst>
              </p:nvPr>
            </p:nvGraphicFramePr>
            <p:xfrm>
              <a:off x="8479077" y="0"/>
              <a:ext cx="3712923" cy="219205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hart 3">
                <a:extLst>
                  <a:ext uri="{FF2B5EF4-FFF2-40B4-BE49-F238E27FC236}">
                    <a16:creationId xmlns:a16="http://schemas.microsoft.com/office/drawing/2014/main" id="{6627CFA5-E984-4614-B77A-F1DE0F494A4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79077" y="0"/>
                <a:ext cx="3712923" cy="2192055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F13702E-7A52-42A8-ACC8-DDDCF828D5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7187443"/>
              </p:ext>
            </p:extLst>
          </p:nvPr>
        </p:nvGraphicFramePr>
        <p:xfrm>
          <a:off x="8479077" y="2192055"/>
          <a:ext cx="3712923" cy="2192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FCE55DD-AD3C-4CD9-AA40-2EF1870DFE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7453125"/>
              </p:ext>
            </p:extLst>
          </p:nvPr>
        </p:nvGraphicFramePr>
        <p:xfrm>
          <a:off x="8479076" y="4384110"/>
          <a:ext cx="3712923" cy="2192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CB64F59-24E4-42D9-9D3C-90E933CBE45B}"/>
              </a:ext>
            </a:extLst>
          </p:cNvPr>
          <p:cNvSpPr txBox="1"/>
          <p:nvPr/>
        </p:nvSpPr>
        <p:spPr>
          <a:xfrm>
            <a:off x="838201" y="1954059"/>
            <a:ext cx="72536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Age histogram shows many more instances for age between 46 and 55 and between 23 and 32, this may cause a model to gravitate toward those age ranges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SSBP and DSBP show a somewhat uniform distribution. Some entries do not have a reading for one or multiple values and are dropped.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Waist to hip ratio is evenly distributed, but may not be a good indicator of body age.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7E9FD39-50F1-4535-A6F9-528A8F249B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6356860"/>
              </p:ext>
            </p:extLst>
          </p:nvPr>
        </p:nvGraphicFramePr>
        <p:xfrm>
          <a:off x="4669076" y="4384109"/>
          <a:ext cx="3712923" cy="21920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94537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8D888-E691-4D7C-9F45-3A64D42F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Variable Analysis(Linear)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22AAD0-3511-4E3D-8821-7C37D2481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202" y="1690688"/>
            <a:ext cx="2971120" cy="2520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05D32C-3E81-4287-BB45-BEE50F772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8444" y="1690688"/>
            <a:ext cx="3152514" cy="2520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726470-6A27-48F8-AB09-A3F5B78C30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5298" y="4211638"/>
            <a:ext cx="3080011" cy="252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336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8D888-E691-4D7C-9F45-3A64D42F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Variable Analysis(deg=2)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C5DE39-7069-44B1-81BB-0DEE24A20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03" y="1690688"/>
            <a:ext cx="2819185" cy="23070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329951F-324F-44D1-BB29-389C3E01D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2084" y="1690688"/>
            <a:ext cx="2705100" cy="22717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DBFD80-7753-48BC-960A-A4F0052C6F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8273" y="4176713"/>
            <a:ext cx="2771560" cy="231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721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8D888-E691-4D7C-9F45-3A64D42F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Variable Analysis(deg=3)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6B8921-1AFC-4480-AECA-56419D1B3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30376"/>
            <a:ext cx="3025957" cy="25384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66E7D5-CD35-4F0B-A1A7-5EA715DBC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150" y="1587501"/>
            <a:ext cx="3295650" cy="27606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969025-FDDC-4223-B863-C86F94F38E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7317" y="3429000"/>
            <a:ext cx="3317366" cy="276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531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8D888-E691-4D7C-9F45-3A64D42F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Variable Analysis(deg=5)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CBC4D0-5682-4471-ADD3-039662C2E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835" y="1690688"/>
            <a:ext cx="3525965" cy="27691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6554C99-41DA-411A-9208-1C8F0A6D0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750" y="3770576"/>
            <a:ext cx="3257550" cy="27222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01C06E-F809-4D63-AAEF-6C8D7578E1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6250" y="1717939"/>
            <a:ext cx="3525965" cy="289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550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C8D3-73CB-4B45-8585-37505885F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prediction – Linear Regression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08CB38-123A-43A9-954A-754B133CA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723" y="1690688"/>
            <a:ext cx="5334000" cy="4429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CD1386-4F68-403D-BCF6-1DFD4A8BC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621699"/>
            <a:ext cx="323850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578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C8D3-73CB-4B45-8585-37505885F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prediction – SVM with RBF kernel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617EDD-3C35-44CE-958A-1A7341F69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911" y="1649657"/>
            <a:ext cx="5448300" cy="4400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F2F2AF-99AC-4BFC-A5C7-074A439D5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603" y="3849932"/>
            <a:ext cx="321945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476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C8D3-73CB-4B45-8585-37505885F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prediction – SVM linear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F2650A-0BE3-4831-9DB0-4E1B4A1B0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780" y="1690688"/>
            <a:ext cx="5372100" cy="4524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B74B04-2B4D-4A69-9D9E-A12B4AC14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120" y="3609975"/>
            <a:ext cx="317182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941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166</Words>
  <Application>Microsoft Office PowerPoint</Application>
  <PresentationFormat>Widescreen</PresentationFormat>
  <Paragraphs>23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Body Age Prediction from Body Features</vt:lpstr>
      <vt:lpstr>Preliminary Analysis</vt:lpstr>
      <vt:lpstr>Single Variable Analysis(Linear)</vt:lpstr>
      <vt:lpstr>Single Variable Analysis(deg=2)</vt:lpstr>
      <vt:lpstr>Single Variable Analysis(deg=3)</vt:lpstr>
      <vt:lpstr>Single Variable Analysis(deg=5)</vt:lpstr>
      <vt:lpstr>Age prediction – Linear Regression</vt:lpstr>
      <vt:lpstr>Age prediction – SVM with RBF kernel</vt:lpstr>
      <vt:lpstr>Age prediction – SVM linear</vt:lpstr>
      <vt:lpstr>Age prediction – Decision Tree Regressor</vt:lpstr>
      <vt:lpstr>Age prediction – Ridge</vt:lpstr>
      <vt:lpstr>Age prediction – Lasso</vt:lpstr>
      <vt:lpstr>Age prediction – ElasticNet</vt:lpstr>
      <vt:lpstr>Age prediction – BayesianRidge</vt:lpstr>
      <vt:lpstr>Age prediction – SGD Regressor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Body Age Prediction from Body Features</dc:title>
  <dc:creator>Wurster, Skylar W.</dc:creator>
  <cp:lastModifiedBy>Wurster, Skylar W.</cp:lastModifiedBy>
  <cp:revision>5</cp:revision>
  <dcterms:created xsi:type="dcterms:W3CDTF">2019-05-15T14:00:36Z</dcterms:created>
  <dcterms:modified xsi:type="dcterms:W3CDTF">2019-05-15T15:00:01Z</dcterms:modified>
</cp:coreProperties>
</file>