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9D2-CCE9-4843-B73F-F5314C19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6CE3-DEB9-48A4-A607-48310AA10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01E6-BE42-40CC-A499-BA0BFF07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7951-024A-412F-B1DB-07943D0A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4962-2537-4D0D-A5AC-27E37AE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5BCB-6113-4321-922A-6703CA3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0F876-D826-44F1-B968-2A937B5D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2A68-CA6C-4754-AA23-916DEB7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DBB-1E48-47F8-93CF-D518B17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9294-C372-4A57-BF44-740C223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D264-9525-437A-AA5A-E6CACC542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BD46-36B3-46DE-A9E5-2AF5FB4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E1E1-A179-4118-B26E-EFB29F5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CB81-3774-4AFB-B2B2-726A7800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838C-A8D5-4470-92DE-EC46C0D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976-C3CC-4101-921A-248565E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75C9-36D8-44E2-B067-3644770B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00CE-3C03-44DF-8FB3-2EA6AC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E1AA-4C20-488E-8C7C-5858B0B5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DD73-7403-439E-96BA-7D8F268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9AE-9761-4D9A-B29E-4C522944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60EC-C401-410C-BE1B-845963C4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D94C-3F7B-4274-993F-B50E15D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0EB1-C3D9-4054-9770-58E740B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A4F-7F66-4B7F-BAB9-62F1F31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1F3-1B1E-45B3-86FA-EC6EADBE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75ED-1020-4ABB-8392-E1D09E24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9C44-ABE0-4AF7-AC2E-F29AF641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094A-8E02-4740-8D4B-C80CDA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4027-8CCA-4BA9-88FC-58BDCFB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FB71-F312-4400-9028-9E20E2DD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DAD-1D20-444E-83F9-2EDB492B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D59E-A31A-4021-88C2-510E84C9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1885-0B5C-4A6D-B41F-A31A71BE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4DCD-C4D6-4D73-8621-220D5AB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6157-FC68-4818-9CC0-020B2D36F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32E37-3EA8-48D4-B0D3-54598B2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C230-85A0-4490-898A-5CA318C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67A4C-FF34-4E98-8569-600DD45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D-6669-4587-B026-1402423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833F-763E-4B07-BB7A-95391E7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70C89-51A6-449B-8C68-C653BA2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1568-F6F2-4761-A2D9-29F0063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D3D6F-8DC1-4B6A-B3FB-EAF8E869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974F-AB34-43E5-AB1D-9751859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3845-0110-469A-A0D6-008041E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77D-9A9F-4A56-AEF6-1DC6472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C259-9DDC-4E77-B63A-9D34175B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8F10-135C-4D45-A44F-2F503A1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7EEB-4BB0-4C25-805D-4D297580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F03-493A-4164-9CE7-B5B8533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7E59-2D5F-4838-B924-DC2590E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481-E583-494C-87AA-465E4365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469C2-9EAD-49BF-B9EA-187CB6C2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036D-F6EC-40DE-A343-AA552821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39FC-C06C-4A35-8C20-83E0198E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2826-9B65-4B1F-9E33-D2626177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8DAA-87B5-4F9E-9775-D4FE19D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2FF87-7AF7-46E5-991D-724AF60C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19C1-5B1A-45E7-9F4E-D037FBF7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DB4E-8D19-46DF-A8BF-3C5133A8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9074-7BD6-41CA-B504-1A21392B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DFA0-785D-42BF-95D3-F5F9702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9264-BA41-474A-BEA6-FBC5E30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Age Prediction from Body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43FE-4F22-4DC1-A64C-EAD3EACF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6751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SGD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C859B-64E9-405F-83B8-C4B48F73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07" y="1690688"/>
            <a:ext cx="5495925" cy="445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6D009-1F35-4CC4-B8E7-8DE8A6AB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99" y="3586163"/>
            <a:ext cx="31623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3E8EC-51D0-4346-9AC8-657DF885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567363"/>
            <a:ext cx="5543550" cy="442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1A62A-60E2-4C79-AF00-6D6AC4637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19" y="3493977"/>
            <a:ext cx="3181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with RBF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09E77-6A6C-4E9F-82E7-497E1E8B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98" y="1690688"/>
            <a:ext cx="5419725" cy="453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8EE8F8-2950-485B-A0A4-7F811AE5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58" y="3624263"/>
            <a:ext cx="31527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linear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0DE6D-6939-461F-8294-7A8D0138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52" y="1690688"/>
            <a:ext cx="5429250" cy="454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8D8D8-EE72-4DAD-8419-7E8C9E03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98" y="3559786"/>
            <a:ext cx="3095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Decision Tree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7480A-5945-4E1C-90BA-4E8EB893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91" y="1813780"/>
            <a:ext cx="5581650" cy="445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25345-3A61-4A28-82AB-EF5D5821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59" y="3709255"/>
            <a:ext cx="2428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Ridge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694D7-DE09-4F6B-9984-0CCAA17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50" y="1690688"/>
            <a:ext cx="5438775" cy="449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9F63F-F578-4CA8-96FA-680542AF2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75" y="3609975"/>
            <a:ext cx="3295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43D93-8FBA-4040-A027-EF1ACDB0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02" y="1457691"/>
            <a:ext cx="5543550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3943B-8567-4B9C-8653-1EFC3D18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66" y="3325690"/>
            <a:ext cx="3228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ElasticNet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C651B-AEF0-43E2-A045-9CEB2DAB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91" y="1690688"/>
            <a:ext cx="5572125" cy="456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54505-009C-4B6E-AAA7-7256CF73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1" y="4391025"/>
            <a:ext cx="320992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7EF6A-3940-44FC-9226-C9DBEC95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91" y="4181475"/>
            <a:ext cx="23145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E7EF3-8399-4749-8CDD-66DA8477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90688"/>
            <a:ext cx="5486400" cy="445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E38CC-432D-4CE4-AE6D-605EDEFF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54" y="3919538"/>
            <a:ext cx="31146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Body Age Prediction from Body Features</vt:lpstr>
      <vt:lpstr>Age prediction – Linear Regression</vt:lpstr>
      <vt:lpstr>Age prediction – SVM with RBF kernel</vt:lpstr>
      <vt:lpstr>Age prediction – SVM linear</vt:lpstr>
      <vt:lpstr>Age prediction – Decision Tree Regressor</vt:lpstr>
      <vt:lpstr>Age prediction – Ridge</vt:lpstr>
      <vt:lpstr>Age prediction – Lasso</vt:lpstr>
      <vt:lpstr>Age prediction – ElasticNet</vt:lpstr>
      <vt:lpstr>Age prediction – BayesianRidge</vt:lpstr>
      <vt:lpstr>Age prediction – SGD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Age Prediction from Body Features</dc:title>
  <dc:creator>Wurster, Skylar W.</dc:creator>
  <cp:lastModifiedBy>Wurster, Skylar W.</cp:lastModifiedBy>
  <cp:revision>12</cp:revision>
  <dcterms:created xsi:type="dcterms:W3CDTF">2019-05-15T14:00:36Z</dcterms:created>
  <dcterms:modified xsi:type="dcterms:W3CDTF">2019-05-15T15:49:28Z</dcterms:modified>
</cp:coreProperties>
</file>