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Body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SGD Regressor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7E4C0-D060-4CBC-A306-5029EBDA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90688"/>
            <a:ext cx="5334000" cy="444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9B7004-86B8-4F47-86C4-C516CB02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8" y="3474427"/>
            <a:ext cx="3219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9C219-318C-4F48-A188-6BC495CF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690688"/>
            <a:ext cx="5467350" cy="446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FF28CC-9F22-4374-B376-5324D24C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3540369"/>
            <a:ext cx="3228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47B65-B020-422D-A9E5-96B1C22E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3" y="3850298"/>
            <a:ext cx="324802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111C2-33A7-4E9E-9284-DCF63E26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94" y="1690688"/>
            <a:ext cx="5467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4EC14-405C-4C95-BBFF-EE8AE34D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690688"/>
            <a:ext cx="5619750" cy="446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F4F3C-5AF8-4C1C-93C7-4A0423BA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429000"/>
            <a:ext cx="3238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24999-31F4-4711-AD66-13A01C06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90688"/>
            <a:ext cx="5486400" cy="440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FA87F-07BE-4311-9395-4E1D70D6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12" y="3429000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AC2C3-016C-478B-B4CF-0F546DE9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690688"/>
            <a:ext cx="5524500" cy="447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AB766-D855-4655-8416-82F40D89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70" y="3590925"/>
            <a:ext cx="3190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165DA-85CA-4A9E-9ABA-60C54FAF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49" y="1690688"/>
            <a:ext cx="5381625" cy="446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90EB3-2BAA-4F54-ADB0-DDC8FFF7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63" y="3595688"/>
            <a:ext cx="3181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DA03F-2F85-420E-9D65-4182A592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690688"/>
            <a:ext cx="5381625" cy="447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1F170-1465-42CE-A884-533BD55E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2952"/>
            <a:ext cx="32766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CBF6D-C86D-45B4-AD8E-289FC7AD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1502"/>
            <a:ext cx="23431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1158E-4A2C-4493-861D-D10F7F43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690688"/>
            <a:ext cx="5448300" cy="446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87FDB-430B-4C07-B4FB-16E3A6BA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77" y="3429000"/>
            <a:ext cx="3267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Body Age Prediction from Body Features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8</cp:revision>
  <dcterms:created xsi:type="dcterms:W3CDTF">2019-05-15T14:00:36Z</dcterms:created>
  <dcterms:modified xsi:type="dcterms:W3CDTF">2019-05-15T15:16:14Z</dcterms:modified>
</cp:coreProperties>
</file>