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9D2-CCE9-4843-B73F-F5314C19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6CE3-DEB9-48A4-A607-48310AA10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01E6-BE42-40CC-A499-BA0BFF07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7951-024A-412F-B1DB-07943D0A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4962-2537-4D0D-A5AC-27E37AE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5BCB-6113-4321-922A-6703CA3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0F876-D826-44F1-B968-2A937B5D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2A68-CA6C-4754-AA23-916DEB7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3DBB-1E48-47F8-93CF-D518B172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9294-C372-4A57-BF44-740C223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D264-9525-437A-AA5A-E6CACC542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BD46-36B3-46DE-A9E5-2AF5FB4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E1E1-A179-4118-B26E-EFB29F5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CB81-3774-4AFB-B2B2-726A7800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838C-A8D5-4470-92DE-EC46C0D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976-C3CC-4101-921A-248565E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75C9-36D8-44E2-B067-3644770B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00CE-3C03-44DF-8FB3-2EA6AC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E1AA-4C20-488E-8C7C-5858B0B5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DD73-7403-439E-96BA-7D8F268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69AE-9761-4D9A-B29E-4C522944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60EC-C401-410C-BE1B-845963C4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D94C-3F7B-4274-993F-B50E15D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0EB1-C3D9-4054-9770-58E740B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A4F-7F66-4B7F-BAB9-62F1F31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E1F3-1B1E-45B3-86FA-EC6EADBE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75ED-1020-4ABB-8392-E1D09E24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9C44-ABE0-4AF7-AC2E-F29AF641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094A-8E02-4740-8D4B-C80CDA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4027-8CCA-4BA9-88FC-58BDCFB8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FB71-F312-4400-9028-9E20E2DD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DAD-1D20-444E-83F9-2EDB492B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D59E-A31A-4021-88C2-510E84C9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1885-0B5C-4A6D-B41F-A31A71BE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F4DCD-C4D6-4D73-8621-220D5AB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26157-FC68-4818-9CC0-020B2D36F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32E37-3EA8-48D4-B0D3-54598B2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2C230-85A0-4490-898A-5CA318C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67A4C-FF34-4E98-8569-600DD45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D-6669-4587-B026-1402423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5833F-763E-4B07-BB7A-95391E7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70C89-51A6-449B-8C68-C653BA2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1568-F6F2-4761-A2D9-29F0063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D3D6F-8DC1-4B6A-B3FB-EAF8E869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7974F-AB34-43E5-AB1D-9751859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3845-0110-469A-A0D6-008041EA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77D-9A9F-4A56-AEF6-1DC6472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C259-9DDC-4E77-B63A-9D34175B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8F10-135C-4D45-A44F-2F503A1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7EEB-4BB0-4C25-805D-4D297580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2F03-493A-4164-9CE7-B5B85333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7E59-2D5F-4838-B924-DC2590E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481-E583-494C-87AA-465E4365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469C2-9EAD-49BF-B9EA-187CB6C2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036D-F6EC-40DE-A343-AA552821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39FC-C06C-4A35-8C20-83E0198E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2826-9B65-4B1F-9E33-D2626177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8DAA-87B5-4F9E-9775-D4FE19D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2FF87-7AF7-46E5-991D-724AF60C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19C1-5B1A-45E7-9F4E-D037FBF7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DB4E-8D19-46DF-A8BF-3C5133A8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D1EB-91C6-4D20-994F-A5DCC5FFEC9F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9074-7BD6-41CA-B504-1A21392B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DFA0-785D-42BF-95D3-F5F97027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9264-BA41-474A-BEA6-FBC5E304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Age Prediction from Body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43FE-4F22-4DC1-A64C-EAD3EACF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6751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B1469-3DBF-4A88-936F-9A08838F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690688"/>
            <a:ext cx="5562600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BCCDA-1C41-465A-8F01-071D64D0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3629026"/>
            <a:ext cx="32289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Age prediction – SGD Regressor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FF9BF-16EF-4D15-AF77-630E2CFF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690688"/>
            <a:ext cx="5505450" cy="454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E2A67-2BB4-4D4C-A8FF-43F81220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3829050"/>
            <a:ext cx="3171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EBD2-40A0-4C77-BC85-C1379B13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913E9-8B6D-4222-893A-0968DA17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94" y="1581201"/>
            <a:ext cx="7058468" cy="52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02777-8638-44AD-80B0-A8908A97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1350169"/>
            <a:ext cx="5724525" cy="451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2AF66-9471-4FD8-90B8-DAD78742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31" y="3607594"/>
            <a:ext cx="3200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with RBF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EC852-7241-4EE4-9F2D-CB825706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21" y="3648075"/>
            <a:ext cx="3381375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CE153-4794-4D42-836C-9F7BC1F3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743075"/>
            <a:ext cx="5524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1BFB0-94EE-4BFC-BE62-DC96E6F1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045" y="1543050"/>
            <a:ext cx="5667375" cy="447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63E0E-1379-4F37-8C21-110FEB1D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4" y="3429000"/>
            <a:ext cx="32480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Decision Tree Regressor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68E06-DC74-4931-889B-5365DE49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96" y="1690688"/>
            <a:ext cx="5753100" cy="454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45AC9-E26A-4ACD-A1F0-203E1D36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27" y="3614738"/>
            <a:ext cx="2476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Ridge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B1FD2-5AD4-43BD-BE0A-57030E93E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5562600" cy="451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B5DF0-1145-458D-B6A1-22A3962C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6" y="3614738"/>
            <a:ext cx="3171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Lasso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99C3C-76A6-496E-9753-ED63C3BE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33" y="1690688"/>
            <a:ext cx="5534025" cy="451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97B16-2463-4F28-9E8F-C05B8B34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6" y="3614738"/>
            <a:ext cx="31337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3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ElasticNet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F8541-742D-4361-851E-678FACFE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1690688"/>
            <a:ext cx="5467350" cy="452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7778C-6587-4F84-B73E-B7CBF4E3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6175"/>
            <a:ext cx="321945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E030F-1304-4FDD-9D3D-ABF5F1652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86150"/>
            <a:ext cx="24098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Body Age Prediction from Body Features</vt:lpstr>
      <vt:lpstr>Multicollinearity</vt:lpstr>
      <vt:lpstr>Age prediction – Linear Regression</vt:lpstr>
      <vt:lpstr>Age prediction – SVM with RBF kernel</vt:lpstr>
      <vt:lpstr>Age prediction – SVM linear</vt:lpstr>
      <vt:lpstr>Age prediction – Decision Tree Regressor</vt:lpstr>
      <vt:lpstr>Age prediction – Ridge</vt:lpstr>
      <vt:lpstr>Age prediction – Lasso</vt:lpstr>
      <vt:lpstr>Age prediction – ElasticNet</vt:lpstr>
      <vt:lpstr>Age prediction – BayesianRidge</vt:lpstr>
      <vt:lpstr>Age prediction – SGD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Age Prediction from Body Features</dc:title>
  <dc:creator>Wurster, Skylar W.</dc:creator>
  <cp:lastModifiedBy>Wurster, Skylar W.</cp:lastModifiedBy>
  <cp:revision>14</cp:revision>
  <dcterms:created xsi:type="dcterms:W3CDTF">2019-05-15T14:00:36Z</dcterms:created>
  <dcterms:modified xsi:type="dcterms:W3CDTF">2019-05-16T17:07:30Z</dcterms:modified>
</cp:coreProperties>
</file>