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39D2-CCE9-4843-B73F-F5314C19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6CE3-DEB9-48A4-A607-48310AA10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01E6-BE42-40CC-A499-BA0BFF07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7951-024A-412F-B1DB-07943D0A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4962-2537-4D0D-A5AC-27E37AE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5BCB-6113-4321-922A-6703CA3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0F876-D826-44F1-B968-2A937B5D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2A68-CA6C-4754-AA23-916DEB7D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3DBB-1E48-47F8-93CF-D518B172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9294-C372-4A57-BF44-740C2235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6D264-9525-437A-AA5A-E6CACC542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DBD46-36B3-46DE-A9E5-2AF5FB4A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E1E1-A179-4118-B26E-EFB29F59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CB81-3774-4AFB-B2B2-726A7800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838C-A8D5-4470-92DE-EC46C0DE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2976-C3CC-4101-921A-248565E6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75C9-36D8-44E2-B067-3644770B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00CE-3C03-44DF-8FB3-2EA6AC96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E1AA-4C20-488E-8C7C-5858B0B5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DD73-7403-439E-96BA-7D8F268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69AE-9761-4D9A-B29E-4C522944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A60EC-C401-410C-BE1B-845963C4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D94C-3F7B-4274-993F-B50E15DF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0EB1-C3D9-4054-9770-58E740B5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A4F-7F66-4B7F-BAB9-62F1F31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E1F3-1B1E-45B3-86FA-EC6EADBE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75ED-1020-4ABB-8392-E1D09E249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A9C44-ABE0-4AF7-AC2E-F29AF641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094A-8E02-4740-8D4B-C80CDA84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4027-8CCA-4BA9-88FC-58BDCFB8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FB71-F312-4400-9028-9E20E2DD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1DAD-1D20-444E-83F9-2EDB492B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D59E-A31A-4021-88C2-510E84C9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61885-0B5C-4A6D-B41F-A31A71BE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F4DCD-C4D6-4D73-8621-220D5AB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26157-FC68-4818-9CC0-020B2D36F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32E37-3EA8-48D4-B0D3-54598B2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2C230-85A0-4490-898A-5CA318CA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67A4C-FF34-4E98-8569-600DD45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47D-6669-4587-B026-1402423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5833F-763E-4B07-BB7A-95391E7E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70C89-51A6-449B-8C68-C653BA2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61568-F6F2-4761-A2D9-29F00630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D3D6F-8DC1-4B6A-B3FB-EAF8E869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7974F-AB34-43E5-AB1D-9751859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3845-0110-469A-A0D6-008041EA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F77D-9A9F-4A56-AEF6-1DC64722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C259-9DDC-4E77-B63A-9D34175B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D8F10-135C-4D45-A44F-2F503A1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7EEB-4BB0-4C25-805D-4D297580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2F03-493A-4164-9CE7-B5B85333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67E59-2D5F-4838-B924-DC2590E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481-E583-494C-87AA-465E4365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469C2-9EAD-49BF-B9EA-187CB6C26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4036D-F6EC-40DE-A343-AA552821C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39FC-C06C-4A35-8C20-83E0198E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2826-9B65-4B1F-9E33-D2626177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68DAA-87B5-4F9E-9775-D4FE19D0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2FF87-7AF7-46E5-991D-724AF60C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19C1-5B1A-45E7-9F4E-D037FBF7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DB4E-8D19-46DF-A8BF-3C5133A8C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9074-7BD6-41CA-B504-1A21392BF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DFA0-785D-42BF-95D3-F5F97027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9264-BA41-474A-BEA6-FBC5E304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Body Age Prediction from Body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343FE-4F22-4DC1-A64C-EAD3EACF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Wurster</a:t>
            </a:r>
          </a:p>
        </p:txBody>
      </p:sp>
    </p:spTree>
    <p:extLst>
      <p:ext uri="{BB962C8B-B14F-4D97-AF65-F5344CB8AC3E}">
        <p14:creationId xmlns:p14="http://schemas.microsoft.com/office/powerpoint/2010/main" val="36751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BayesianRidge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1CC81-AD8D-47D4-BC02-13E04E9E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1690688"/>
            <a:ext cx="5724525" cy="465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A3B09-4E4E-464F-909C-0092BB564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02" y="3686175"/>
            <a:ext cx="3171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SGD Regressor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69EF2-E911-402D-95BA-ACCCD265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1649657"/>
            <a:ext cx="5619750" cy="452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51C7E-E839-4046-84E1-A79D8E09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74" y="3568944"/>
            <a:ext cx="32289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7B21-F2D6-4C57-BDA9-0A84D925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969D3-AFFB-4B55-A5EA-E04FC93F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29" y="1526565"/>
            <a:ext cx="686554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2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9B849-7B66-4BD7-AEEF-1B976288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2" y="1495425"/>
            <a:ext cx="5391150" cy="455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3293A-55F3-49FA-8043-6715F4C4A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29000"/>
            <a:ext cx="31718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with RBF kernel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AA95E-0EB4-4A9F-9194-B37FF6D6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18" y="1880577"/>
            <a:ext cx="5610225" cy="4524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65DD2B-2E0D-4117-8D5E-6D8FD3A3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9864"/>
            <a:ext cx="3248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linear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E9F7B-2A0E-46D3-B753-251520B2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1288073"/>
            <a:ext cx="5629275" cy="461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8DF58-D135-4274-9C10-C5BB3B677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31" y="3593123"/>
            <a:ext cx="3200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Decision Tree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00914-F8A8-469B-AA85-1291AD27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4247"/>
            <a:ext cx="2543175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BBC41-C263-4632-B0C7-30E11DB9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78" y="1690688"/>
            <a:ext cx="56292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Ridge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CE409-7A49-463E-A541-C6251426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1690688"/>
            <a:ext cx="5657850" cy="447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63399E-0C18-4B47-A01D-9CC1E31A1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943" y="3554657"/>
            <a:ext cx="3228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Lasso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7095A-C3A2-4D62-A053-9550DDA3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27" y="1457690"/>
            <a:ext cx="5524500" cy="450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933A6-77DD-4A2F-A353-7643897A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8239"/>
            <a:ext cx="31908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3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ElasticNet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8C747-7361-4A49-9173-43F7072A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690688"/>
            <a:ext cx="56769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A2F09-4694-4CEB-BF9F-63AD57C7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0348"/>
            <a:ext cx="330517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E2A59-845B-44C4-A9EA-964DE5DA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6185"/>
            <a:ext cx="23145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Body Age Prediction from Body Features</vt:lpstr>
      <vt:lpstr>Multicollinearity </vt:lpstr>
      <vt:lpstr>Age prediction – Linear Regression</vt:lpstr>
      <vt:lpstr>Age prediction – SVM with RBF kernel</vt:lpstr>
      <vt:lpstr>Age prediction – SVM linear</vt:lpstr>
      <vt:lpstr>Age prediction – Decision Tree Regressor</vt:lpstr>
      <vt:lpstr>Age prediction – Ridge</vt:lpstr>
      <vt:lpstr>Age prediction – Lasso</vt:lpstr>
      <vt:lpstr>Age prediction – ElasticNet</vt:lpstr>
      <vt:lpstr>Age prediction – BayesianRidge</vt:lpstr>
      <vt:lpstr>Age prediction – SGD 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Age Prediction from Body Features</dc:title>
  <dc:creator>Wurster, Skylar W.</dc:creator>
  <cp:lastModifiedBy>Wurster, Skylar W.</cp:lastModifiedBy>
  <cp:revision>9</cp:revision>
  <dcterms:created xsi:type="dcterms:W3CDTF">2019-05-15T14:00:36Z</dcterms:created>
  <dcterms:modified xsi:type="dcterms:W3CDTF">2019-05-16T17:25:50Z</dcterms:modified>
</cp:coreProperties>
</file>