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C0D-21A8-4514-84D1-89E4C1F04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4C0B3-B065-4B5B-80BE-5D6003E8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4E78-C44B-49C3-A280-EDF9C5B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A962-061A-4A24-B7B9-BFA7ADAE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C682-995C-47EB-A4D3-7B24F6E6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7C1A-7A42-4D51-8A4B-C2C143AA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73C2-147E-4C49-BE8F-74D2F6B4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D3EA-6D07-426A-85FE-C6127862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48DD-F770-4E14-9E59-E1A545C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CDE0-5F9D-4A60-979B-F20A81DD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DDA76-6F1D-4F0B-B8B7-5901BFFA6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293D-CC44-4232-B57E-94EECE9F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D924-6D51-4270-B87E-B2E35DC8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893B-F035-442C-A9BD-07A1D033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25F5-4869-4BA6-8398-81656708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B-47FD-4964-9306-A5FBBE9E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7C2D-58BA-47F4-BFF5-CD683DD8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882B-8F8B-446E-A2A8-2C2C1738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3E24-14FD-4F8B-9158-3ACC9667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8CA1-2C8B-4A4A-8077-DF8A2967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9102-F0BA-447D-8F08-11CEE7E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4C69-5B6E-4F0A-95FC-712840E0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BA4E-2EF3-44E6-9E04-0DBB0AC7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E347-3036-40B3-A897-2E2A85F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A0C3-C1BC-43B5-9ACD-52F1F6F0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1A6C-5995-4724-91B3-92201B7A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19E-FEAA-45E2-89A3-60DD71DF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34CC-0CB6-4782-9108-F6799E3E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0DBA-4704-44D9-B45F-17756C4B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0AEF-D02D-484C-A229-AECCC6A8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A163-C2C4-4046-B83B-7BF7200A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9EFC-99EC-4859-9737-1C183FAD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609A-1829-4D67-809F-D04A722E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1AA0-7F22-4335-B66E-E124306F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E6D9-A26F-453A-B8E4-F34793F08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657E4-FFEF-4F6F-81F8-74177DEEE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15004-48CB-4990-B363-BD708E3A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754D-DB14-4A18-8C17-A878B37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D635E-CCD9-409D-A14E-9C8A89E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83F1-5923-40F8-AE40-3BE21B9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A5C1D-A113-4DAB-9EAE-3AF0E6E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E91FF-4067-4D0B-9664-DFEAAE6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DA7F5-92C6-4F7E-AF63-9F02C994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36745-6848-4A86-9546-FCE45C1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D989A-9072-4177-9303-583D0BCB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0514-F1F0-4C7B-AB3C-8689A66D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F96-0006-4F47-AAA4-57A7245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E3D8-A76E-46D9-A36C-231D5B33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ACB81-C14B-4CCA-A702-D2CD39F5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7DDF-70C9-4758-8F73-922DBC0E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C7F50-F899-40B0-AC21-BA8572AB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B268-696C-417E-B05E-3CD1F506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5007-F6E3-4880-8462-BA6F43A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92EC-BE46-49F7-B14F-9899F597D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2367-3905-4267-80DF-C90BFCA9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A65C-7D98-4139-A8ED-4C6B1629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AC34-15E0-4CF9-A086-83ACB6B8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EA125-DE3A-483D-8DEE-C32B990D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8C259-8433-49EF-B2A8-EAE05E86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749FB-327C-441B-BD20-4B9372A6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A11D-A199-4B3E-9D06-0412DFB0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2751-1FF6-4173-AF55-7D23BADA2D1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5142-B2EB-4CFE-BEA4-50F81BD7F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A3D4-2786-45F4-80BA-AF43F446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79C0C6-42D8-4FA3-B7BD-ED63422BE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7861"/>
              </p:ext>
            </p:extLst>
          </p:nvPr>
        </p:nvGraphicFramePr>
        <p:xfrm>
          <a:off x="1229692" y="4588563"/>
          <a:ext cx="5283198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103">
                  <a:extLst>
                    <a:ext uri="{9D8B030D-6E8A-4147-A177-3AD203B41FA5}">
                      <a16:colId xmlns:a16="http://schemas.microsoft.com/office/drawing/2014/main" val="2127962036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4251614792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3498274672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3528402896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3254236680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9490776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 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67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0.614457831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0.439024390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0.681184669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2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Radiologist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0.807228916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0.690476190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0.073170732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0.808652729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457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Machine+Radiologist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0.855421687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0.857142857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0.146341463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0.898954704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0.035593996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6170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916050D-2EE6-4348-A01B-64238411662B}"/>
              </a:ext>
            </a:extLst>
          </p:cNvPr>
          <p:cNvSpPr txBox="1"/>
          <p:nvPr/>
        </p:nvSpPr>
        <p:spPr>
          <a:xfrm>
            <a:off x="880720" y="20955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1F528-A648-4AA1-873F-43E1DB8F4D18}"/>
              </a:ext>
            </a:extLst>
          </p:cNvPr>
          <p:cNvSpPr txBox="1"/>
          <p:nvPr/>
        </p:nvSpPr>
        <p:spPr>
          <a:xfrm>
            <a:off x="6526691" y="2095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99430-AD49-46AF-A29C-52E35D97A3E0}"/>
              </a:ext>
            </a:extLst>
          </p:cNvPr>
          <p:cNvSpPr txBox="1"/>
          <p:nvPr/>
        </p:nvSpPr>
        <p:spPr>
          <a:xfrm>
            <a:off x="880720" y="3429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C2DB8-ED5E-4E63-8F8B-020B5442011A}"/>
              </a:ext>
            </a:extLst>
          </p:cNvPr>
          <p:cNvSpPr txBox="1"/>
          <p:nvPr/>
        </p:nvSpPr>
        <p:spPr>
          <a:xfrm>
            <a:off x="6540907" y="3429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83F80-FEF3-4AEC-AB6E-9485B73C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54" y="115959"/>
            <a:ext cx="4417388" cy="3313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9F8C-2BAC-4758-9DD2-949030CF3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93" y="140013"/>
            <a:ext cx="4385316" cy="3288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E9D25D-1EC4-44D5-A295-59690F5DF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93" y="3498537"/>
            <a:ext cx="4385316" cy="32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hoto&#10;&#10;Description automatically generated">
            <a:extLst>
              <a:ext uri="{FF2B5EF4-FFF2-40B4-BE49-F238E27FC236}">
                <a16:creationId xmlns:a16="http://schemas.microsoft.com/office/drawing/2014/main" id="{48812C93-5ABF-45DA-AC32-6FD2DB41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4909930" cy="6273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ADD50F-4E07-4B18-B86B-C3E8D36312E0}"/>
              </a:ext>
            </a:extLst>
          </p:cNvPr>
          <p:cNvSpPr/>
          <p:nvPr/>
        </p:nvSpPr>
        <p:spPr>
          <a:xfrm>
            <a:off x="4081735" y="5257799"/>
            <a:ext cx="733926" cy="7218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DED7E36D-3BEB-487F-B881-A7F6FD83C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8" t="36129" r="8608" b="34814"/>
          <a:stretch/>
        </p:blipFill>
        <p:spPr>
          <a:xfrm>
            <a:off x="5086753" y="3464191"/>
            <a:ext cx="6349550" cy="3469341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C57277C7-EDC9-4838-B9F3-88DC4AEA7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9" t="36842" r="8813" b="36294"/>
          <a:stretch/>
        </p:blipFill>
        <p:spPr>
          <a:xfrm>
            <a:off x="5131049" y="292101"/>
            <a:ext cx="6260959" cy="3212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3F332-4440-4F37-9776-2FA87C4463D3}"/>
              </a:ext>
            </a:extLst>
          </p:cNvPr>
          <p:cNvSpPr txBox="1"/>
          <p:nvPr/>
        </p:nvSpPr>
        <p:spPr>
          <a:xfrm>
            <a:off x="-44295" y="214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D42F-361E-47CB-B88C-4DE0DDE6C253}"/>
              </a:ext>
            </a:extLst>
          </p:cNvPr>
          <p:cNvSpPr txBox="1"/>
          <p:nvPr/>
        </p:nvSpPr>
        <p:spPr>
          <a:xfrm>
            <a:off x="5237692" y="214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BE744-D936-4315-B05D-27FD06272015}"/>
              </a:ext>
            </a:extLst>
          </p:cNvPr>
          <p:cNvSpPr txBox="1"/>
          <p:nvPr/>
        </p:nvSpPr>
        <p:spPr>
          <a:xfrm>
            <a:off x="5226472" y="343473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D25C831-2D94-458C-ACF4-2B9899C87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43035" r="9549" b="47142"/>
          <a:stretch/>
        </p:blipFill>
        <p:spPr>
          <a:xfrm rot="16200000">
            <a:off x="9351416" y="3395062"/>
            <a:ext cx="4707045" cy="448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D20644-8DA6-4D92-9F40-6EF7AEE403BD}"/>
              </a:ext>
            </a:extLst>
          </p:cNvPr>
          <p:cNvSpPr txBox="1"/>
          <p:nvPr/>
        </p:nvSpPr>
        <p:spPr>
          <a:xfrm>
            <a:off x="11095560" y="657647"/>
            <a:ext cx="116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  <a:p>
            <a:pPr algn="ctr"/>
            <a:r>
              <a:rPr lang="en-US" dirty="0"/>
              <a:t> 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00A5D-439F-4FC4-9C0F-44FE63A791A0}"/>
              </a:ext>
            </a:extLst>
          </p:cNvPr>
          <p:cNvSpPr txBox="1"/>
          <p:nvPr/>
        </p:nvSpPr>
        <p:spPr>
          <a:xfrm>
            <a:off x="11095560" y="6042308"/>
            <a:ext cx="116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 activation</a:t>
            </a:r>
          </a:p>
        </p:txBody>
      </p:sp>
    </p:spTree>
    <p:extLst>
      <p:ext uri="{BB962C8B-B14F-4D97-AF65-F5344CB8AC3E}">
        <p14:creationId xmlns:p14="http://schemas.microsoft.com/office/powerpoint/2010/main" val="40034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Wurster, Skylar W.</dc:creator>
  <cp:lastModifiedBy>Skylar Wurster</cp:lastModifiedBy>
  <cp:revision>9</cp:revision>
  <dcterms:created xsi:type="dcterms:W3CDTF">2019-07-12T14:10:27Z</dcterms:created>
  <dcterms:modified xsi:type="dcterms:W3CDTF">2019-07-22T17:28:44Z</dcterms:modified>
</cp:coreProperties>
</file>