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687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66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6ce8abe75_5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336ce8abe75_5_8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36ce8abe75_5_8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6ce8abe7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6ce8abe7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6ce8abe75_5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875000" cy="187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336ce8abe75_5_9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36ce8abe75_5_9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6ce8abe75_5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g336ce8abe75_5_1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36ce8abe75_5_1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6ce8abe75_5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875000" cy="187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g336ce8abe75_5_12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36ce8abe75_5_12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6ce8abe75_5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875000" cy="187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336ce8abe75_5_14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36ce8abe75_5_14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6ce8abe75_5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28663" y="0"/>
            <a:ext cx="3332163" cy="1874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g336ce8abe75_5_16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36ce8abe75_5_16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6ce8abe75_5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875000" cy="187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336ce8abe75_5_17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36ce8abe75_5_17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6ce8abe75_5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1875000" cy="187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g336ce8abe75_5_2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36ce8abe75_5_2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500000" cy="18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6ce8abe7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6ce8abe7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1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C3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2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1"/>
          <p:cNvSpPr/>
          <p:nvPr/>
        </p:nvSpPr>
        <p:spPr>
          <a:xfrm>
            <a:off x="487304" y="288131"/>
            <a:ext cx="6386364" cy="34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2200"/>
              <a:buFont typeface="Times New Roman"/>
              <a:buNone/>
            </a:pPr>
            <a:r>
              <a:rPr lang="ru" sz="2200" b="1" i="0" u="none" strike="noStrike" cap="none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Telegram-бот: Торговая площадка скинов CS2</a:t>
            </a:r>
            <a:endParaRPr sz="2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1"/>
          <p:cNvSpPr/>
          <p:nvPr/>
        </p:nvSpPr>
        <p:spPr>
          <a:xfrm>
            <a:off x="366713" y="842292"/>
            <a:ext cx="8410575" cy="16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00"/>
              <a:buFont typeface="Times New Roman"/>
              <a:buNone/>
            </a:pPr>
            <a:r>
              <a:rPr lang="ru" sz="800" b="0" i="0" u="none" strike="noStrike" cap="none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для покупки скинов CS2 через Telegram.</a:t>
            </a:r>
            <a:endParaRPr sz="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2" name="Google Shape;172;p4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527" y="1046474"/>
            <a:ext cx="8410575" cy="40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/>
        </p:nvSpPr>
        <p:spPr>
          <a:xfrm>
            <a:off x="1338225" y="149650"/>
            <a:ext cx="5315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solidFill>
                  <a:srgbClr val="9998FF"/>
                </a:solidFill>
                <a:latin typeface="Calibri"/>
                <a:ea typeface="Calibri"/>
                <a:cs typeface="Calibri"/>
                <a:sym typeface="Calibri"/>
              </a:rPr>
              <a:t>Итоги использования бота </a:t>
            </a:r>
            <a:endParaRPr sz="2100" dirty="0">
              <a:solidFill>
                <a:srgbClr val="9998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50"/>
          <p:cNvSpPr/>
          <p:nvPr/>
        </p:nvSpPr>
        <p:spPr>
          <a:xfrm>
            <a:off x="257143" y="97944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1.Код работает без изъянов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50"/>
          <p:cNvSpPr/>
          <p:nvPr/>
        </p:nvSpPr>
        <p:spPr>
          <a:xfrm>
            <a:off x="461868" y="177054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2. 15 Человек использовали нашего бота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 проблем не было обнаружено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691293" y="256164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3. Бесплатные крутые скины))))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893" y="1131850"/>
            <a:ext cx="4117708" cy="258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476" y="0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2800" dirty="0">
              <a:solidFill>
                <a:srgbClr val="CC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220"/>
            <a:ext cx="9091338" cy="433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4415" y="4861598"/>
            <a:ext cx="5046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Захочешь еще </a:t>
            </a:r>
            <a:r>
              <a:rPr lang="ru-RU" dirty="0" err="1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скинов</a:t>
            </a:r>
            <a:r>
              <a:rPr lang="en-US" dirty="0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пиши в нашего бота </a:t>
            </a:r>
            <a:r>
              <a:rPr lang="en-US" dirty="0" smtClean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CS2TradeskinsBot</a:t>
            </a:r>
            <a:endParaRPr lang="ru-RU" dirty="0">
              <a:solidFill>
                <a:srgbClr val="CC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2"/>
          <p:cNvSpPr/>
          <p:nvPr/>
        </p:nvSpPr>
        <p:spPr>
          <a:xfrm>
            <a:off x="4656593" y="306524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2"/>
          <p:cNvSpPr/>
          <p:nvPr/>
        </p:nvSpPr>
        <p:spPr>
          <a:xfrm>
            <a:off x="4656593" y="2115406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2"/>
          <p:cNvSpPr/>
          <p:nvPr/>
        </p:nvSpPr>
        <p:spPr>
          <a:xfrm>
            <a:off x="401318" y="301119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2"/>
          <p:cNvSpPr/>
          <p:nvPr/>
        </p:nvSpPr>
        <p:spPr>
          <a:xfrm>
            <a:off x="401318" y="2138656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2"/>
          <p:cNvSpPr/>
          <p:nvPr/>
        </p:nvSpPr>
        <p:spPr>
          <a:xfrm>
            <a:off x="473943" y="1511201"/>
            <a:ext cx="4284389" cy="44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2800"/>
              <a:buFont typeface="Times New Roman"/>
              <a:buNone/>
            </a:pPr>
            <a:r>
              <a:rPr lang="ru" sz="2800" b="1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 проекта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42"/>
          <p:cNvSpPr/>
          <p:nvPr/>
        </p:nvSpPr>
        <p:spPr>
          <a:xfrm>
            <a:off x="913954" y="2273945"/>
            <a:ext cx="1781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42"/>
          <p:cNvSpPr/>
          <p:nvPr/>
        </p:nvSpPr>
        <p:spPr>
          <a:xfrm>
            <a:off x="913954" y="2577778"/>
            <a:ext cx="3573438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Telegram-бота для покупки скинов.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42"/>
          <p:cNvSpPr/>
          <p:nvPr/>
        </p:nvSpPr>
        <p:spPr>
          <a:xfrm>
            <a:off x="5096619" y="2273945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42"/>
          <p:cNvSpPr/>
          <p:nvPr/>
        </p:nvSpPr>
        <p:spPr>
          <a:xfrm>
            <a:off x="5096619" y="2577778"/>
            <a:ext cx="3573438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pyTelegramBotAPI, создать бота.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42"/>
          <p:cNvSpPr/>
          <p:nvPr/>
        </p:nvSpPr>
        <p:spPr>
          <a:xfrm>
            <a:off x="913954" y="3111773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Логика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42"/>
          <p:cNvSpPr/>
          <p:nvPr/>
        </p:nvSpPr>
        <p:spPr>
          <a:xfrm>
            <a:off x="913954" y="3415606"/>
            <a:ext cx="3573438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выбор скинов кнопками.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42"/>
          <p:cNvSpPr/>
          <p:nvPr/>
        </p:nvSpPr>
        <p:spPr>
          <a:xfrm>
            <a:off x="5096619" y="3111773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42"/>
          <p:cNvSpPr/>
          <p:nvPr/>
        </p:nvSpPr>
        <p:spPr>
          <a:xfrm>
            <a:off x="5096619" y="3415606"/>
            <a:ext cx="3573438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ввода, команды /start, /help.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/>
          <p:nvPr/>
        </p:nvSpPr>
        <p:spPr>
          <a:xfrm>
            <a:off x="473943" y="588689"/>
            <a:ext cx="5626373" cy="44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2800"/>
              <a:buFont typeface="Times New Roman"/>
              <a:buNone/>
            </a:pPr>
            <a:r>
              <a:rPr lang="ru" sz="2800" b="1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требования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43"/>
          <p:cNvSpPr/>
          <p:nvPr/>
        </p:nvSpPr>
        <p:spPr>
          <a:xfrm>
            <a:off x="262050" y="1358075"/>
            <a:ext cx="59505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3"/>
          <p:cNvSpPr/>
          <p:nvPr/>
        </p:nvSpPr>
        <p:spPr>
          <a:xfrm>
            <a:off x="374246" y="1395434"/>
            <a:ext cx="1781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/start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43"/>
          <p:cNvSpPr/>
          <p:nvPr/>
        </p:nvSpPr>
        <p:spPr>
          <a:xfrm>
            <a:off x="374246" y="1744092"/>
            <a:ext cx="73836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Приветствую тебя на бесплатной торговой площадке, нажми на любой скин и забери его себе.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43"/>
          <p:cNvSpPr/>
          <p:nvPr/>
        </p:nvSpPr>
        <p:spPr>
          <a:xfrm>
            <a:off x="262050" y="2206025"/>
            <a:ext cx="59505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3"/>
          <p:cNvSpPr/>
          <p:nvPr/>
        </p:nvSpPr>
        <p:spPr>
          <a:xfrm>
            <a:off x="374246" y="2556532"/>
            <a:ext cx="73836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Выберете нужный вам скинчик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3"/>
          <p:cNvSpPr/>
          <p:nvPr/>
        </p:nvSpPr>
        <p:spPr>
          <a:xfrm>
            <a:off x="374246" y="2224699"/>
            <a:ext cx="1781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скинов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43"/>
          <p:cNvSpPr/>
          <p:nvPr/>
        </p:nvSpPr>
        <p:spPr>
          <a:xfrm>
            <a:off x="261950" y="3023150"/>
            <a:ext cx="59505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3"/>
          <p:cNvSpPr/>
          <p:nvPr/>
        </p:nvSpPr>
        <p:spPr>
          <a:xfrm>
            <a:off x="374184" y="3368948"/>
            <a:ext cx="73836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Мабой дропни свою ссылочку на стимчик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43"/>
          <p:cNvSpPr/>
          <p:nvPr/>
        </p:nvSpPr>
        <p:spPr>
          <a:xfrm>
            <a:off x="374246" y="3053977"/>
            <a:ext cx="1781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Трейд-ссылка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43"/>
          <p:cNvSpPr/>
          <p:nvPr/>
        </p:nvSpPr>
        <p:spPr>
          <a:xfrm>
            <a:off x="262050" y="3840275"/>
            <a:ext cx="59505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74184" y="4181375"/>
            <a:ext cx="73836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Ты пишешь мне с желание получить бесплатные скины, а я даю тебе их по твоей же трейд ссылке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374246" y="3840268"/>
            <a:ext cx="1781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Команда /help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/>
          <p:nvPr/>
        </p:nvSpPr>
        <p:spPr>
          <a:xfrm>
            <a:off x="473943" y="1354708"/>
            <a:ext cx="6093173" cy="44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2800"/>
              <a:buFont typeface="Times New Roman"/>
              <a:buNone/>
            </a:pPr>
            <a:r>
              <a:rPr lang="ru" sz="2800" b="1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Нефункциональные требования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44"/>
          <p:cNvSpPr/>
          <p:nvPr/>
        </p:nvSpPr>
        <p:spPr>
          <a:xfrm>
            <a:off x="473943" y="207094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44"/>
          <p:cNvSpPr/>
          <p:nvPr/>
        </p:nvSpPr>
        <p:spPr>
          <a:xfrm>
            <a:off x="609303" y="2206302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Язык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4"/>
          <p:cNvSpPr/>
          <p:nvPr/>
        </p:nvSpPr>
        <p:spPr>
          <a:xfrm>
            <a:off x="609303" y="2510135"/>
            <a:ext cx="375962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с pyTelegramBotAPI.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4"/>
          <p:cNvSpPr/>
          <p:nvPr/>
        </p:nvSpPr>
        <p:spPr>
          <a:xfrm>
            <a:off x="4639642" y="2070943"/>
            <a:ext cx="4030414" cy="791245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3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4"/>
          <p:cNvSpPr/>
          <p:nvPr/>
        </p:nvSpPr>
        <p:spPr>
          <a:xfrm>
            <a:off x="4775002" y="2206302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4775002" y="2510135"/>
            <a:ext cx="3759696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Структурированный, с комментариями.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44"/>
          <p:cNvSpPr/>
          <p:nvPr/>
        </p:nvSpPr>
        <p:spPr>
          <a:xfrm>
            <a:off x="473943" y="2997548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4"/>
          <p:cNvSpPr/>
          <p:nvPr/>
        </p:nvSpPr>
        <p:spPr>
          <a:xfrm>
            <a:off x="609303" y="3132906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609303" y="3436739"/>
            <a:ext cx="3759622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Корректный ввод пользователя.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44"/>
          <p:cNvSpPr/>
          <p:nvPr/>
        </p:nvSpPr>
        <p:spPr>
          <a:xfrm>
            <a:off x="4639642" y="2997548"/>
            <a:ext cx="4030414" cy="791245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3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4"/>
          <p:cNvSpPr/>
          <p:nvPr/>
        </p:nvSpPr>
        <p:spPr>
          <a:xfrm>
            <a:off x="4775002" y="3132906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4775002" y="3436739"/>
            <a:ext cx="3759696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русском языке.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/>
          <p:nvPr/>
        </p:nvSpPr>
        <p:spPr>
          <a:xfrm>
            <a:off x="473943" y="973783"/>
            <a:ext cx="4859313" cy="445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2800"/>
              <a:buFont typeface="Times New Roman"/>
              <a:buNone/>
            </a:pPr>
            <a:r>
              <a:rPr lang="ru" sz="2800" b="1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Требования к интерфейсу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473943" y="1668956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Клавиатура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Встроенная клавиатура Telegram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45"/>
          <p:cNvSpPr/>
          <p:nvPr/>
        </p:nvSpPr>
        <p:spPr>
          <a:xfrm>
            <a:off x="473943" y="257174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Взаимодействие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Простое и интуитивное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473943" y="3534518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Сообщения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Краткие и информативные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6" name="Google Shape;2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43" y="1571625"/>
            <a:ext cx="4335056" cy="260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/>
          <p:nvPr/>
        </p:nvSpPr>
        <p:spPr>
          <a:xfrm>
            <a:off x="2171018" y="990556"/>
            <a:ext cx="47199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2800"/>
              <a:buFont typeface="Times New Roman"/>
              <a:buNone/>
            </a:pPr>
            <a:r>
              <a:rPr lang="ru" sz="2800" b="1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Технические требования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46"/>
          <p:cNvSpPr/>
          <p:nvPr/>
        </p:nvSpPr>
        <p:spPr>
          <a:xfrm>
            <a:off x="2872004" y="2507084"/>
            <a:ext cx="1781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1400"/>
              <a:buFont typeface="Times New Roman"/>
              <a:buNone/>
            </a:pP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46"/>
          <p:cNvSpPr/>
          <p:nvPr/>
        </p:nvSpPr>
        <p:spPr>
          <a:xfrm>
            <a:off x="266212" y="1674129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Совместимость</a:t>
            </a:r>
            <a:endParaRPr b="1" dirty="0">
              <a:solidFill>
                <a:srgbClr val="9998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 dirty="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Последняя стабильная версия Pycharm.</a:t>
            </a:r>
            <a:endParaRPr b="1" dirty="0">
              <a:solidFill>
                <a:srgbClr val="9998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EEEFF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46"/>
          <p:cNvSpPr/>
          <p:nvPr/>
        </p:nvSpPr>
        <p:spPr>
          <a:xfrm>
            <a:off x="3119978" y="1669342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1400"/>
              <a:buFont typeface="Times New Roman"/>
              <a:buNone/>
            </a:pPr>
            <a:r>
              <a:rPr lang="ru" b="1" dirty="0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и pyTelegramBotAPI.</a:t>
            </a:r>
            <a:endParaRPr b="1" dirty="0">
              <a:solidFill>
                <a:srgbClr val="9998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EEEFF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6"/>
          <p:cNvSpPr/>
          <p:nvPr/>
        </p:nvSpPr>
        <p:spPr>
          <a:xfrm>
            <a:off x="5973744" y="1668351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1400"/>
              <a:buFont typeface="Times New Roman"/>
              <a:buNone/>
            </a:pPr>
            <a:r>
              <a:rPr lang="ru" b="1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Безопасность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Токен в конфиге.</a:t>
            </a:r>
            <a:endParaRPr b="1">
              <a:solidFill>
                <a:srgbClr val="9998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EEEFF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0630"/>
            <a:ext cx="9144000" cy="2792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/>
          <p:nvPr/>
        </p:nvSpPr>
        <p:spPr>
          <a:xfrm>
            <a:off x="450295" y="292366"/>
            <a:ext cx="26550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2100"/>
              <a:buFont typeface="Times New Roman"/>
              <a:buNone/>
            </a:pPr>
            <a:r>
              <a:rPr lang="ru" sz="2100" b="1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Этапы разработки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7"/>
          <p:cNvSpPr/>
          <p:nvPr/>
        </p:nvSpPr>
        <p:spPr>
          <a:xfrm>
            <a:off x="-446826" y="868141"/>
            <a:ext cx="13275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00"/>
              <a:buFont typeface="Times New Roman"/>
              <a:buNone/>
            </a:pP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7"/>
          <p:cNvSpPr/>
          <p:nvPr/>
        </p:nvSpPr>
        <p:spPr>
          <a:xfrm>
            <a:off x="-1912130" y="1154358"/>
            <a:ext cx="37146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00"/>
              <a:buFont typeface="Times New Roman"/>
              <a:buNone/>
            </a:pPr>
            <a:r>
              <a:rPr lang="ru" sz="8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47"/>
          <p:cNvSpPr/>
          <p:nvPr/>
        </p:nvSpPr>
        <p:spPr>
          <a:xfrm>
            <a:off x="-524226" y="3011474"/>
            <a:ext cx="1327500" cy="1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00"/>
              <a:buFont typeface="Times New Roman"/>
              <a:buNone/>
            </a:pP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7"/>
          <p:cNvSpPr/>
          <p:nvPr/>
        </p:nvSpPr>
        <p:spPr>
          <a:xfrm>
            <a:off x="194550" y="609550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00"/>
              <a:buFont typeface="Times New Roman"/>
              <a:buNone/>
            </a:pPr>
            <a:r>
              <a:rPr lang="ru" sz="12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1.Изучение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00"/>
              <a:buFont typeface="Times New Roman"/>
              <a:buNone/>
            </a:pPr>
            <a:r>
              <a:rPr lang="ru" sz="10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Документация pyTelegramBotAP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7" name="Google Shape;257;p47"/>
          <p:cNvSpPr/>
          <p:nvPr/>
        </p:nvSpPr>
        <p:spPr>
          <a:xfrm>
            <a:off x="231750" y="1241650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2.Создание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" sz="8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Бота через @BotFather.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8" name="Google Shape;258;p47"/>
          <p:cNvSpPr/>
          <p:nvPr/>
        </p:nvSpPr>
        <p:spPr>
          <a:xfrm>
            <a:off x="291725" y="1882413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3.Настройка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" sz="8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Бота через @BotFather.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59" name="Google Shape;259;p47"/>
          <p:cNvSpPr/>
          <p:nvPr/>
        </p:nvSpPr>
        <p:spPr>
          <a:xfrm>
            <a:off x="346950" y="2534388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5.Команды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/start и /help.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00"/>
              <a:buFont typeface="Times New Roman"/>
              <a:buNone/>
            </a:pPr>
            <a:endParaRPr sz="800">
              <a:solidFill>
                <a:srgbClr val="EEEFF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7"/>
          <p:cNvSpPr/>
          <p:nvPr/>
        </p:nvSpPr>
        <p:spPr>
          <a:xfrm>
            <a:off x="404225" y="3155288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00"/>
              <a:buFont typeface="Times New Roman"/>
              <a:buNone/>
            </a:pPr>
            <a:r>
              <a:rPr lang="ru" sz="10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6.Тестирование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00"/>
              <a:buFont typeface="Times New Roman"/>
              <a:buNone/>
            </a:pPr>
            <a:r>
              <a:rPr lang="ru" sz="8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Корректность работы бота.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EEEFF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47"/>
          <p:cNvSpPr/>
          <p:nvPr/>
        </p:nvSpPr>
        <p:spPr>
          <a:xfrm>
            <a:off x="450300" y="3772763"/>
            <a:ext cx="2549100" cy="632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EEEFF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000"/>
              <a:buFont typeface="Times New Roman"/>
              <a:buNone/>
            </a:pPr>
            <a:r>
              <a:rPr lang="ru" sz="10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7.Сдача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800"/>
              <a:buFont typeface="Times New Roman"/>
              <a:buNone/>
            </a:pPr>
            <a:r>
              <a:rPr lang="ru" sz="8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и сдача проекта.</a:t>
            </a:r>
            <a:endParaRPr sz="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EEEFF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695" y="152400"/>
            <a:ext cx="5733905" cy="448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/>
          <p:nvPr/>
        </p:nvSpPr>
        <p:spPr>
          <a:xfrm>
            <a:off x="473943" y="1033165"/>
            <a:ext cx="3641899" cy="44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9998FF"/>
              </a:buClr>
              <a:buSzPts val="2800"/>
              <a:buFont typeface="Times New Roman"/>
              <a:buNone/>
            </a:pPr>
            <a:r>
              <a:rPr lang="ru" sz="2800" b="1">
                <a:solidFill>
                  <a:srgbClr val="9998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Критерии приемки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8"/>
          <p:cNvSpPr/>
          <p:nvPr/>
        </p:nvSpPr>
        <p:spPr>
          <a:xfrm>
            <a:off x="391700" y="2077451"/>
            <a:ext cx="4047300" cy="791700"/>
          </a:xfrm>
          <a:prstGeom prst="roundRect">
            <a:avLst>
              <a:gd name="adj" fmla="val 90036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3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8"/>
          <p:cNvSpPr/>
          <p:nvPr/>
        </p:nvSpPr>
        <p:spPr>
          <a:xfrm>
            <a:off x="609303" y="2223194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Запуск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8"/>
          <p:cNvSpPr/>
          <p:nvPr/>
        </p:nvSpPr>
        <p:spPr>
          <a:xfrm>
            <a:off x="609303" y="2527027"/>
            <a:ext cx="3776588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Бот запускается, отвечает на команды.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8"/>
          <p:cNvSpPr/>
          <p:nvPr/>
        </p:nvSpPr>
        <p:spPr>
          <a:xfrm>
            <a:off x="4622750" y="1794250"/>
            <a:ext cx="4047300" cy="882300"/>
          </a:xfrm>
          <a:prstGeom prst="roundRect">
            <a:avLst>
              <a:gd name="adj" fmla="val 90036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8"/>
          <p:cNvSpPr/>
          <p:nvPr/>
        </p:nvSpPr>
        <p:spPr>
          <a:xfrm>
            <a:off x="4758109" y="2020119"/>
            <a:ext cx="1781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48"/>
          <p:cNvSpPr/>
          <p:nvPr/>
        </p:nvSpPr>
        <p:spPr>
          <a:xfrm>
            <a:off x="4758109" y="2323951"/>
            <a:ext cx="3776588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скина.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48"/>
          <p:cNvSpPr/>
          <p:nvPr/>
        </p:nvSpPr>
        <p:spPr>
          <a:xfrm>
            <a:off x="234725" y="3267775"/>
            <a:ext cx="4047300" cy="791700"/>
          </a:xfrm>
          <a:prstGeom prst="roundRect">
            <a:avLst>
              <a:gd name="adj" fmla="val 90036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3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8"/>
          <p:cNvSpPr/>
          <p:nvPr/>
        </p:nvSpPr>
        <p:spPr>
          <a:xfrm>
            <a:off x="609303" y="3468000"/>
            <a:ext cx="17817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Интерфейс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8"/>
          <p:cNvSpPr/>
          <p:nvPr/>
        </p:nvSpPr>
        <p:spPr>
          <a:xfrm>
            <a:off x="609303" y="3758208"/>
            <a:ext cx="3776588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Соответствие требованиям.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48"/>
          <p:cNvSpPr/>
          <p:nvPr/>
        </p:nvSpPr>
        <p:spPr>
          <a:xfrm>
            <a:off x="4622750" y="3070246"/>
            <a:ext cx="4047300" cy="822300"/>
          </a:xfrm>
          <a:prstGeom prst="roundRect">
            <a:avLst>
              <a:gd name="adj" fmla="val 90036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3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8"/>
          <p:cNvSpPr/>
          <p:nvPr/>
        </p:nvSpPr>
        <p:spPr>
          <a:xfrm>
            <a:off x="4758109" y="3251299"/>
            <a:ext cx="1781696" cy="22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400"/>
              <a:buFont typeface="Times New Roman"/>
              <a:buNone/>
            </a:pPr>
            <a:r>
              <a:rPr lang="ru" sz="1400" b="1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48"/>
          <p:cNvSpPr/>
          <p:nvPr/>
        </p:nvSpPr>
        <p:spPr>
          <a:xfrm>
            <a:off x="4758109" y="3555132"/>
            <a:ext cx="3776588" cy="2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EEEFF5"/>
              </a:buClr>
              <a:buSzPts val="1100"/>
              <a:buFont typeface="Times New Roman"/>
              <a:buNone/>
            </a:pPr>
            <a:r>
              <a:rPr lang="ru" sz="1100">
                <a:solidFill>
                  <a:srgbClr val="EEEFF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Оформление, комментарии.</a:t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/>
        </p:nvSpPr>
        <p:spPr>
          <a:xfrm>
            <a:off x="2018525" y="590600"/>
            <a:ext cx="4552800" cy="7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9998FF"/>
                </a:solidFill>
                <a:latin typeface="Calibri"/>
                <a:ea typeface="Calibri"/>
                <a:cs typeface="Calibri"/>
                <a:sym typeface="Calibri"/>
              </a:rPr>
              <a:t>Как правильно пользоваться ботом </a:t>
            </a:r>
            <a:endParaRPr sz="2100">
              <a:solidFill>
                <a:srgbClr val="9998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9"/>
          <p:cNvSpPr/>
          <p:nvPr/>
        </p:nvSpPr>
        <p:spPr>
          <a:xfrm>
            <a:off x="222643" y="134569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1.Написать команду /start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9"/>
          <p:cNvSpPr/>
          <p:nvPr/>
        </p:nvSpPr>
        <p:spPr>
          <a:xfrm>
            <a:off x="427393" y="217619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2. Выбрать оружие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9"/>
          <p:cNvSpPr/>
          <p:nvPr/>
        </p:nvSpPr>
        <p:spPr>
          <a:xfrm>
            <a:off x="602193" y="300669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3. Выбрать скин на оружие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49"/>
          <p:cNvSpPr/>
          <p:nvPr/>
        </p:nvSpPr>
        <p:spPr>
          <a:xfrm>
            <a:off x="709743" y="3797793"/>
            <a:ext cx="4030200" cy="791100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>
            <a:noFill/>
          </a:ln>
          <a:effectLst>
            <a:outerShdw blurRad="53340" dist="26670" dir="13500000" algn="bl" rotWithShape="0">
              <a:srgbClr val="FFFFFF">
                <a:alpha val="9800"/>
              </a:srgbClr>
            </a:outerShdw>
          </a:effectLst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4. Отправить трейд-ссылку на Steam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0" name="Google Shape;2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343" y="1498100"/>
            <a:ext cx="4099256" cy="25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295</Words>
  <Application>Microsoft Office PowerPoint</Application>
  <PresentationFormat>Экран (16:9)</PresentationFormat>
  <Paragraphs>87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Simple Dark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2</cp:revision>
  <dcterms:modified xsi:type="dcterms:W3CDTF">2025-06-13T07:29:54Z</dcterms:modified>
</cp:coreProperties>
</file>