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Spectral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Spectral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2388fed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2388fed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2388fed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2388fed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2388fe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2388fe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2388fed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2388fed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2388fed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2388fed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2388fed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2388fe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2388fed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2388fed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2388fed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2388fed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2388fed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2388fed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341025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Portuguese Bank Marketing Project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88650" y="2712825"/>
            <a:ext cx="8091900" cy="13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760">
                <a:latin typeface="Spectral"/>
                <a:ea typeface="Spectral"/>
                <a:cs typeface="Spectral"/>
                <a:sym typeface="Spectral"/>
              </a:rPr>
              <a:t>Yadi Yang</a:t>
            </a:r>
            <a:endParaRPr sz="176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760">
                <a:latin typeface="Spectral"/>
                <a:ea typeface="Spectral"/>
                <a:cs typeface="Spectral"/>
                <a:sym typeface="Spectral"/>
              </a:rPr>
              <a:t>Brown University</a:t>
            </a:r>
            <a:endParaRPr sz="176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760">
                <a:latin typeface="Spectral"/>
                <a:ea typeface="Spectral"/>
                <a:cs typeface="Spectral"/>
                <a:sym typeface="Spectral"/>
              </a:rPr>
              <a:t>10/15/2021</a:t>
            </a:r>
            <a:endParaRPr sz="176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197675" y="4470425"/>
            <a:ext cx="78165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lt1"/>
                </a:solidFill>
              </a:rPr>
              <a:t>https://github.com/skyyaya28/1030Marketing_Project.git</a:t>
            </a:r>
            <a:endParaRPr sz="85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https://github.com/skyyaya28/1030Marketing_Project.git</a:t>
            </a:r>
            <a:endParaRPr sz="11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plitting and Preprocessing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55500"/>
            <a:ext cx="85206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Min-Max Scaler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Age: </a:t>
            </a:r>
            <a:r>
              <a:rPr lang="en"/>
              <a:t>Continuous</a:t>
            </a:r>
            <a:r>
              <a:rPr lang="en"/>
              <a:t> yet bounded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Ordinal Encoder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Education: Categorical yet rankable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Hot Encoder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Job, Marital Status, Default Status, Housing Loan, Personal Loan, Contact, Months, Days of Week, Campaign Outcome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Scaler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Duration, Campaign, </a:t>
            </a:r>
            <a:r>
              <a:rPr lang="en"/>
              <a:t>Employment variation rate, consumer price and confidence index, employment indicators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What - Predict if the client will subscribe to a term deposit (Classification)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Why - As</a:t>
            </a:r>
            <a:r>
              <a:rPr lang="en"/>
              <a:t>sist in generating a larger cash flow for the bank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Data Source - Kaggle Competition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Data Parameter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 20 Features and 1 Target Variable 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41188 Entries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Breakdown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333425"/>
            <a:ext cx="85206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data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Age, job, marital status, education, credit default, housing,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Campaign related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type, month since last contact, day of contact,  contact duration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Attributes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# of campaigns, days since last contact, # of previous contact, outcome of previous outcome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Socio Economic Attributes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Employment variation rate, consumer price and confidence index, </a:t>
            </a:r>
            <a:r>
              <a:rPr lang="en"/>
              <a:t>employment</a:t>
            </a:r>
            <a:r>
              <a:rPr lang="en"/>
              <a:t> indicators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63" y="1588273"/>
            <a:ext cx="7755274" cy="27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38" y="1305524"/>
            <a:ext cx="6409775" cy="34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Data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2780"/>
          <a:stretch/>
        </p:blipFill>
        <p:spPr>
          <a:xfrm>
            <a:off x="4794800" y="1601550"/>
            <a:ext cx="3767600" cy="25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51" y="1722300"/>
            <a:ext cx="3767598" cy="237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5589"/>
          <a:stretch/>
        </p:blipFill>
        <p:spPr>
          <a:xfrm>
            <a:off x="1155775" y="1431100"/>
            <a:ext cx="7338276" cy="32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888" y="1209025"/>
            <a:ext cx="4943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and Preprocessing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326175"/>
            <a:ext cx="7767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90/10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Stratified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raction of Unknown values in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education    0.042027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pdays        0.963217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afford to delete 8,597 rows in our dataset, it’s more than 20% of our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Unknown does not equal to missing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