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321" r:id="rId5"/>
    <p:sldId id="315" r:id="rId6"/>
    <p:sldId id="316" r:id="rId7"/>
    <p:sldId id="317" r:id="rId8"/>
    <p:sldId id="320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80667-9366-46CB-B94C-48DA23B43180}" v="762" dt="2024-02-27T11:37:44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red and black text&#10;&#10;Description automatically generated">
            <a:extLst>
              <a:ext uri="{FF2B5EF4-FFF2-40B4-BE49-F238E27FC236}">
                <a16:creationId xmlns:a16="http://schemas.microsoft.com/office/drawing/2014/main" id="{FC951B25-3346-3027-7C62-5AEDB1F0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" y="-1882"/>
            <a:ext cx="12192000" cy="68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0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ign with black text&#10;&#10;Description automatically generated">
            <a:extLst>
              <a:ext uri="{FF2B5EF4-FFF2-40B4-BE49-F238E27FC236}">
                <a16:creationId xmlns:a16="http://schemas.microsoft.com/office/drawing/2014/main" id="{94764580-13D5-75EA-4C49-01660D76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49" y="337625"/>
            <a:ext cx="4943475" cy="23241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477BFB-C43A-D6F7-135D-13C6858F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07" y="3274960"/>
            <a:ext cx="4480354" cy="166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B3687-6B4A-9E91-6BFC-F25B599F33EB}"/>
              </a:ext>
            </a:extLst>
          </p:cNvPr>
          <p:cNvSpPr txBox="1"/>
          <p:nvPr/>
        </p:nvSpPr>
        <p:spPr>
          <a:xfrm>
            <a:off x="256884" y="1495359"/>
            <a:ext cx="6279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Bug_1: </a:t>
            </a:r>
            <a:r>
              <a:rPr lang="en-US" dirty="0"/>
              <a:t>Incorrect representation of route definition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A6D90-8DD4-12DC-1E10-6309E4DA68A4}"/>
              </a:ext>
            </a:extLst>
          </p:cNvPr>
          <p:cNvSpPr txBox="1"/>
          <p:nvPr/>
        </p:nvSpPr>
        <p:spPr>
          <a:xfrm>
            <a:off x="349013" y="3299762"/>
            <a:ext cx="5441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Solution:  </a:t>
            </a:r>
            <a:r>
              <a:rPr lang="en-US" dirty="0"/>
              <a:t>  change method in route function </a:t>
            </a:r>
          </a:p>
        </p:txBody>
      </p:sp>
      <p:pic>
        <p:nvPicPr>
          <p:cNvPr id="14" name="Picture 1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BD41B41-33E7-055B-07A3-650780D4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94" y="4028974"/>
            <a:ext cx="5210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1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6E22F7-5656-8031-03F0-41B5EA64F030}"/>
              </a:ext>
            </a:extLst>
          </p:cNvPr>
          <p:cNvSpPr txBox="1"/>
          <p:nvPr/>
        </p:nvSpPr>
        <p:spPr>
          <a:xfrm>
            <a:off x="809076" y="713891"/>
            <a:ext cx="49655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Bug_2: Incorrect request in function route in app.py.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27388-3E8E-1B49-4ECA-32BAB3BAA729}"/>
              </a:ext>
            </a:extLst>
          </p:cNvPr>
          <p:cNvSpPr txBox="1"/>
          <p:nvPr/>
        </p:nvSpPr>
        <p:spPr>
          <a:xfrm>
            <a:off x="804345" y="3586156"/>
            <a:ext cx="550489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Solution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Modify</a:t>
            </a:r>
            <a:r>
              <a:rPr lang="en-US" sz="1600" dirty="0">
                <a:ea typeface="+mn-lt"/>
                <a:cs typeface="+mn-lt"/>
              </a:rPr>
              <a:t> the Request Method in the Route Function Definition within app.py to handle both GET and POST Requests. Update the line from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b="1" err="1">
                <a:latin typeface="Consolas"/>
              </a:rPr>
              <a:t>request.args.get</a:t>
            </a:r>
            <a:r>
              <a:rPr lang="en-US" b="1" dirty="0">
                <a:latin typeface="Consolas"/>
              </a:rPr>
              <a:t>('note')</a:t>
            </a:r>
            <a:r>
              <a:rPr lang="en-US" sz="1200" dirty="0">
                <a:ea typeface="+mn-lt"/>
                <a:cs typeface="+mn-lt"/>
              </a:rPr>
              <a:t> to </a:t>
            </a:r>
            <a:r>
              <a:rPr lang="en-US" b="1" err="1">
                <a:latin typeface="Consolas"/>
              </a:rPr>
              <a:t>request.form.get</a:t>
            </a:r>
            <a:r>
              <a:rPr lang="en-US" b="1" dirty="0">
                <a:latin typeface="Consolas"/>
              </a:rPr>
              <a:t>('note')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E9765A8-C995-51AE-EA92-B7E35C2B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8" y="1447213"/>
            <a:ext cx="4286250" cy="1628775"/>
          </a:xfrm>
          <a:prstGeom prst="rect">
            <a:avLst/>
          </a:prstGeom>
        </p:spPr>
      </p:pic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510EAF1-7A7B-BA1D-61DB-A5F0703F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02" y="4406371"/>
            <a:ext cx="5698266" cy="20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EF1426B0-9FDA-8C35-B00C-410D0C57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80" y="2147568"/>
            <a:ext cx="6096000" cy="1465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609AA3-B940-EA89-3609-6F10718A3AA7}"/>
              </a:ext>
            </a:extLst>
          </p:cNvPr>
          <p:cNvSpPr txBox="1"/>
          <p:nvPr/>
        </p:nvSpPr>
        <p:spPr>
          <a:xfrm>
            <a:off x="761484" y="618705"/>
            <a:ext cx="4695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Bug_3</a:t>
            </a:r>
            <a:r>
              <a:rPr lang="en-US" dirty="0"/>
              <a:t> Attribute missing in submitting button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F003D-2F89-C794-3CFE-DE1FE96B6716}"/>
              </a:ext>
            </a:extLst>
          </p:cNvPr>
          <p:cNvSpPr txBox="1"/>
          <p:nvPr/>
        </p:nvSpPr>
        <p:spPr>
          <a:xfrm>
            <a:off x="1237411" y="3987235"/>
            <a:ext cx="42207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  <a:r>
              <a:rPr lang="en-US" dirty="0"/>
              <a:t> add= type = "submit" in the tag button in home.html.</a:t>
            </a:r>
          </a:p>
        </p:txBody>
      </p:sp>
      <p:pic>
        <p:nvPicPr>
          <p:cNvPr id="13" name="Picture 1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E9511C7-7934-3B51-6413-36F98F89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32" y="4697194"/>
            <a:ext cx="6096000" cy="14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6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B57923-A971-7E67-E3C2-BD3EC7EF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27" y="1712301"/>
            <a:ext cx="3619500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F7E9C-48A2-1D83-96F5-E6F185A1C695}"/>
              </a:ext>
            </a:extLst>
          </p:cNvPr>
          <p:cNvSpPr txBox="1"/>
          <p:nvPr/>
        </p:nvSpPr>
        <p:spPr>
          <a:xfrm>
            <a:off x="1618153" y="237964"/>
            <a:ext cx="6520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Finally the application  runs successful</a:t>
            </a:r>
          </a:p>
        </p:txBody>
      </p:sp>
    </p:spTree>
    <p:extLst>
      <p:ext uri="{BB962C8B-B14F-4D97-AF65-F5344CB8AC3E}">
        <p14:creationId xmlns:p14="http://schemas.microsoft.com/office/powerpoint/2010/main" val="22331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icture of hands shaking&#10;&#10;Description automatically generated">
            <a:extLst>
              <a:ext uri="{FF2B5EF4-FFF2-40B4-BE49-F238E27FC236}">
                <a16:creationId xmlns:a16="http://schemas.microsoft.com/office/drawing/2014/main" id="{109A3122-4E18-A372-6AD6-A3F16006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5" y="2188"/>
            <a:ext cx="12150808" cy="69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177</cp:revision>
  <dcterms:created xsi:type="dcterms:W3CDTF">2024-02-27T10:01:08Z</dcterms:created>
  <dcterms:modified xsi:type="dcterms:W3CDTF">2024-02-27T11:38:14Z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