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ник 19, корп. 11" initials="У1к1" lastIdx="1" clrIdx="0">
    <p:extLst>
      <p:ext uri="{19B8F6BF-5375-455C-9EA6-DF929625EA0E}">
        <p15:presenceInfo xmlns:p15="http://schemas.microsoft.com/office/powerpoint/2012/main" userId="S-1-5-21-183066211-4110744954-3219782288-54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4T11:01:57.641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9374-FFD3-4468-A49C-60E6991B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A50E1C-B4A2-43CE-A446-62AEA6599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CEBAF-414F-432C-A798-F2AAC952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99B58-3B98-4A55-883E-34DEF00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BCEB2-6137-4BDE-83FD-CE5E387F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AFCC3-C1D1-4C8D-A7B1-E064310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AF85CD-2717-4726-9816-BC23DCEA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C88C8-3699-4104-941F-C7338F82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CEE55-3008-4762-A7C8-D0A6CFF3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69A6F-9FCD-40CF-87DD-55A86A11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29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4F05CB-936C-4269-B301-03CF9B3A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4FEE86-6462-4E28-AFD2-EA27C18F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DA4C3-3168-4AA1-AFAE-DC99F133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6D598-3A4E-4EBE-8F5F-1E91F5EB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03927-89D0-4FA7-A319-B08F1CCF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39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0B41A-1873-4E54-8FD3-DE565F71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F8B9F-DDE8-4793-8EDA-613F402E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1F155-D773-4938-B2EE-A579C846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6A81F-1293-4B32-9B13-3664519B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A5C1B-A615-4736-8A9F-692E7543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3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8DA42-ED0A-483B-817A-BB2F22D0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8D33B-DC65-4100-BEAE-A38B8E52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0D090D-C248-428F-9FF6-CACB217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9A1ADF-094F-416E-82CC-0B02A0D5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9E63F-88C7-4670-971F-BDBB71EC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05EFF-4921-4541-9B56-39BF7D1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4E75A-372A-45F8-9C24-E784FBA2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B60A9F-B11D-45E5-A90B-BB0B91B24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9B86F2-0403-4318-9C20-2142B50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E6D43-FB6D-41D2-B5DF-1536F1AF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558649-7325-42F4-9B85-5F76E36A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6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D15EE-65B6-4CCB-8128-D758086B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9F643-D9DB-4113-BCD3-3507B895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78D107-BD2C-4CF3-9D3F-35786D2CA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D22F33-13C3-4B90-BA69-56380DD62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D1229B-7693-478C-9E8A-9ECC0A69C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4416EB-9012-456F-8EA9-DCC13DFC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7B6C39-48A5-4C5D-9081-179146A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D6027-2B76-4F76-8A8D-3B403245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18ADF-8455-47AB-99C5-3BAA25BB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1C8972-7FA2-494E-850D-1CAF612D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3C85BE-1511-4663-B2CC-E05ECBAA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D516EC-DA0C-4EA0-90C3-3EBAD76A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0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60414C-F464-4CDE-AE58-B0279520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0B8081-2CDA-4A1B-B873-8FE70A2A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66D9EC-7258-4371-8947-76E3C676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3A9D2-E7E9-4D34-9523-AAF91D1A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D6E58-F783-444B-BF68-9A92A5AA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23AE5-A0CD-437D-8C44-4E1950DD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6CCD15-11D4-4314-B44B-BFA2AE98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3E587E-8AE3-4096-82C3-E6A47395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F8267-F85B-4EAA-B8CF-0F3C3E36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56039-D25E-4348-8E68-1875BCB7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EB6F89-A65E-4219-B704-3A199D4E6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E19348-C7B7-4912-B288-36FE2F2A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85F04-39CB-43BE-9B6F-B305AD80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3DF71A-AFE1-4AAC-A4BB-7E4F580E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B7E24-D5B1-4DDF-A804-4BEBD7CC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2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34242-53C5-4ADB-80BD-39078C1A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45916-E56A-48EB-A421-7CDED975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6C0BC-72C7-4E05-9385-C13503BBF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5059-0710-4670-98E1-A1049CD5A456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EB5D1C-DA8D-4B61-A558-DFB1C381B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2C112-61EE-4AF3-B0BB-8753F510E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08EB-C438-4FFF-BFB5-F609073E8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5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C92BEE-BEC2-4FD7-8735-811D5A63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"/>
            <a:ext cx="12268200" cy="6972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28A2F-C8A3-4B61-97A5-A25E99C3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1" y="2627020"/>
            <a:ext cx="5237018" cy="2891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EBA06-5559-4883-AC15-EF003F6A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1959" y="378525"/>
            <a:ext cx="6240483" cy="1555669"/>
          </a:xfrm>
        </p:spPr>
        <p:txBody>
          <a:bodyPr>
            <a:normAutofit/>
          </a:bodyPr>
          <a:lstStyle/>
          <a:p>
            <a:r>
              <a:rPr lang="ru-RU" sz="4000" i="1" u="sng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Система помощников в школе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1B7EA8-0CB6-45DC-9D33-694E827D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2146392"/>
            <a:ext cx="9144000" cy="561253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Команда </a:t>
            </a:r>
            <a:r>
              <a:rPr lang="en-US" dirty="0">
                <a:latin typeface="Arial Rounded MT Bold" panose="020F0704030504030204" pitchFamily="34" charset="0"/>
                <a:ea typeface="Artifakt Element Book" panose="020B0503050000020004" pitchFamily="34" charset="-52"/>
              </a:rPr>
              <a:t>“</a:t>
            </a:r>
            <a:r>
              <a:rPr lang="ru-RU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Амогус</a:t>
            </a:r>
            <a:r>
              <a:rPr lang="en-US" dirty="0">
                <a:latin typeface="Arial Rounded MT Bold" panose="020F0704030504030204" pitchFamily="34" charset="0"/>
                <a:ea typeface="Artifakt Element Book" panose="020B0503050000020004" pitchFamily="34" charset="-52"/>
              </a:rPr>
              <a:t>”</a:t>
            </a:r>
            <a:endParaRPr lang="ru-RU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68D307-5499-4DAC-9EA0-2929200B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130" y="745984"/>
            <a:ext cx="646856" cy="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89D49F-C77B-4E8F-A114-D625FF61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5F74D-53E7-4DA2-93F3-244FF6D37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873"/>
            <a:ext cx="9144000" cy="115864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ЧТО, ЗАЧЕМ И КАК </a:t>
            </a:r>
          </a:p>
        </p:txBody>
      </p:sp>
    </p:spTree>
    <p:extLst>
      <p:ext uri="{BB962C8B-B14F-4D97-AF65-F5344CB8AC3E}">
        <p14:creationId xmlns:p14="http://schemas.microsoft.com/office/powerpoint/2010/main" val="204894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702CB7-E2D3-4996-9347-F46081DC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F6B8B-25C1-4FE1-A293-B1EFFD7E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1" y="355858"/>
            <a:ext cx="9144000" cy="1218025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QR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2B023D-41A5-45B8-950F-49914FED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929741"/>
            <a:ext cx="4255880" cy="45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9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F23F5B-162B-4F5D-8661-CC5277CB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4ED79-5AE9-4E8A-ABDD-0B7FC443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0000"/>
                </a:highlight>
                <a:latin typeface="Arial Black" panose="020B0A04020102020204" pitchFamily="34" charset="0"/>
              </a:rPr>
              <a:t>ЧТО ДЕЛАЕТ НАШ ПРОЕКТ </a:t>
            </a:r>
            <a:r>
              <a:rPr lang="ru-RU" dirty="0"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312DE7-93DD-4D21-9807-719789BC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91239">
            <a:off x="2391324" y="1792180"/>
            <a:ext cx="1366208" cy="764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45EE5-72CB-4BCA-AC9D-7F55AF3AA6D5}"/>
              </a:ext>
            </a:extLst>
          </p:cNvPr>
          <p:cNvSpPr txBox="1"/>
          <p:nvPr/>
        </p:nvSpPr>
        <p:spPr>
          <a:xfrm>
            <a:off x="718459" y="2955336"/>
            <a:ext cx="377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Помогает найти человека, который толково объяснит тему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809D0B-6226-495E-AEFF-4EA3E50B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01992" y="1824997"/>
            <a:ext cx="1561824" cy="892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FF2145-814C-4ADC-B2ED-FEEB5D24211B}"/>
              </a:ext>
            </a:extLst>
          </p:cNvPr>
          <p:cNvSpPr txBox="1"/>
          <p:nvPr/>
        </p:nvSpPr>
        <p:spPr>
          <a:xfrm>
            <a:off x="4990935" y="4040818"/>
            <a:ext cx="283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Можно найти друга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76B20B-E6E5-4CD8-B16F-A11C52B9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523796" flipV="1">
            <a:off x="8213042" y="1721190"/>
            <a:ext cx="1366208" cy="906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2838F2-90EA-4B81-8639-A40732FF2297}"/>
              </a:ext>
            </a:extLst>
          </p:cNvPr>
          <p:cNvSpPr txBox="1"/>
          <p:nvPr/>
        </p:nvSpPr>
        <p:spPr>
          <a:xfrm>
            <a:off x="8175697" y="2955336"/>
            <a:ext cx="3277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Опыт общения с людьми </a:t>
            </a:r>
          </a:p>
        </p:txBody>
      </p:sp>
    </p:spTree>
    <p:extLst>
      <p:ext uri="{BB962C8B-B14F-4D97-AF65-F5344CB8AC3E}">
        <p14:creationId xmlns:p14="http://schemas.microsoft.com/office/powerpoint/2010/main" val="402276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54BA0-B333-44CB-BFA9-991A3A2C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021A7-0EFA-4F53-9565-9839A8FD4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197" y="819397"/>
            <a:ext cx="9144000" cy="163285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ПЛАНЫ</a:t>
            </a:r>
            <a:r>
              <a:rPr lang="ru-RU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67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CEB46E-F114-44C6-A043-7730C5DC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09014-50AE-45F9-914B-A084DAA2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0465"/>
            <a:ext cx="9144000" cy="1197069"/>
          </a:xfrm>
        </p:spPr>
        <p:txBody>
          <a:bodyPr/>
          <a:lstStyle/>
          <a:p>
            <a:r>
              <a:rPr lang="ru-RU" dirty="0">
                <a:highlight>
                  <a:srgbClr val="0000FF"/>
                </a:highlight>
                <a:latin typeface="Arial Black" panose="020B0A04020102020204" pitchFamily="34" charset="0"/>
              </a:rPr>
              <a:t>ПОЧЕМУ ? </a:t>
            </a:r>
          </a:p>
        </p:txBody>
      </p:sp>
    </p:spTree>
    <p:extLst>
      <p:ext uri="{BB962C8B-B14F-4D97-AF65-F5344CB8AC3E}">
        <p14:creationId xmlns:p14="http://schemas.microsoft.com/office/powerpoint/2010/main" val="274882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A5C4F9-5785-4DD2-ABAE-57C722EF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A178-B9A9-4E18-81E0-8B661CAC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502"/>
            <a:ext cx="9144000" cy="101006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Спасибо за внимание 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7913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41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Adobe Kaiti Std R</vt:lpstr>
      <vt:lpstr>Arial</vt:lpstr>
      <vt:lpstr>Arial Black</vt:lpstr>
      <vt:lpstr>Arial Rounded MT Bold</vt:lpstr>
      <vt:lpstr>Artifakt Element Book</vt:lpstr>
      <vt:lpstr>Artifakt Element Heavy</vt:lpstr>
      <vt:lpstr>Calibri</vt:lpstr>
      <vt:lpstr>Calibri Light</vt:lpstr>
      <vt:lpstr>Тема Office</vt:lpstr>
      <vt:lpstr>Система помощников в школе</vt:lpstr>
      <vt:lpstr>ЧТО, ЗАЧЕМ И КАК </vt:lpstr>
      <vt:lpstr>QR</vt:lpstr>
      <vt:lpstr>ЧТО ДЕЛАЕТ НАШ ПРОЕКТ ?</vt:lpstr>
      <vt:lpstr>ПЛАНЫ </vt:lpstr>
      <vt:lpstr>ПОЧЕМУ ? 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помощников в школе</dc:title>
  <dc:creator>Ученик 19, корп. 11</dc:creator>
  <cp:lastModifiedBy>Ученик 19, корп. 11</cp:lastModifiedBy>
  <cp:revision>15</cp:revision>
  <dcterms:created xsi:type="dcterms:W3CDTF">2023-01-13T13:44:44Z</dcterms:created>
  <dcterms:modified xsi:type="dcterms:W3CDTF">2023-01-14T14:21:46Z</dcterms:modified>
</cp:coreProperties>
</file>