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81"/>
  </p:normalViewPr>
  <p:slideViewPr>
    <p:cSldViewPr snapToGrid="0" snapToObjects="1">
      <p:cViewPr varScale="1">
        <p:scale>
          <a:sx n="95" d="100"/>
          <a:sy n="95" d="100"/>
        </p:scale>
        <p:origin x="184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475F-2DF7-1B47-AD6F-364FC96940BC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133B-B6CA-3340-B9DF-64C7256F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9839" y="318619"/>
            <a:ext cx="16799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PRO-seq 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fastq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5712" y="320068"/>
            <a:ext cx="16799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TED-seq 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fastq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9839" y="1205443"/>
            <a:ext cx="16799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PRO-seq bam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5712" y="1172526"/>
            <a:ext cx="16799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TED-seq bam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3291" y="2088492"/>
            <a:ext cx="18065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PRO-seq 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bedgraph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17" y="3256497"/>
            <a:ext cx="16799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active promoter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6427" y="3216993"/>
            <a:ext cx="16799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transcriptionally active regions (TARs)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8800903">
            <a:off x="1107898" y="2595429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dREG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3188613">
            <a:off x="2238436" y="2678424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groHMM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076351" y="589101"/>
            <a:ext cx="4948" cy="600838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3650" y="723316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proseq-align.sh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004" y="1591651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proseq-makebg.sh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3721" y="71219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tedseq-align.sh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3560" y="2639351"/>
            <a:ext cx="1185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3´ CPS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8706221">
            <a:off x="5756189" y="1866439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tedseq-find3cps.sh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54548" y="2624880"/>
            <a:ext cx="11851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PAL matrix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3391025">
            <a:off x="7063681" y="1893356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tedseq-makepal.sh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3831" y="3200746"/>
            <a:ext cx="16799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transcription activity (promoter, gene body)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084704">
            <a:off x="2857421" y="2568403"/>
            <a:ext cx="1863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proseq-getexpression.sh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06672" y="3192888"/>
            <a:ext cx="11851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RNA expression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8902995">
            <a:off x="3365446" y="4358057"/>
            <a:ext cx="1854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tedseq-getexpression.sh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30867" y="4678374"/>
            <a:ext cx="20071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Stereoptic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 transcription table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70747" y="5879069"/>
            <a:ext cx="273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Helvetica" charset="0"/>
                <a:ea typeface="Helvetica" charset="0"/>
                <a:cs typeface="Helvetica" charset="0"/>
              </a:rPr>
              <a:t>Dynamic gene expression analysis</a:t>
            </a:r>
            <a:endParaRPr lang="en-US" sz="1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82186" y="5354331"/>
            <a:ext cx="1679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tereoptic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 transcriptome annotation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7338033">
            <a:off x="1671210" y="4300102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stoat-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getannotation.sh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561675">
            <a:off x="5434553" y="391533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stoat-</a:t>
            </a:r>
            <a:r>
              <a:rPr lang="en-US" sz="1200" dirty="0" err="1" smtClean="0">
                <a:latin typeface="Helvetica" charset="0"/>
                <a:ea typeface="Helvetica" charset="0"/>
                <a:cs typeface="Helvetica" charset="0"/>
              </a:rPr>
              <a:t>getdge.sh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082638" y="1479457"/>
            <a:ext cx="4948" cy="600838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9" idx="0"/>
          </p:cNvCxnSpPr>
          <p:nvPr/>
        </p:nvCxnSpPr>
        <p:spPr>
          <a:xfrm flipH="1">
            <a:off x="1111507" y="2381938"/>
            <a:ext cx="925676" cy="874559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069876" y="2373646"/>
            <a:ext cx="579354" cy="808411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5" idx="0"/>
          </p:cNvCxnSpPr>
          <p:nvPr/>
        </p:nvCxnSpPr>
        <p:spPr>
          <a:xfrm>
            <a:off x="2085112" y="2381938"/>
            <a:ext cx="2668709" cy="818808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66251" y="3536318"/>
            <a:ext cx="1344681" cy="1766818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338863" y="3682779"/>
            <a:ext cx="587170" cy="1671552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148770" y="595585"/>
            <a:ext cx="4948" cy="600838"/>
          </a:xfrm>
          <a:prstGeom prst="straightConnector1">
            <a:avLst/>
          </a:prstGeom>
          <a:ln cap="flat">
            <a:solidFill>
              <a:srgbClr val="C0000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2"/>
            <a:endCxn id="31" idx="0"/>
          </p:cNvCxnSpPr>
          <p:nvPr/>
        </p:nvCxnSpPr>
        <p:spPr>
          <a:xfrm flipH="1">
            <a:off x="6196156" y="1449525"/>
            <a:ext cx="1009546" cy="1189826"/>
          </a:xfrm>
          <a:prstGeom prst="straightConnector1">
            <a:avLst/>
          </a:prstGeom>
          <a:ln cap="flat">
            <a:solidFill>
              <a:srgbClr val="C0000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" idx="2"/>
            <a:endCxn id="35" idx="0"/>
          </p:cNvCxnSpPr>
          <p:nvPr/>
        </p:nvCxnSpPr>
        <p:spPr>
          <a:xfrm>
            <a:off x="7205702" y="1449525"/>
            <a:ext cx="741442" cy="1175355"/>
          </a:xfrm>
          <a:prstGeom prst="straightConnector1">
            <a:avLst/>
          </a:prstGeom>
          <a:ln cap="flat">
            <a:solidFill>
              <a:srgbClr val="C0000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7172469" y="1463953"/>
            <a:ext cx="39667" cy="1736793"/>
          </a:xfrm>
          <a:prstGeom prst="straightConnector1">
            <a:avLst/>
          </a:prstGeom>
          <a:ln cap="flat">
            <a:solidFill>
              <a:srgbClr val="C0000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0" idx="3"/>
          </p:cNvCxnSpPr>
          <p:nvPr/>
        </p:nvCxnSpPr>
        <p:spPr>
          <a:xfrm flipH="1">
            <a:off x="3362166" y="2938989"/>
            <a:ext cx="3083913" cy="2738508"/>
          </a:xfrm>
          <a:prstGeom prst="straightConnector1">
            <a:avLst/>
          </a:prstGeom>
          <a:ln cap="flat">
            <a:solidFill>
              <a:srgbClr val="C0000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2"/>
            <a:endCxn id="62" idx="0"/>
          </p:cNvCxnSpPr>
          <p:nvPr/>
        </p:nvCxnSpPr>
        <p:spPr>
          <a:xfrm>
            <a:off x="4753821" y="3662411"/>
            <a:ext cx="2380642" cy="1015963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50" idx="2"/>
          </p:cNvCxnSpPr>
          <p:nvPr/>
        </p:nvCxnSpPr>
        <p:spPr>
          <a:xfrm flipH="1">
            <a:off x="7151244" y="3654553"/>
            <a:ext cx="48024" cy="1009089"/>
          </a:xfrm>
          <a:prstGeom prst="straightConnector1">
            <a:avLst/>
          </a:prstGeom>
          <a:ln cap="flat">
            <a:solidFill>
              <a:srgbClr val="C0000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286069" y="2920434"/>
            <a:ext cx="893863" cy="1757939"/>
          </a:xfrm>
          <a:prstGeom prst="straightConnector1">
            <a:avLst/>
          </a:prstGeom>
          <a:ln cap="flat">
            <a:solidFill>
              <a:srgbClr val="C0000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62" idx="1"/>
          </p:cNvCxnSpPr>
          <p:nvPr/>
        </p:nvCxnSpPr>
        <p:spPr>
          <a:xfrm flipV="1">
            <a:off x="3393309" y="4909207"/>
            <a:ext cx="2737558" cy="823301"/>
          </a:xfrm>
          <a:prstGeom prst="straightConnector1">
            <a:avLst/>
          </a:prstGeom>
          <a:ln cap="flat">
            <a:solidFill>
              <a:schemeClr val="tx2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62" idx="2"/>
          </p:cNvCxnSpPr>
          <p:nvPr/>
        </p:nvCxnSpPr>
        <p:spPr>
          <a:xfrm>
            <a:off x="7134463" y="5140039"/>
            <a:ext cx="14307" cy="759581"/>
          </a:xfrm>
          <a:prstGeom prst="straightConnector1">
            <a:avLst/>
          </a:prstGeom>
          <a:ln cap="flat">
            <a:solidFill>
              <a:srgbClr val="7030A0"/>
            </a:solidFill>
            <a:miter lim="800000"/>
            <a:headEnd type="none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MacBook Kwak</dc:creator>
  <cp:lastModifiedBy>Seungha Lee</cp:lastModifiedBy>
  <cp:revision>5</cp:revision>
  <dcterms:created xsi:type="dcterms:W3CDTF">2018-09-03T13:30:03Z</dcterms:created>
  <dcterms:modified xsi:type="dcterms:W3CDTF">2018-09-05T05:25:11Z</dcterms:modified>
</cp:coreProperties>
</file>