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632" y="80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49C4-94F2-42A9-8D0A-44C613CD87CD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6CB1-B21C-4895-BF11-DBBD16A3B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31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49C4-94F2-42A9-8D0A-44C613CD87CD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6CB1-B21C-4895-BF11-DBBD16A3B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74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49C4-94F2-42A9-8D0A-44C613CD87CD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6CB1-B21C-4895-BF11-DBBD16A3B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0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49C4-94F2-42A9-8D0A-44C613CD87CD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6CB1-B21C-4895-BF11-DBBD16A3B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94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49C4-94F2-42A9-8D0A-44C613CD87CD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6CB1-B21C-4895-BF11-DBBD16A3B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3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49C4-94F2-42A9-8D0A-44C613CD87CD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6CB1-B21C-4895-BF11-DBBD16A3B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31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49C4-94F2-42A9-8D0A-44C613CD87CD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6CB1-B21C-4895-BF11-DBBD16A3B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2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49C4-94F2-42A9-8D0A-44C613CD87CD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6CB1-B21C-4895-BF11-DBBD16A3B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4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49C4-94F2-42A9-8D0A-44C613CD87CD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6CB1-B21C-4895-BF11-DBBD16A3B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6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49C4-94F2-42A9-8D0A-44C613CD87CD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6CB1-B21C-4895-BF11-DBBD16A3B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7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49C4-94F2-42A9-8D0A-44C613CD87CD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6CB1-B21C-4895-BF11-DBBD16A3B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3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D49C4-94F2-42A9-8D0A-44C613CD87CD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6CB1-B21C-4895-BF11-DBBD16A3B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7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256" y="4975670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1000,1000,4,forward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3" y="316903"/>
            <a:ext cx="7883426" cy="443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32.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52543"/>
            <a:ext cx="10515600" cy="1824419"/>
          </a:xfrm>
        </p:spPr>
        <p:txBody>
          <a:bodyPr/>
          <a:lstStyle/>
          <a:p>
            <a:r>
              <a:rPr lang="en-US" altLang="ko-KR" dirty="0" smtClean="0"/>
              <a:t>512,256,2,reversed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579" y="1498295"/>
            <a:ext cx="6066971" cy="341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10" y="365125"/>
            <a:ext cx="9386259" cy="5279771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32256" y="5868416"/>
            <a:ext cx="9144000" cy="763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1000,1000,4,reversed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635" y="4807792"/>
            <a:ext cx="7132501" cy="16603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13" y="140866"/>
            <a:ext cx="7155001" cy="4442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5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Theme</vt:lpstr>
      <vt:lpstr>PowerPoint Presentation</vt:lpstr>
      <vt:lpstr>32.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 상윤</dc:creator>
  <cp:lastModifiedBy>이 상윤</cp:lastModifiedBy>
  <cp:revision>12</cp:revision>
  <dcterms:created xsi:type="dcterms:W3CDTF">2019-10-27T13:35:56Z</dcterms:created>
  <dcterms:modified xsi:type="dcterms:W3CDTF">2019-10-28T10:54:42Z</dcterms:modified>
</cp:coreProperties>
</file>