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handoutMasterIdLst>
    <p:handoutMasterId r:id="rId25"/>
  </p:handoutMasterIdLst>
  <p:sldIdLst>
    <p:sldId id="544" r:id="rId2"/>
    <p:sldId id="408" r:id="rId3"/>
    <p:sldId id="549" r:id="rId4"/>
    <p:sldId id="540" r:id="rId5"/>
    <p:sldId id="550" r:id="rId6"/>
    <p:sldId id="530" r:id="rId7"/>
    <p:sldId id="521" r:id="rId8"/>
    <p:sldId id="523" r:id="rId9"/>
    <p:sldId id="545" r:id="rId10"/>
    <p:sldId id="542" r:id="rId11"/>
    <p:sldId id="543" r:id="rId12"/>
    <p:sldId id="552" r:id="rId13"/>
    <p:sldId id="534" r:id="rId14"/>
    <p:sldId id="535" r:id="rId15"/>
    <p:sldId id="525" r:id="rId16"/>
    <p:sldId id="524" r:id="rId17"/>
    <p:sldId id="527" r:id="rId18"/>
    <p:sldId id="547" r:id="rId19"/>
    <p:sldId id="529" r:id="rId20"/>
    <p:sldId id="553" r:id="rId21"/>
    <p:sldId id="531" r:id="rId22"/>
    <p:sldId id="505" r:id="rId23"/>
  </p:sldIdLst>
  <p:sldSz cx="9144000" cy="6858000" type="screen4x3"/>
  <p:notesSz cx="7019925" cy="930592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85256" autoAdjust="0"/>
  </p:normalViewPr>
  <p:slideViewPr>
    <p:cSldViewPr>
      <p:cViewPr varScale="1">
        <p:scale>
          <a:sx n="66" d="100"/>
          <a:sy n="66" d="100"/>
        </p:scale>
        <p:origin x="2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9595-05FE-423A-826E-8E3DD9E1F5FC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69CF-8D25-4BE6-BAA9-D30F790BD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E7076BB-EE26-45BD-8B09-B1D6D87E2826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B101EE5-5624-47A5-BBA8-A07AB78E5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0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the interviewer's questioning style?</a:t>
            </a:r>
          </a:p>
          <a:p>
            <a:r>
              <a:rPr lang="en-US"/>
              <a:t>https://www.polleverywhere.com/multiple_choice_polls/gXPkEw1cpnly2ho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your interviewee?</a:t>
            </a:r>
          </a:p>
          <a:p>
            <a:r>
              <a:rPr lang="en-US"/>
              <a:t>https://www.polleverywhere.com/multiple_choice_polls/2Bcwzs8oRbfzQ4C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explanation 1?</a:t>
            </a:r>
          </a:p>
          <a:p>
            <a:r>
              <a:rPr lang="en-US"/>
              <a:t>https://www.polleverywhere.com/multiple_choice_polls/8vmrgZ3VhcBHQvH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9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9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#2</a:t>
            </a:r>
          </a:p>
          <a:p>
            <a:r>
              <a:rPr lang="en-US"/>
              <a:t>https://www.polleverywhere.com/multiple_choice_polls/BL1zpHfb2mm0Ruz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8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#3</a:t>
            </a:r>
          </a:p>
          <a:p>
            <a:r>
              <a:rPr lang="en-US"/>
              <a:t>https://www.polleverywhere.com/multiple_choice_polls/Yafw9lfl8l8gPr8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your reaction to the structure of the midterm on 12/20?</a:t>
            </a:r>
          </a:p>
          <a:p>
            <a:r>
              <a:rPr lang="en-US"/>
              <a:t>https://www.polleverywhere.com/multiple_choice_polls/QCXWCNBCKTM9gLc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walking without a map through a town to try to find a store whose address you don't know, should you use BFS, DFS, or Topological Sort. Why?</a:t>
            </a:r>
          </a:p>
          <a:p>
            <a:r>
              <a:rPr lang="en-US"/>
              <a:t>https://www.polleverywhere.com/free_text_polls/WclPWB9GT5yR6sm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baseline="0">
                <a:solidFill>
                  <a:srgbClr val="2860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90600"/>
            <a:ext cx="8229600" cy="609599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>
                <a:solidFill>
                  <a:srgbClr val="286017"/>
                </a:solidFill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341-8B9E-4B49-8399-9D780D3D9F03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C:\Users\mtondo\Desktop\Morgan\Graphics\Waves\OrangeSwoosh_Spring2012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06776"/>
            <a:ext cx="9144000" cy="75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Topological%20Sort%20-%20Shortest%20Paths.p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Inactive%20Universities/Bridgewater/Fall%202016/MW-%20Algorithms%20-%2091699%20-%20COMP%20435%20-%20002%20/Slide%20Decks/Week%2010/Minimum%20Spanning%20tree%20-Kruskal-Prim-BF-Dijkstra.p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GraphProblems.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Graph%20Overview%20and%20BFS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Graph%20Decks/DFS%20and%20M-C%20problem.ppt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 608 Algorithms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250950" y="3910013"/>
            <a:ext cx="6642100" cy="17129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8EB4E3"/>
                </a:solidFill>
              </a:rPr>
              <a:t>Week 10</a:t>
            </a:r>
            <a:br>
              <a:rPr lang="en-US" dirty="0">
                <a:solidFill>
                  <a:srgbClr val="8EB4E3"/>
                </a:solidFill>
              </a:rPr>
            </a:br>
            <a:r>
              <a:rPr lang="en-US" dirty="0">
                <a:solidFill>
                  <a:srgbClr val="8EB4E3"/>
                </a:solidFill>
              </a:rPr>
              <a:t>Dr. Tom Schmidt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B6356CD5-44AF-4237-A702-E359E0B93965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32123478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Topological Sort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From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Here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4119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Minimum Spanning Trees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From </a:t>
            </a:r>
            <a:r>
              <a:rPr lang="en-US" altLang="en-US" b="1" dirty="0">
                <a:solidFill>
                  <a:srgbClr val="95B3D7"/>
                </a:solidFill>
                <a:hlinkClick r:id="rId3" action="ppaction://hlinkpres?slideindex=1&amp;slidetitle="/>
              </a:rPr>
              <a:t>Here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81569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Problems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001000" cy="11430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Some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interesting ones from this deck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3334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Interview: Brandenburg and </a:t>
            </a:r>
            <a:r>
              <a:rPr lang="en-US" altLang="en-US" b="1" dirty="0" err="1">
                <a:solidFill>
                  <a:srgbClr val="0000FF"/>
                </a:solidFill>
              </a:rPr>
              <a:t>Neuschwantstein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6134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98F-7018-894A-8451-F9421FC2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3504-27AB-F248-977B-FBFD4A70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0920-88CA-F142-B411-1229B2B48C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6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770-EF8A-6249-8E45-FF21B800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A1D8-2A12-974D-9484-72EE2125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229-49BF-2B49-B5FC-4909D5BABF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Problems (Team Hamburg)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001000" cy="11430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exercise 21.3-4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16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362200"/>
            <a:ext cx="8761906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8DE-5481-6D47-9C70-D61BA9AD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2DAE-D63E-6C4A-986B-14FE4788E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542C-D742-194F-A4E0-EADCC874CF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Problems (Team Goethe)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001000" cy="11430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Exercise 22.2-6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32411"/>
            <a:ext cx="8685062" cy="18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166-D884-1243-AF60-9ADE327A8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D6CE-28BA-0543-BE96-287D3361E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6AFD-A020-CE4E-BBCA-59C996610CA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alibri" charset="0"/>
              </a:rPr>
              <a:t>Tambayoyi</a:t>
            </a:r>
            <a:r>
              <a:rPr lang="en-US" dirty="0"/>
              <a:t> </a:t>
            </a:r>
            <a:r>
              <a:rPr lang="en-US" altLang="en-US" b="1" dirty="0">
                <a:solidFill>
                  <a:srgbClr val="95B3D7"/>
                </a:solidFill>
              </a:rPr>
              <a:t>  (Quiz in Hausa)</a:t>
            </a:r>
          </a:p>
          <a:p>
            <a:r>
              <a:rPr lang="en-US" b="1" dirty="0">
                <a:solidFill>
                  <a:srgbClr val="3366FF"/>
                </a:solidFill>
                <a:latin typeface="Calibri" charset="0"/>
              </a:rPr>
              <a:t>Midterm Comments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Some Pointers on Algorithms?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Graph Algorithms and BFS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DFS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Minimum Spanning Trees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Do Graph Algorithm Hacker Rank Problem?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05734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Problems (Team BMW)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001000" cy="11430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Exercise 23.1-6 (Team BMW)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F4DC0-8974-AA4D-BDF1-4D210B5B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803525"/>
            <a:ext cx="8893175" cy="14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9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5A28-E42F-2B4A-A225-1BA439DDA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53F0-7B84-3742-9DFE-9D73FE84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BB97-1DF1-A04B-A104-F30326FDEA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Next week we will have </a:t>
            </a:r>
            <a:r>
              <a:rPr lang="en-US" altLang="en-US" sz="3600" b="1" dirty="0" err="1">
                <a:solidFill>
                  <a:srgbClr val="8EB4E3"/>
                </a:solidFill>
              </a:rPr>
              <a:t>Dijkstra’s</a:t>
            </a:r>
            <a:r>
              <a:rPr lang="en-US" altLang="en-US" sz="3600" b="1" dirty="0">
                <a:solidFill>
                  <a:srgbClr val="8EB4E3"/>
                </a:solidFill>
              </a:rPr>
              <a:t> Algorithm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Thank you and </a:t>
            </a:r>
            <a:r>
              <a:rPr lang="en-US" altLang="en-US" sz="3600" b="1" dirty="0" err="1">
                <a:solidFill>
                  <a:srgbClr val="8EB4E3"/>
                </a:solidFill>
              </a:rPr>
              <a:t>Shab</a:t>
            </a:r>
            <a:r>
              <a:rPr lang="en-US" altLang="en-US" sz="3600" b="1" dirty="0">
                <a:solidFill>
                  <a:srgbClr val="8EB4E3"/>
                </a:solidFill>
              </a:rPr>
              <a:t> be </a:t>
            </a:r>
            <a:r>
              <a:rPr lang="en-US" altLang="en-US" sz="3600" b="1" dirty="0" err="1">
                <a:solidFill>
                  <a:srgbClr val="8EB4E3"/>
                </a:solidFill>
              </a:rPr>
              <a:t>Kheyr</a:t>
            </a:r>
            <a:endParaRPr lang="en-US" altLang="en-US" sz="3600" b="1" dirty="0">
              <a:solidFill>
                <a:srgbClr val="8EB4E3"/>
              </a:solidFill>
            </a:endParaRPr>
          </a:p>
          <a:p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40117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Tambayoyi 10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235075"/>
            <a:ext cx="8382000" cy="5121275"/>
          </a:xfrm>
        </p:spPr>
        <p:txBody>
          <a:bodyPr lIns="90488" tIns="44450" rIns="90488" bIns="44450"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95B3D7"/>
                </a:solidFill>
              </a:rPr>
              <a:t>1) (You’re </a:t>
            </a:r>
            <a:r>
              <a:rPr lang="en-US" altLang="en-US" b="1" dirty="0" err="1">
                <a:solidFill>
                  <a:srgbClr val="95B3D7"/>
                </a:solidFill>
              </a:rPr>
              <a:t>gonna</a:t>
            </a:r>
            <a:r>
              <a:rPr lang="en-US" altLang="en-US" b="1" dirty="0">
                <a:solidFill>
                  <a:srgbClr val="95B3D7"/>
                </a:solidFill>
              </a:rPr>
              <a:t> need The Google for this one). Come up with a distribution of letter frequency in the English language and use it to build a tree with the 8-least-frequent characters. How many bits do you use to store the least-frequent character?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95B3D7"/>
                </a:solidFill>
              </a:rPr>
              <a:t>2) What is better for sorting/ordering a deck of cards? BFS, DFS, or topological sort? Explain your answer.</a:t>
            </a:r>
            <a:endParaRPr lang="en-US" altLang="en-US" b="1" dirty="0">
              <a:solidFill>
                <a:srgbClr val="8EB4E3"/>
              </a:solidFill>
            </a:endParaRP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2345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Answer: comment on the midterm (complaints, suggestions, etc.)</a:t>
            </a:r>
          </a:p>
          <a:p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3881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the World of Pointers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77" y="1143000"/>
            <a:ext cx="669744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Algorithms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Graph Algorithms and BFS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872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Graph Algorithms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DFS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6407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7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VERSION" val="12.0"/>
  <p:tag name="DELIMITERS" val="3.1"/>
  <p:tag name="SHOWBARVISIBLE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0"/>
  <p:tag name="RESETCHARTS" val="True"/>
  <p:tag name="INCLUDENONRESPONDERS" val="False"/>
  <p:tag name="MULTIRESPDIVISOR" val="1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ADVANCEDSETTINGSVIEW" val="True"/>
  <p:tag name="POWERPOINTVERSION" val="14.0"/>
  <p:tag name="TASKPANEKEY" val="70f61ca7-19a7-4622-8659-7ae6fb16f2c8"/>
  <p:tag name="EXPANDSHOWBAR" val="True"/>
  <p:tag name="WASPOLLED" val="415FB79CDAB1455296D693E64879D583"/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22911</TotalTime>
  <Words>444</Words>
  <Application>Microsoft Macintosh PowerPoint</Application>
  <PresentationFormat>On-screen Show (4:3)</PresentationFormat>
  <Paragraphs>86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Abril Text</vt:lpstr>
      <vt:lpstr>Arial</vt:lpstr>
      <vt:lpstr>Calibri</vt:lpstr>
      <vt:lpstr>Wingdings</vt:lpstr>
      <vt:lpstr>Office Theme</vt:lpstr>
      <vt:lpstr>Comp 608 Algorithms</vt:lpstr>
      <vt:lpstr>Week Agenda</vt:lpstr>
      <vt:lpstr>Tambayoyi 10</vt:lpstr>
      <vt:lpstr>Wrap-up and review</vt:lpstr>
      <vt:lpstr>PowerPoint Presentation</vt:lpstr>
      <vt:lpstr>Welcome to the World of Pointers !</vt:lpstr>
      <vt:lpstr>Graph Algorithms</vt:lpstr>
      <vt:lpstr>Graph Algorithms</vt:lpstr>
      <vt:lpstr>PowerPoint Presentation</vt:lpstr>
      <vt:lpstr>Topological Sort</vt:lpstr>
      <vt:lpstr>Minimum Spanning Trees</vt:lpstr>
      <vt:lpstr>Graph Problems</vt:lpstr>
      <vt:lpstr>Google Interview: Brandenburg and Neuschwantstein</vt:lpstr>
      <vt:lpstr>PowerPoint Presentation</vt:lpstr>
      <vt:lpstr>PowerPoint Presentation</vt:lpstr>
      <vt:lpstr>Graph Problems (Team Hamburg)</vt:lpstr>
      <vt:lpstr>PowerPoint Presentation</vt:lpstr>
      <vt:lpstr>Graph Problems (Team Goethe)</vt:lpstr>
      <vt:lpstr>PowerPoint Presentation</vt:lpstr>
      <vt:lpstr>Graph Problems (Team BMW)</vt:lpstr>
      <vt:lpstr>PowerPoint Presentation</vt:lpstr>
      <vt:lpstr>Wrap-up and review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mtondo</dc:creator>
  <cp:lastModifiedBy>Microsoft Office User</cp:lastModifiedBy>
  <cp:revision>514</cp:revision>
  <dcterms:created xsi:type="dcterms:W3CDTF">2011-11-29T17:33:16Z</dcterms:created>
  <dcterms:modified xsi:type="dcterms:W3CDTF">2018-04-03T13:29:02Z</dcterms:modified>
</cp:coreProperties>
</file>