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2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8A89A-C5D9-FE4D-A164-1092DBCADC8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62635-F598-104E-A99C-C84C093C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33A5F-4BA5-DE45-9F16-379D279D353F}" type="slidenum">
              <a:rPr lang="en-US"/>
              <a:pPr/>
              <a:t>1</a:t>
            </a:fld>
            <a:endParaRPr lang="en-US"/>
          </a:p>
        </p:txBody>
      </p:sp>
      <p:sp>
        <p:nvSpPr>
          <p:cNvPr id="399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84A11-D6D3-2440-8C56-F91062F10E68}" type="slidenum">
              <a:rPr lang="en-US"/>
              <a:pPr/>
              <a:t>2</a:t>
            </a:fld>
            <a:endParaRPr lang="en-US"/>
          </a:p>
        </p:txBody>
      </p:sp>
      <p:sp>
        <p:nvSpPr>
          <p:cNvPr id="400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8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3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F81179C1-F171-A04A-919A-54BF097C9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8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2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C157D-4DB6-2541-A901-897606F6BCD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C4E47-0B55-B446-B777-D998FFF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7C2B98-6FBB-6046-8224-A4780A83ECA4}" type="slidenum">
              <a:rPr lang="en-US"/>
              <a:pPr/>
              <a:t>1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Fast Can We Sort?</a:t>
            </a:r>
          </a:p>
        </p:txBody>
      </p:sp>
      <p:pic>
        <p:nvPicPr>
          <p:cNvPr id="37990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238" y="1770063"/>
            <a:ext cx="5891212" cy="39655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01289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BC2A6F-6439-CB4B-A9A9-2C4BE7A64D53}" type="slidenum">
              <a:rPr lang="en-US"/>
              <a:pPr/>
              <a:t>2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Fast Can We Sort?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Insertion sort: </a:t>
            </a:r>
            <a:r>
              <a:rPr lang="en-US" sz="2400">
                <a:solidFill>
                  <a:schemeClr val="tx1"/>
                </a:solidFill>
              </a:rPr>
              <a:t>O(n</a:t>
            </a:r>
            <a:r>
              <a:rPr lang="en-US" sz="2400" baseline="30000">
                <a:solidFill>
                  <a:schemeClr val="tx1"/>
                </a:solidFill>
              </a:rPr>
              <a:t>2</a:t>
            </a:r>
            <a:r>
              <a:rPr lang="en-US" sz="240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/>
              <a:t>Bubble Sort, Selection Sort:</a:t>
            </a:r>
          </a:p>
          <a:p>
            <a:pPr>
              <a:lnSpc>
                <a:spcPct val="150000"/>
              </a:lnSpc>
            </a:pPr>
            <a:r>
              <a:rPr lang="en-US" sz="2400"/>
              <a:t>Merge sort:</a:t>
            </a:r>
          </a:p>
          <a:p>
            <a:pPr>
              <a:lnSpc>
                <a:spcPct val="150000"/>
              </a:lnSpc>
            </a:pPr>
            <a:r>
              <a:rPr lang="en-US" sz="2400"/>
              <a:t>Quicksort:</a:t>
            </a:r>
          </a:p>
          <a:p>
            <a:pPr>
              <a:lnSpc>
                <a:spcPct val="150000"/>
              </a:lnSpc>
            </a:pPr>
            <a:r>
              <a:rPr lang="en-US" sz="2400"/>
              <a:t>What is common to all these algorithms?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These algorithms sort by making </a:t>
            </a:r>
            <a:r>
              <a:rPr lang="en-US" sz="2000" b="1" u="sng"/>
              <a:t>comparisons</a:t>
            </a:r>
            <a:r>
              <a:rPr lang="en-US" sz="2000"/>
              <a:t> between the input elements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/>
              <a:t>   </a:t>
            </a:r>
            <a:endParaRPr lang="en-US" sz="2400">
              <a:solidFill>
                <a:srgbClr val="DD0111"/>
              </a:solidFill>
            </a:endParaRP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4657725" y="1949450"/>
            <a:ext cx="91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mic Sans MS" charset="0"/>
                <a:sym typeface="Symbol" charset="0"/>
              </a:rPr>
              <a:t>(n</a:t>
            </a:r>
            <a:r>
              <a:rPr lang="en-US" sz="2400" baseline="30000">
                <a:latin typeface="Comic Sans MS" charset="0"/>
                <a:sym typeface="Symbol" charset="0"/>
              </a:rPr>
              <a:t>2</a:t>
            </a:r>
            <a:r>
              <a:rPr lang="en-US" sz="2400">
                <a:latin typeface="Comic Sans MS" charset="0"/>
                <a:sym typeface="Symbol" charset="0"/>
              </a:rPr>
              <a:t>)</a:t>
            </a:r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2743200" y="2608263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mic Sans MS" charset="0"/>
                <a:sym typeface="Symbol" charset="0"/>
              </a:rPr>
              <a:t>(nlgn)</a:t>
            </a: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2611438" y="3205163"/>
            <a:ext cx="260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mic Sans MS" charset="0"/>
                <a:sym typeface="Symbol" charset="0"/>
              </a:rPr>
              <a:t>(nlgn) - average</a:t>
            </a:r>
          </a:p>
        </p:txBody>
      </p:sp>
    </p:spTree>
    <p:extLst>
      <p:ext uri="{BB962C8B-B14F-4D97-AF65-F5344CB8AC3E}">
        <p14:creationId xmlns:p14="http://schemas.microsoft.com/office/powerpoint/2010/main" val="6437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</Words>
  <Application>Microsoft Macintosh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How Fast Can We Sort?</vt:lpstr>
      <vt:lpstr>How Fast Can We Sort?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Schmidt</dc:creator>
  <cp:lastModifiedBy>Tom Schmidt</cp:lastModifiedBy>
  <cp:revision>2</cp:revision>
  <dcterms:created xsi:type="dcterms:W3CDTF">2015-12-03T18:28:37Z</dcterms:created>
  <dcterms:modified xsi:type="dcterms:W3CDTF">2015-12-03T18:40:19Z</dcterms:modified>
</cp:coreProperties>
</file>