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7987-9DA2-4B4E-B75E-5CC32C4A239C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0F11-CF21-414B-B5B6-172739CF0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08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7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0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2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8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1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0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1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9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1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6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1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4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2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2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6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1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3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2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3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3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3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8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1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2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4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4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1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09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5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2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0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0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2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2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8229600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5 at 11.10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74638"/>
            <a:ext cx="8229600" cy="62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Schmidt</dc:creator>
  <cp:lastModifiedBy>Tom Schmidt</cp:lastModifiedBy>
  <cp:revision>1</cp:revision>
  <dcterms:created xsi:type="dcterms:W3CDTF">2015-11-05T16:19:44Z</dcterms:created>
  <dcterms:modified xsi:type="dcterms:W3CDTF">2015-11-05T16:22:48Z</dcterms:modified>
</cp:coreProperties>
</file>