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734AE-352B-43B0-9B2F-E224A6E5C8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B558662-0011-41CD-8453-A9B124CB0EAA}">
      <dgm:prSet phldrT="[文字]" custT="1"/>
      <dgm:spPr/>
      <dgm:t>
        <a:bodyPr/>
        <a:lstStyle/>
        <a:p>
          <a:pPr algn="ctr"/>
          <a:r>
            <a:rPr lang="en-US" altLang="zh-TW" sz="4000" dirty="0" smtClean="0">
              <a:latin typeface="Cambria" panose="02040503050406030204" pitchFamily="18" charset="0"/>
            </a:rPr>
            <a:t>Main</a:t>
          </a:r>
          <a:endParaRPr lang="zh-TW" altLang="en-US" sz="4000" dirty="0">
            <a:latin typeface="Cambria" panose="02040503050406030204" pitchFamily="18" charset="0"/>
          </a:endParaRPr>
        </a:p>
      </dgm:t>
    </dgm:pt>
    <dgm:pt modelId="{D31EE5F6-9FAE-4F67-B543-FCB493E44EB8}" type="parTrans" cxnId="{2BABE0ED-D0AF-4E63-8712-D38306C7C403}">
      <dgm:prSet/>
      <dgm:spPr/>
      <dgm:t>
        <a:bodyPr/>
        <a:lstStyle/>
        <a:p>
          <a:pPr algn="ctr"/>
          <a:endParaRPr lang="zh-TW" altLang="en-US"/>
        </a:p>
      </dgm:t>
    </dgm:pt>
    <dgm:pt modelId="{04495CDA-4E6F-4F92-83B1-A7DE2E78B749}" type="sibTrans" cxnId="{2BABE0ED-D0AF-4E63-8712-D38306C7C403}">
      <dgm:prSet/>
      <dgm:spPr/>
      <dgm:t>
        <a:bodyPr/>
        <a:lstStyle/>
        <a:p>
          <a:pPr algn="ctr"/>
          <a:endParaRPr lang="zh-TW" altLang="en-US"/>
        </a:p>
      </dgm:t>
    </dgm:pt>
    <dgm:pt modelId="{D1F8D3DA-CF71-450B-954B-2408471AE6F1}">
      <dgm:prSet phldrT="[文字]" custT="1"/>
      <dgm:spPr/>
      <dgm:t>
        <a:bodyPr/>
        <a:lstStyle/>
        <a:p>
          <a:pPr algn="ctr"/>
          <a:r>
            <a:rPr lang="en-US" altLang="zh-TW" sz="3600" dirty="0" smtClean="0">
              <a:latin typeface="Cambria" panose="02040503050406030204" pitchFamily="18" charset="0"/>
            </a:rPr>
            <a:t>ConnectGame</a:t>
          </a:r>
          <a:endParaRPr lang="zh-TW" altLang="en-US" sz="3600" dirty="0">
            <a:latin typeface="Cambria" panose="02040503050406030204" pitchFamily="18" charset="0"/>
          </a:endParaRPr>
        </a:p>
      </dgm:t>
    </dgm:pt>
    <dgm:pt modelId="{408387D9-AFA7-47A8-9146-2AA65F8AA096}" type="parTrans" cxnId="{C8268432-4113-49A2-8D5C-430B65A27725}">
      <dgm:prSet/>
      <dgm:spPr/>
      <dgm:t>
        <a:bodyPr/>
        <a:lstStyle/>
        <a:p>
          <a:pPr algn="ctr"/>
          <a:endParaRPr lang="zh-TW" altLang="en-US"/>
        </a:p>
      </dgm:t>
    </dgm:pt>
    <dgm:pt modelId="{6E16B370-72EC-4297-AC9E-1C8D36CE7B10}" type="sibTrans" cxnId="{C8268432-4113-49A2-8D5C-430B65A27725}">
      <dgm:prSet/>
      <dgm:spPr/>
      <dgm:t>
        <a:bodyPr/>
        <a:lstStyle/>
        <a:p>
          <a:pPr algn="ctr"/>
          <a:endParaRPr lang="zh-TW" altLang="en-US"/>
        </a:p>
      </dgm:t>
    </dgm:pt>
    <dgm:pt modelId="{D86014F0-EF7E-4BF5-BDB3-4C198787AA22}">
      <dgm:prSet phldrT="[文字]" custT="1"/>
      <dgm:spPr/>
      <dgm:t>
        <a:bodyPr/>
        <a:lstStyle/>
        <a:p>
          <a:pPr algn="ctr"/>
          <a:r>
            <a:rPr lang="en-US" altLang="zh-TW" sz="3600" dirty="0" smtClean="0">
              <a:latin typeface="Cambria" panose="02040503050406030204" pitchFamily="18" charset="0"/>
            </a:rPr>
            <a:t>Grid</a:t>
          </a:r>
          <a:endParaRPr lang="zh-TW" altLang="en-US" sz="3600" dirty="0">
            <a:latin typeface="Cambria" panose="02040503050406030204" pitchFamily="18" charset="0"/>
          </a:endParaRPr>
        </a:p>
      </dgm:t>
    </dgm:pt>
    <dgm:pt modelId="{B707031A-708C-4E3C-AE3F-F8602B378264}" type="parTrans" cxnId="{5D0D0B81-8EF6-4A83-BB39-F50BF920F7DF}">
      <dgm:prSet/>
      <dgm:spPr/>
      <dgm:t>
        <a:bodyPr/>
        <a:lstStyle/>
        <a:p>
          <a:pPr algn="ctr"/>
          <a:endParaRPr lang="zh-TW" altLang="en-US"/>
        </a:p>
      </dgm:t>
    </dgm:pt>
    <dgm:pt modelId="{762E17B2-A849-40E8-972D-899D865A3682}" type="sibTrans" cxnId="{5D0D0B81-8EF6-4A83-BB39-F50BF920F7DF}">
      <dgm:prSet/>
      <dgm:spPr/>
      <dgm:t>
        <a:bodyPr/>
        <a:lstStyle/>
        <a:p>
          <a:pPr algn="ctr"/>
          <a:endParaRPr lang="zh-TW" altLang="en-US"/>
        </a:p>
      </dgm:t>
    </dgm:pt>
    <dgm:pt modelId="{F0CE4FE7-C775-471E-9E4F-BE5D22E9B89C}">
      <dgm:prSet phldrT="[文字]" custT="1"/>
      <dgm:spPr/>
      <dgm:t>
        <a:bodyPr/>
        <a:lstStyle/>
        <a:p>
          <a:pPr algn="ctr"/>
          <a:r>
            <a:rPr lang="en-US" altLang="zh-TW" sz="3600" dirty="0" smtClean="0">
              <a:latin typeface="Cambria" panose="02040503050406030204" pitchFamily="18" charset="0"/>
            </a:rPr>
            <a:t>Disc</a:t>
          </a:r>
          <a:endParaRPr lang="zh-TW" altLang="en-US" sz="3600" dirty="0">
            <a:latin typeface="Cambria" panose="02040503050406030204" pitchFamily="18" charset="0"/>
          </a:endParaRPr>
        </a:p>
      </dgm:t>
    </dgm:pt>
    <dgm:pt modelId="{2481C09D-DEA0-4DB5-A752-B9C2F34B4B8F}" type="parTrans" cxnId="{B61D72B0-EF52-4A22-98C2-74A2D401A537}">
      <dgm:prSet/>
      <dgm:spPr/>
      <dgm:t>
        <a:bodyPr/>
        <a:lstStyle/>
        <a:p>
          <a:pPr algn="ctr"/>
          <a:endParaRPr lang="zh-TW" altLang="en-US"/>
        </a:p>
      </dgm:t>
    </dgm:pt>
    <dgm:pt modelId="{4D29500E-5453-47E3-859B-EBCC3C3B20D7}" type="sibTrans" cxnId="{B61D72B0-EF52-4A22-98C2-74A2D401A537}">
      <dgm:prSet/>
      <dgm:spPr/>
      <dgm:t>
        <a:bodyPr/>
        <a:lstStyle/>
        <a:p>
          <a:pPr algn="ctr"/>
          <a:endParaRPr lang="zh-TW" altLang="en-US"/>
        </a:p>
      </dgm:t>
    </dgm:pt>
    <dgm:pt modelId="{9559D919-DED9-4F4A-93E1-7EFD8EF5A172}">
      <dgm:prSet phldrT="[文字]" custT="1"/>
      <dgm:spPr/>
      <dgm:t>
        <a:bodyPr/>
        <a:lstStyle/>
        <a:p>
          <a:pPr algn="ctr"/>
          <a:r>
            <a:rPr lang="en-US" altLang="zh-TW" sz="3600" dirty="0" smtClean="0">
              <a:latin typeface="Cambria" panose="02040503050406030204" pitchFamily="18" charset="0"/>
            </a:rPr>
            <a:t>AI</a:t>
          </a:r>
          <a:endParaRPr lang="zh-TW" altLang="en-US" sz="3600" dirty="0">
            <a:latin typeface="Cambria" panose="02040503050406030204" pitchFamily="18" charset="0"/>
          </a:endParaRPr>
        </a:p>
      </dgm:t>
    </dgm:pt>
    <dgm:pt modelId="{8C443AD3-C3DB-469A-BA1A-B0E1A2C715ED}" type="parTrans" cxnId="{A7680795-96CE-4241-A94B-70FE115D73AA}">
      <dgm:prSet/>
      <dgm:spPr/>
      <dgm:t>
        <a:bodyPr/>
        <a:lstStyle/>
        <a:p>
          <a:pPr algn="ctr"/>
          <a:endParaRPr lang="zh-TW" altLang="en-US"/>
        </a:p>
      </dgm:t>
    </dgm:pt>
    <dgm:pt modelId="{09B8FBFD-AF4F-4A76-961B-193FCA231E83}" type="sibTrans" cxnId="{A7680795-96CE-4241-A94B-70FE115D73AA}">
      <dgm:prSet/>
      <dgm:spPr/>
      <dgm:t>
        <a:bodyPr/>
        <a:lstStyle/>
        <a:p>
          <a:pPr algn="ctr"/>
          <a:endParaRPr lang="zh-TW" altLang="en-US"/>
        </a:p>
      </dgm:t>
    </dgm:pt>
    <dgm:pt modelId="{46FF080A-D7D7-40F1-81B8-275D462F71AA}" type="pres">
      <dgm:prSet presAssocID="{8D0734AE-352B-43B0-9B2F-E224A6E5C8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14EEEF8-FCD9-4D64-BC79-4DCFC532D273}" type="pres">
      <dgm:prSet presAssocID="{6B558662-0011-41CD-8453-A9B124CB0EAA}" presName="hierRoot1" presStyleCnt="0">
        <dgm:presLayoutVars>
          <dgm:hierBranch val="init"/>
        </dgm:presLayoutVars>
      </dgm:prSet>
      <dgm:spPr/>
    </dgm:pt>
    <dgm:pt modelId="{E36206D8-AEF3-4EC4-B7BC-37823A0ED8E9}" type="pres">
      <dgm:prSet presAssocID="{6B558662-0011-41CD-8453-A9B124CB0EAA}" presName="rootComposite1" presStyleCnt="0"/>
      <dgm:spPr/>
    </dgm:pt>
    <dgm:pt modelId="{9C0161D7-4452-45B3-84EB-7E403C291948}" type="pres">
      <dgm:prSet presAssocID="{6B558662-0011-41CD-8453-A9B124CB0E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31182E-0F33-44CC-833D-EE54C2438300}" type="pres">
      <dgm:prSet presAssocID="{6B558662-0011-41CD-8453-A9B124CB0EAA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6DCA37F-2FCE-40FA-86DB-D336AF9F3549}" type="pres">
      <dgm:prSet presAssocID="{6B558662-0011-41CD-8453-A9B124CB0EAA}" presName="hierChild2" presStyleCnt="0"/>
      <dgm:spPr/>
    </dgm:pt>
    <dgm:pt modelId="{AF9DB87F-61D5-4463-8C05-126F078A76A9}" type="pres">
      <dgm:prSet presAssocID="{408387D9-AFA7-47A8-9146-2AA65F8AA096}" presName="Name64" presStyleLbl="parChTrans1D2" presStyleIdx="0" presStyleCnt="1"/>
      <dgm:spPr/>
      <dgm:t>
        <a:bodyPr/>
        <a:lstStyle/>
        <a:p>
          <a:endParaRPr lang="zh-TW" altLang="en-US"/>
        </a:p>
      </dgm:t>
    </dgm:pt>
    <dgm:pt modelId="{7CCEEA6F-E15C-4D09-A22D-9E21AF433185}" type="pres">
      <dgm:prSet presAssocID="{D1F8D3DA-CF71-450B-954B-2408471AE6F1}" presName="hierRoot2" presStyleCnt="0">
        <dgm:presLayoutVars>
          <dgm:hierBranch val="init"/>
        </dgm:presLayoutVars>
      </dgm:prSet>
      <dgm:spPr/>
    </dgm:pt>
    <dgm:pt modelId="{CE9599DB-6C74-4290-A4A9-EFC6B01BFEBF}" type="pres">
      <dgm:prSet presAssocID="{D1F8D3DA-CF71-450B-954B-2408471AE6F1}" presName="rootComposite" presStyleCnt="0"/>
      <dgm:spPr/>
    </dgm:pt>
    <dgm:pt modelId="{23D20CAF-584E-437C-B17B-5A66017DBCF0}" type="pres">
      <dgm:prSet presAssocID="{D1F8D3DA-CF71-450B-954B-2408471AE6F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689541-F9B8-43BC-936C-7CEC4A356BDD}" type="pres">
      <dgm:prSet presAssocID="{D1F8D3DA-CF71-450B-954B-2408471AE6F1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1BA42D8D-8C7F-4536-BFFC-D520A7E9F5E8}" type="pres">
      <dgm:prSet presAssocID="{D1F8D3DA-CF71-450B-954B-2408471AE6F1}" presName="hierChild4" presStyleCnt="0"/>
      <dgm:spPr/>
    </dgm:pt>
    <dgm:pt modelId="{8EF0738F-0CC3-42C9-8FBA-7571A9B5DCA1}" type="pres">
      <dgm:prSet presAssocID="{B707031A-708C-4E3C-AE3F-F8602B378264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100E2CBD-A1FB-49B6-A85B-612593A391FA}" type="pres">
      <dgm:prSet presAssocID="{D86014F0-EF7E-4BF5-BDB3-4C198787AA22}" presName="hierRoot2" presStyleCnt="0">
        <dgm:presLayoutVars>
          <dgm:hierBranch val="init"/>
        </dgm:presLayoutVars>
      </dgm:prSet>
      <dgm:spPr/>
    </dgm:pt>
    <dgm:pt modelId="{7328DC56-F35B-4453-BE33-AD3596BABE19}" type="pres">
      <dgm:prSet presAssocID="{D86014F0-EF7E-4BF5-BDB3-4C198787AA22}" presName="rootComposite" presStyleCnt="0"/>
      <dgm:spPr/>
    </dgm:pt>
    <dgm:pt modelId="{F7B2F44A-4965-4A2F-BEC4-58C0B34BD3E7}" type="pres">
      <dgm:prSet presAssocID="{D86014F0-EF7E-4BF5-BDB3-4C198787AA22}" presName="rootText" presStyleLbl="node3" presStyleIdx="0" presStyleCnt="3" custLinFactNeighborX="273" custLinFactNeighborY="-5012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7FCD9F-3913-4A8B-B4B8-F7835A8AE1F6}" type="pres">
      <dgm:prSet presAssocID="{D86014F0-EF7E-4BF5-BDB3-4C198787AA22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8B78D88B-D187-4BE7-BC13-3F3F5DB62366}" type="pres">
      <dgm:prSet presAssocID="{D86014F0-EF7E-4BF5-BDB3-4C198787AA22}" presName="hierChild4" presStyleCnt="0"/>
      <dgm:spPr/>
    </dgm:pt>
    <dgm:pt modelId="{CE71706C-BB0A-455A-BC19-8639DB06C922}" type="pres">
      <dgm:prSet presAssocID="{D86014F0-EF7E-4BF5-BDB3-4C198787AA22}" presName="hierChild5" presStyleCnt="0"/>
      <dgm:spPr/>
    </dgm:pt>
    <dgm:pt modelId="{FCE40289-99FB-47F5-BB4F-E5E2F5F93086}" type="pres">
      <dgm:prSet presAssocID="{2481C09D-DEA0-4DB5-A752-B9C2F34B4B8F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C52F66E5-88BB-423F-9251-743C4D87128D}" type="pres">
      <dgm:prSet presAssocID="{F0CE4FE7-C775-471E-9E4F-BE5D22E9B89C}" presName="hierRoot2" presStyleCnt="0">
        <dgm:presLayoutVars>
          <dgm:hierBranch val="init"/>
        </dgm:presLayoutVars>
      </dgm:prSet>
      <dgm:spPr/>
    </dgm:pt>
    <dgm:pt modelId="{7CE5A458-275C-4DC5-811C-BDBF51DE345B}" type="pres">
      <dgm:prSet presAssocID="{F0CE4FE7-C775-471E-9E4F-BE5D22E9B89C}" presName="rootComposite" presStyleCnt="0"/>
      <dgm:spPr/>
    </dgm:pt>
    <dgm:pt modelId="{08AF66E7-8206-4C06-BC4C-8F52A2FFDAA2}" type="pres">
      <dgm:prSet presAssocID="{F0CE4FE7-C775-471E-9E4F-BE5D22E9B89C}" presName="rootText" presStyleLbl="node3" presStyleIdx="1" presStyleCnt="3" custLinFactNeighborX="135" custLinFactNeighborY="-7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B68EB5-480A-483D-BC46-BBCBE0EBEFFB}" type="pres">
      <dgm:prSet presAssocID="{F0CE4FE7-C775-471E-9E4F-BE5D22E9B89C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5F00894D-CD35-499D-ABA7-FC3C0C92D3F0}" type="pres">
      <dgm:prSet presAssocID="{F0CE4FE7-C775-471E-9E4F-BE5D22E9B89C}" presName="hierChild4" presStyleCnt="0"/>
      <dgm:spPr/>
    </dgm:pt>
    <dgm:pt modelId="{BFB99D68-E089-4660-AD62-CC39AEFB4F73}" type="pres">
      <dgm:prSet presAssocID="{F0CE4FE7-C775-471E-9E4F-BE5D22E9B89C}" presName="hierChild5" presStyleCnt="0"/>
      <dgm:spPr/>
    </dgm:pt>
    <dgm:pt modelId="{35312FF8-FB16-45DA-8460-B1724F0912A1}" type="pres">
      <dgm:prSet presAssocID="{8C443AD3-C3DB-469A-BA1A-B0E1A2C715ED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F328D349-8CD2-483F-B242-33C607000023}" type="pres">
      <dgm:prSet presAssocID="{9559D919-DED9-4F4A-93E1-7EFD8EF5A172}" presName="hierRoot2" presStyleCnt="0">
        <dgm:presLayoutVars>
          <dgm:hierBranch val="init"/>
        </dgm:presLayoutVars>
      </dgm:prSet>
      <dgm:spPr/>
    </dgm:pt>
    <dgm:pt modelId="{0ED8CCF2-2B23-453D-BE38-3E8599C8AF0F}" type="pres">
      <dgm:prSet presAssocID="{9559D919-DED9-4F4A-93E1-7EFD8EF5A172}" presName="rootComposite" presStyleCnt="0"/>
      <dgm:spPr/>
    </dgm:pt>
    <dgm:pt modelId="{48CE237D-A01C-43B7-ACCF-376A1EEAD101}" type="pres">
      <dgm:prSet presAssocID="{9559D919-DED9-4F4A-93E1-7EFD8EF5A172}" presName="rootText" presStyleLbl="node3" presStyleIdx="2" presStyleCnt="3" custLinFactNeighborX="135" custLinFactNeighborY="338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C8D0EC-CF75-4AAF-BEF1-A98F4432269B}" type="pres">
      <dgm:prSet presAssocID="{9559D919-DED9-4F4A-93E1-7EFD8EF5A172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FA9BC1BA-33B9-429F-B82A-11DD60A9DBF3}" type="pres">
      <dgm:prSet presAssocID="{9559D919-DED9-4F4A-93E1-7EFD8EF5A172}" presName="hierChild4" presStyleCnt="0"/>
      <dgm:spPr/>
    </dgm:pt>
    <dgm:pt modelId="{0DEB96E0-77F0-4711-9FF3-4D06A225E400}" type="pres">
      <dgm:prSet presAssocID="{9559D919-DED9-4F4A-93E1-7EFD8EF5A172}" presName="hierChild5" presStyleCnt="0"/>
      <dgm:spPr/>
    </dgm:pt>
    <dgm:pt modelId="{E0652630-E738-4739-9A70-D0C069788ECF}" type="pres">
      <dgm:prSet presAssocID="{D1F8D3DA-CF71-450B-954B-2408471AE6F1}" presName="hierChild5" presStyleCnt="0"/>
      <dgm:spPr/>
    </dgm:pt>
    <dgm:pt modelId="{3846CB87-C7C3-4F40-8DC5-F1F4A142CAF4}" type="pres">
      <dgm:prSet presAssocID="{6B558662-0011-41CD-8453-A9B124CB0EAA}" presName="hierChild3" presStyleCnt="0"/>
      <dgm:spPr/>
    </dgm:pt>
  </dgm:ptLst>
  <dgm:cxnLst>
    <dgm:cxn modelId="{5D0D0B81-8EF6-4A83-BB39-F50BF920F7DF}" srcId="{D1F8D3DA-CF71-450B-954B-2408471AE6F1}" destId="{D86014F0-EF7E-4BF5-BDB3-4C198787AA22}" srcOrd="0" destOrd="0" parTransId="{B707031A-708C-4E3C-AE3F-F8602B378264}" sibTransId="{762E17B2-A849-40E8-972D-899D865A3682}"/>
    <dgm:cxn modelId="{28F4F345-AB57-4BDF-BC29-C97169A8D1E6}" type="presOf" srcId="{F0CE4FE7-C775-471E-9E4F-BE5D22E9B89C}" destId="{57B68EB5-480A-483D-BC46-BBCBE0EBEFFB}" srcOrd="1" destOrd="0" presId="urn:microsoft.com/office/officeart/2009/3/layout/HorizontalOrganizationChart"/>
    <dgm:cxn modelId="{A7680795-96CE-4241-A94B-70FE115D73AA}" srcId="{D1F8D3DA-CF71-450B-954B-2408471AE6F1}" destId="{9559D919-DED9-4F4A-93E1-7EFD8EF5A172}" srcOrd="2" destOrd="0" parTransId="{8C443AD3-C3DB-469A-BA1A-B0E1A2C715ED}" sibTransId="{09B8FBFD-AF4F-4A76-961B-193FCA231E83}"/>
    <dgm:cxn modelId="{CDAC65A2-998C-4B56-8C0A-96ABB81E3363}" type="presOf" srcId="{9559D919-DED9-4F4A-93E1-7EFD8EF5A172}" destId="{48CE237D-A01C-43B7-ACCF-376A1EEAD101}" srcOrd="0" destOrd="0" presId="urn:microsoft.com/office/officeart/2009/3/layout/HorizontalOrganizationChart"/>
    <dgm:cxn modelId="{C5BBF095-80AB-44DC-9949-7A7665D36BCF}" type="presOf" srcId="{9559D919-DED9-4F4A-93E1-7EFD8EF5A172}" destId="{40C8D0EC-CF75-4AAF-BEF1-A98F4432269B}" srcOrd="1" destOrd="0" presId="urn:microsoft.com/office/officeart/2009/3/layout/HorizontalOrganizationChart"/>
    <dgm:cxn modelId="{A760CF20-AA0F-4854-97C6-FB09A657FE5C}" type="presOf" srcId="{F0CE4FE7-C775-471E-9E4F-BE5D22E9B89C}" destId="{08AF66E7-8206-4C06-BC4C-8F52A2FFDAA2}" srcOrd="0" destOrd="0" presId="urn:microsoft.com/office/officeart/2009/3/layout/HorizontalOrganizationChart"/>
    <dgm:cxn modelId="{D439D1DF-9505-425D-93FA-E3BAC9A6CE52}" type="presOf" srcId="{D86014F0-EF7E-4BF5-BDB3-4C198787AA22}" destId="{5B7FCD9F-3913-4A8B-B4B8-F7835A8AE1F6}" srcOrd="1" destOrd="0" presId="urn:microsoft.com/office/officeart/2009/3/layout/HorizontalOrganizationChart"/>
    <dgm:cxn modelId="{2BABE0ED-D0AF-4E63-8712-D38306C7C403}" srcId="{8D0734AE-352B-43B0-9B2F-E224A6E5C858}" destId="{6B558662-0011-41CD-8453-A9B124CB0EAA}" srcOrd="0" destOrd="0" parTransId="{D31EE5F6-9FAE-4F67-B543-FCB493E44EB8}" sibTransId="{04495CDA-4E6F-4F92-83B1-A7DE2E78B749}"/>
    <dgm:cxn modelId="{B61D72B0-EF52-4A22-98C2-74A2D401A537}" srcId="{D1F8D3DA-CF71-450B-954B-2408471AE6F1}" destId="{F0CE4FE7-C775-471E-9E4F-BE5D22E9B89C}" srcOrd="1" destOrd="0" parTransId="{2481C09D-DEA0-4DB5-A752-B9C2F34B4B8F}" sibTransId="{4D29500E-5453-47E3-859B-EBCC3C3B20D7}"/>
    <dgm:cxn modelId="{913DD8BB-AB72-4FEE-B8D4-57CA106316C3}" type="presOf" srcId="{B707031A-708C-4E3C-AE3F-F8602B378264}" destId="{8EF0738F-0CC3-42C9-8FBA-7571A9B5DCA1}" srcOrd="0" destOrd="0" presId="urn:microsoft.com/office/officeart/2009/3/layout/HorizontalOrganizationChart"/>
    <dgm:cxn modelId="{E8B24531-2408-4268-B1C2-4803BDA99379}" type="presOf" srcId="{D1F8D3DA-CF71-450B-954B-2408471AE6F1}" destId="{23D20CAF-584E-437C-B17B-5A66017DBCF0}" srcOrd="0" destOrd="0" presId="urn:microsoft.com/office/officeart/2009/3/layout/HorizontalOrganizationChart"/>
    <dgm:cxn modelId="{04AE40E2-0CE5-4D05-8CCE-3D67A4F5704E}" type="presOf" srcId="{D86014F0-EF7E-4BF5-BDB3-4C198787AA22}" destId="{F7B2F44A-4965-4A2F-BEC4-58C0B34BD3E7}" srcOrd="0" destOrd="0" presId="urn:microsoft.com/office/officeart/2009/3/layout/HorizontalOrganizationChart"/>
    <dgm:cxn modelId="{C8268432-4113-49A2-8D5C-430B65A27725}" srcId="{6B558662-0011-41CD-8453-A9B124CB0EAA}" destId="{D1F8D3DA-CF71-450B-954B-2408471AE6F1}" srcOrd="0" destOrd="0" parTransId="{408387D9-AFA7-47A8-9146-2AA65F8AA096}" sibTransId="{6E16B370-72EC-4297-AC9E-1C8D36CE7B10}"/>
    <dgm:cxn modelId="{EB3F1D1F-6A1F-4BD7-9661-A74DA902F43A}" type="presOf" srcId="{6B558662-0011-41CD-8453-A9B124CB0EAA}" destId="{D331182E-0F33-44CC-833D-EE54C2438300}" srcOrd="1" destOrd="0" presId="urn:microsoft.com/office/officeart/2009/3/layout/HorizontalOrganizationChart"/>
    <dgm:cxn modelId="{DDA52272-164E-4813-AD24-42FDEACF5BFC}" type="presOf" srcId="{8C443AD3-C3DB-469A-BA1A-B0E1A2C715ED}" destId="{35312FF8-FB16-45DA-8460-B1724F0912A1}" srcOrd="0" destOrd="0" presId="urn:microsoft.com/office/officeart/2009/3/layout/HorizontalOrganizationChart"/>
    <dgm:cxn modelId="{7E892412-182B-4794-8DE7-52BCEFDDD917}" type="presOf" srcId="{D1F8D3DA-CF71-450B-954B-2408471AE6F1}" destId="{16689541-F9B8-43BC-936C-7CEC4A356BDD}" srcOrd="1" destOrd="0" presId="urn:microsoft.com/office/officeart/2009/3/layout/HorizontalOrganizationChart"/>
    <dgm:cxn modelId="{6171EC84-6B6C-4271-8B3F-87F447F61300}" type="presOf" srcId="{2481C09D-DEA0-4DB5-A752-B9C2F34B4B8F}" destId="{FCE40289-99FB-47F5-BB4F-E5E2F5F93086}" srcOrd="0" destOrd="0" presId="urn:microsoft.com/office/officeart/2009/3/layout/HorizontalOrganizationChart"/>
    <dgm:cxn modelId="{9AC68DEE-23A1-49D8-B2FD-13BA300014DB}" type="presOf" srcId="{408387D9-AFA7-47A8-9146-2AA65F8AA096}" destId="{AF9DB87F-61D5-4463-8C05-126F078A76A9}" srcOrd="0" destOrd="0" presId="urn:microsoft.com/office/officeart/2009/3/layout/HorizontalOrganizationChart"/>
    <dgm:cxn modelId="{5F57F7D9-AD69-4AF8-B969-8CDCBB224D73}" type="presOf" srcId="{6B558662-0011-41CD-8453-A9B124CB0EAA}" destId="{9C0161D7-4452-45B3-84EB-7E403C291948}" srcOrd="0" destOrd="0" presId="urn:microsoft.com/office/officeart/2009/3/layout/HorizontalOrganizationChart"/>
    <dgm:cxn modelId="{49B0AEB3-2139-49E6-8013-5969EB31AEA2}" type="presOf" srcId="{8D0734AE-352B-43B0-9B2F-E224A6E5C858}" destId="{46FF080A-D7D7-40F1-81B8-275D462F71AA}" srcOrd="0" destOrd="0" presId="urn:microsoft.com/office/officeart/2009/3/layout/HorizontalOrganizationChart"/>
    <dgm:cxn modelId="{901FEAA3-188D-4D3F-A90B-5702BAF1E054}" type="presParOf" srcId="{46FF080A-D7D7-40F1-81B8-275D462F71AA}" destId="{514EEEF8-FCD9-4D64-BC79-4DCFC532D273}" srcOrd="0" destOrd="0" presId="urn:microsoft.com/office/officeart/2009/3/layout/HorizontalOrganizationChart"/>
    <dgm:cxn modelId="{A831D698-BCDE-4372-80B2-6D69877FDDF0}" type="presParOf" srcId="{514EEEF8-FCD9-4D64-BC79-4DCFC532D273}" destId="{E36206D8-AEF3-4EC4-B7BC-37823A0ED8E9}" srcOrd="0" destOrd="0" presId="urn:microsoft.com/office/officeart/2009/3/layout/HorizontalOrganizationChart"/>
    <dgm:cxn modelId="{880428F8-617D-4E02-B3F2-829DB67F7CAC}" type="presParOf" srcId="{E36206D8-AEF3-4EC4-B7BC-37823A0ED8E9}" destId="{9C0161D7-4452-45B3-84EB-7E403C291948}" srcOrd="0" destOrd="0" presId="urn:microsoft.com/office/officeart/2009/3/layout/HorizontalOrganizationChart"/>
    <dgm:cxn modelId="{AB226C53-D081-4C8E-B864-A12273547A62}" type="presParOf" srcId="{E36206D8-AEF3-4EC4-B7BC-37823A0ED8E9}" destId="{D331182E-0F33-44CC-833D-EE54C2438300}" srcOrd="1" destOrd="0" presId="urn:microsoft.com/office/officeart/2009/3/layout/HorizontalOrganizationChart"/>
    <dgm:cxn modelId="{11786732-ABFA-40EA-A101-B14DF94FF21F}" type="presParOf" srcId="{514EEEF8-FCD9-4D64-BC79-4DCFC532D273}" destId="{C6DCA37F-2FCE-40FA-86DB-D336AF9F3549}" srcOrd="1" destOrd="0" presId="urn:microsoft.com/office/officeart/2009/3/layout/HorizontalOrganizationChart"/>
    <dgm:cxn modelId="{7E28DE06-73CE-4B38-934C-81E891F37A4E}" type="presParOf" srcId="{C6DCA37F-2FCE-40FA-86DB-D336AF9F3549}" destId="{AF9DB87F-61D5-4463-8C05-126F078A76A9}" srcOrd="0" destOrd="0" presId="urn:microsoft.com/office/officeart/2009/3/layout/HorizontalOrganizationChart"/>
    <dgm:cxn modelId="{16173ECE-07C1-40E8-9D24-A1BEF2CD09A8}" type="presParOf" srcId="{C6DCA37F-2FCE-40FA-86DB-D336AF9F3549}" destId="{7CCEEA6F-E15C-4D09-A22D-9E21AF433185}" srcOrd="1" destOrd="0" presId="urn:microsoft.com/office/officeart/2009/3/layout/HorizontalOrganizationChart"/>
    <dgm:cxn modelId="{D340914C-5962-4BCF-A4FB-AE60932363B8}" type="presParOf" srcId="{7CCEEA6F-E15C-4D09-A22D-9E21AF433185}" destId="{CE9599DB-6C74-4290-A4A9-EFC6B01BFEBF}" srcOrd="0" destOrd="0" presId="urn:microsoft.com/office/officeart/2009/3/layout/HorizontalOrganizationChart"/>
    <dgm:cxn modelId="{8E3B4859-4E6C-47F4-B4E8-177F9D812707}" type="presParOf" srcId="{CE9599DB-6C74-4290-A4A9-EFC6B01BFEBF}" destId="{23D20CAF-584E-437C-B17B-5A66017DBCF0}" srcOrd="0" destOrd="0" presId="urn:microsoft.com/office/officeart/2009/3/layout/HorizontalOrganizationChart"/>
    <dgm:cxn modelId="{7781DEAF-9444-4D25-94C0-E1748CBFE674}" type="presParOf" srcId="{CE9599DB-6C74-4290-A4A9-EFC6B01BFEBF}" destId="{16689541-F9B8-43BC-936C-7CEC4A356BDD}" srcOrd="1" destOrd="0" presId="urn:microsoft.com/office/officeart/2009/3/layout/HorizontalOrganizationChart"/>
    <dgm:cxn modelId="{08268C2C-C866-48DE-959A-EBA0ED0B89A5}" type="presParOf" srcId="{7CCEEA6F-E15C-4D09-A22D-9E21AF433185}" destId="{1BA42D8D-8C7F-4536-BFFC-D520A7E9F5E8}" srcOrd="1" destOrd="0" presId="urn:microsoft.com/office/officeart/2009/3/layout/HorizontalOrganizationChart"/>
    <dgm:cxn modelId="{4DBBE804-6FC5-4AEE-9658-F4FAD10A45F9}" type="presParOf" srcId="{1BA42D8D-8C7F-4536-BFFC-D520A7E9F5E8}" destId="{8EF0738F-0CC3-42C9-8FBA-7571A9B5DCA1}" srcOrd="0" destOrd="0" presId="urn:microsoft.com/office/officeart/2009/3/layout/HorizontalOrganizationChart"/>
    <dgm:cxn modelId="{3E42FE82-07B6-4B87-8CB5-1254C0993631}" type="presParOf" srcId="{1BA42D8D-8C7F-4536-BFFC-D520A7E9F5E8}" destId="{100E2CBD-A1FB-49B6-A85B-612593A391FA}" srcOrd="1" destOrd="0" presId="urn:microsoft.com/office/officeart/2009/3/layout/HorizontalOrganizationChart"/>
    <dgm:cxn modelId="{40071DFB-AC95-4C75-9C43-119A692BE804}" type="presParOf" srcId="{100E2CBD-A1FB-49B6-A85B-612593A391FA}" destId="{7328DC56-F35B-4453-BE33-AD3596BABE19}" srcOrd="0" destOrd="0" presId="urn:microsoft.com/office/officeart/2009/3/layout/HorizontalOrganizationChart"/>
    <dgm:cxn modelId="{54D98E67-0AC8-497E-B4BB-AC983C390085}" type="presParOf" srcId="{7328DC56-F35B-4453-BE33-AD3596BABE19}" destId="{F7B2F44A-4965-4A2F-BEC4-58C0B34BD3E7}" srcOrd="0" destOrd="0" presId="urn:microsoft.com/office/officeart/2009/3/layout/HorizontalOrganizationChart"/>
    <dgm:cxn modelId="{20F3C073-74F8-44D6-A943-2BCF95E73A87}" type="presParOf" srcId="{7328DC56-F35B-4453-BE33-AD3596BABE19}" destId="{5B7FCD9F-3913-4A8B-B4B8-F7835A8AE1F6}" srcOrd="1" destOrd="0" presId="urn:microsoft.com/office/officeart/2009/3/layout/HorizontalOrganizationChart"/>
    <dgm:cxn modelId="{DFC343A6-D5A7-4B1E-86FB-DA5CCD386F7F}" type="presParOf" srcId="{100E2CBD-A1FB-49B6-A85B-612593A391FA}" destId="{8B78D88B-D187-4BE7-BC13-3F3F5DB62366}" srcOrd="1" destOrd="0" presId="urn:microsoft.com/office/officeart/2009/3/layout/HorizontalOrganizationChart"/>
    <dgm:cxn modelId="{16A196A3-F6B9-43F2-8BC1-EC27BACD9F39}" type="presParOf" srcId="{100E2CBD-A1FB-49B6-A85B-612593A391FA}" destId="{CE71706C-BB0A-455A-BC19-8639DB06C922}" srcOrd="2" destOrd="0" presId="urn:microsoft.com/office/officeart/2009/3/layout/HorizontalOrganizationChart"/>
    <dgm:cxn modelId="{E97587B3-2230-4442-9A70-721051D95AF3}" type="presParOf" srcId="{1BA42D8D-8C7F-4536-BFFC-D520A7E9F5E8}" destId="{FCE40289-99FB-47F5-BB4F-E5E2F5F93086}" srcOrd="2" destOrd="0" presId="urn:microsoft.com/office/officeart/2009/3/layout/HorizontalOrganizationChart"/>
    <dgm:cxn modelId="{8DF96EFB-6F12-43CD-B788-ADAA6055A8AD}" type="presParOf" srcId="{1BA42D8D-8C7F-4536-BFFC-D520A7E9F5E8}" destId="{C52F66E5-88BB-423F-9251-743C4D87128D}" srcOrd="3" destOrd="0" presId="urn:microsoft.com/office/officeart/2009/3/layout/HorizontalOrganizationChart"/>
    <dgm:cxn modelId="{374A473C-9A06-43A8-B497-11A49361908E}" type="presParOf" srcId="{C52F66E5-88BB-423F-9251-743C4D87128D}" destId="{7CE5A458-275C-4DC5-811C-BDBF51DE345B}" srcOrd="0" destOrd="0" presId="urn:microsoft.com/office/officeart/2009/3/layout/HorizontalOrganizationChart"/>
    <dgm:cxn modelId="{4175CB21-C5D6-44AC-B214-9027F071584E}" type="presParOf" srcId="{7CE5A458-275C-4DC5-811C-BDBF51DE345B}" destId="{08AF66E7-8206-4C06-BC4C-8F52A2FFDAA2}" srcOrd="0" destOrd="0" presId="urn:microsoft.com/office/officeart/2009/3/layout/HorizontalOrganizationChart"/>
    <dgm:cxn modelId="{71BED61B-5795-47DD-9459-A7C1E120FECA}" type="presParOf" srcId="{7CE5A458-275C-4DC5-811C-BDBF51DE345B}" destId="{57B68EB5-480A-483D-BC46-BBCBE0EBEFFB}" srcOrd="1" destOrd="0" presId="urn:microsoft.com/office/officeart/2009/3/layout/HorizontalOrganizationChart"/>
    <dgm:cxn modelId="{F25ACC1A-0E8B-43D9-B1CE-2C203864B4E7}" type="presParOf" srcId="{C52F66E5-88BB-423F-9251-743C4D87128D}" destId="{5F00894D-CD35-499D-ABA7-FC3C0C92D3F0}" srcOrd="1" destOrd="0" presId="urn:microsoft.com/office/officeart/2009/3/layout/HorizontalOrganizationChart"/>
    <dgm:cxn modelId="{D7D7D2C4-B599-4976-8C01-F765FA4900A1}" type="presParOf" srcId="{C52F66E5-88BB-423F-9251-743C4D87128D}" destId="{BFB99D68-E089-4660-AD62-CC39AEFB4F73}" srcOrd="2" destOrd="0" presId="urn:microsoft.com/office/officeart/2009/3/layout/HorizontalOrganizationChart"/>
    <dgm:cxn modelId="{F2FD4AA7-02B5-4457-8BF8-E5B5E2E66EA4}" type="presParOf" srcId="{1BA42D8D-8C7F-4536-BFFC-D520A7E9F5E8}" destId="{35312FF8-FB16-45DA-8460-B1724F0912A1}" srcOrd="4" destOrd="0" presId="urn:microsoft.com/office/officeart/2009/3/layout/HorizontalOrganizationChart"/>
    <dgm:cxn modelId="{23DFC471-13B5-4E01-94F8-06DA70A2E6E8}" type="presParOf" srcId="{1BA42D8D-8C7F-4536-BFFC-D520A7E9F5E8}" destId="{F328D349-8CD2-483F-B242-33C607000023}" srcOrd="5" destOrd="0" presId="urn:microsoft.com/office/officeart/2009/3/layout/HorizontalOrganizationChart"/>
    <dgm:cxn modelId="{0AEA2B1B-D961-4FE7-A160-6525A5D1CCC1}" type="presParOf" srcId="{F328D349-8CD2-483F-B242-33C607000023}" destId="{0ED8CCF2-2B23-453D-BE38-3E8599C8AF0F}" srcOrd="0" destOrd="0" presId="urn:microsoft.com/office/officeart/2009/3/layout/HorizontalOrganizationChart"/>
    <dgm:cxn modelId="{80C04105-76E3-4F9B-A200-A6FAD10EB4C0}" type="presParOf" srcId="{0ED8CCF2-2B23-453D-BE38-3E8599C8AF0F}" destId="{48CE237D-A01C-43B7-ACCF-376A1EEAD101}" srcOrd="0" destOrd="0" presId="urn:microsoft.com/office/officeart/2009/3/layout/HorizontalOrganizationChart"/>
    <dgm:cxn modelId="{2D070B7F-43E5-4E56-8FE0-B09069793609}" type="presParOf" srcId="{0ED8CCF2-2B23-453D-BE38-3E8599C8AF0F}" destId="{40C8D0EC-CF75-4AAF-BEF1-A98F4432269B}" srcOrd="1" destOrd="0" presId="urn:microsoft.com/office/officeart/2009/3/layout/HorizontalOrganizationChart"/>
    <dgm:cxn modelId="{2706D7AE-C658-4203-B724-A39E586E78F4}" type="presParOf" srcId="{F328D349-8CD2-483F-B242-33C607000023}" destId="{FA9BC1BA-33B9-429F-B82A-11DD60A9DBF3}" srcOrd="1" destOrd="0" presId="urn:microsoft.com/office/officeart/2009/3/layout/HorizontalOrganizationChart"/>
    <dgm:cxn modelId="{5D532D4C-DE53-4F1A-9CBF-D1CF3A240F18}" type="presParOf" srcId="{F328D349-8CD2-483F-B242-33C607000023}" destId="{0DEB96E0-77F0-4711-9FF3-4D06A225E400}" srcOrd="2" destOrd="0" presId="urn:microsoft.com/office/officeart/2009/3/layout/HorizontalOrganizationChart"/>
    <dgm:cxn modelId="{6E9890A2-5B32-47F8-8745-F57F5A265076}" type="presParOf" srcId="{7CCEEA6F-E15C-4D09-A22D-9E21AF433185}" destId="{E0652630-E738-4739-9A70-D0C069788ECF}" srcOrd="2" destOrd="0" presId="urn:microsoft.com/office/officeart/2009/3/layout/HorizontalOrganizationChart"/>
    <dgm:cxn modelId="{FFF61E31-277F-47A8-9AC6-D7C971B2899C}" type="presParOf" srcId="{514EEEF8-FCD9-4D64-BC79-4DCFC532D273}" destId="{3846CB87-C7C3-4F40-8DC5-F1F4A142CAF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2FF8-FB16-45DA-8460-B1724F0912A1}">
      <dsp:nvSpPr>
        <dsp:cNvPr id="0" name=""/>
        <dsp:cNvSpPr/>
      </dsp:nvSpPr>
      <dsp:spPr>
        <a:xfrm>
          <a:off x="6802984" y="2620107"/>
          <a:ext cx="622245" cy="1647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208" y="0"/>
              </a:lnTo>
              <a:lnTo>
                <a:pt x="313208" y="1647529"/>
              </a:lnTo>
              <a:lnTo>
                <a:pt x="622245" y="16475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40289-99FB-47F5-BB4F-E5E2F5F93086}">
      <dsp:nvSpPr>
        <dsp:cNvPr id="0" name=""/>
        <dsp:cNvSpPr/>
      </dsp:nvSpPr>
      <dsp:spPr>
        <a:xfrm>
          <a:off x="6802984" y="2567685"/>
          <a:ext cx="622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2421"/>
              </a:moveTo>
              <a:lnTo>
                <a:pt x="313208" y="52421"/>
              </a:lnTo>
              <a:lnTo>
                <a:pt x="313208" y="45720"/>
              </a:lnTo>
              <a:lnTo>
                <a:pt x="622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0738F-0CC3-42C9-8FBA-7571A9B5DCA1}">
      <dsp:nvSpPr>
        <dsp:cNvPr id="0" name=""/>
        <dsp:cNvSpPr/>
      </dsp:nvSpPr>
      <dsp:spPr>
        <a:xfrm>
          <a:off x="6802984" y="818760"/>
          <a:ext cx="622245" cy="1801346"/>
        </a:xfrm>
        <a:custGeom>
          <a:avLst/>
          <a:gdLst/>
          <a:ahLst/>
          <a:cxnLst/>
          <a:rect l="0" t="0" r="0" b="0"/>
          <a:pathLst>
            <a:path>
              <a:moveTo>
                <a:pt x="0" y="1801346"/>
              </a:moveTo>
              <a:lnTo>
                <a:pt x="313208" y="1801346"/>
              </a:lnTo>
              <a:lnTo>
                <a:pt x="313208" y="0"/>
              </a:lnTo>
              <a:lnTo>
                <a:pt x="62224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B87F-61D5-4463-8C05-126F078A76A9}">
      <dsp:nvSpPr>
        <dsp:cNvPr id="0" name=""/>
        <dsp:cNvSpPr/>
      </dsp:nvSpPr>
      <dsp:spPr>
        <a:xfrm>
          <a:off x="3094541" y="2574387"/>
          <a:ext cx="618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0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161D7-4452-45B3-84EB-7E403C291948}">
      <dsp:nvSpPr>
        <dsp:cNvPr id="0" name=""/>
        <dsp:cNvSpPr/>
      </dsp:nvSpPr>
      <dsp:spPr>
        <a:xfrm>
          <a:off x="4171" y="2148826"/>
          <a:ext cx="3090369" cy="942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>
              <a:latin typeface="Cambria" panose="02040503050406030204" pitchFamily="18" charset="0"/>
            </a:rPr>
            <a:t>Main</a:t>
          </a:r>
          <a:endParaRPr lang="zh-TW" altLang="en-US" sz="4000" kern="1200" dirty="0">
            <a:latin typeface="Cambria" panose="02040503050406030204" pitchFamily="18" charset="0"/>
          </a:endParaRPr>
        </a:p>
      </dsp:txBody>
      <dsp:txXfrm>
        <a:off x="4171" y="2148826"/>
        <a:ext cx="3090369" cy="942562"/>
      </dsp:txXfrm>
    </dsp:sp>
    <dsp:sp modelId="{23D20CAF-584E-437C-B17B-5A66017DBCF0}">
      <dsp:nvSpPr>
        <dsp:cNvPr id="0" name=""/>
        <dsp:cNvSpPr/>
      </dsp:nvSpPr>
      <dsp:spPr>
        <a:xfrm>
          <a:off x="3712615" y="2148826"/>
          <a:ext cx="3090369" cy="9425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Cambria" panose="02040503050406030204" pitchFamily="18" charset="0"/>
            </a:rPr>
            <a:t>ConnectGame</a:t>
          </a:r>
          <a:endParaRPr lang="zh-TW" altLang="en-US" sz="3600" kern="1200" dirty="0">
            <a:latin typeface="Cambria" panose="02040503050406030204" pitchFamily="18" charset="0"/>
          </a:endParaRPr>
        </a:p>
      </dsp:txBody>
      <dsp:txXfrm>
        <a:off x="3712615" y="2148826"/>
        <a:ext cx="3090369" cy="942562"/>
      </dsp:txXfrm>
    </dsp:sp>
    <dsp:sp modelId="{F7B2F44A-4965-4A2F-BEC4-58C0B34BD3E7}">
      <dsp:nvSpPr>
        <dsp:cNvPr id="0" name=""/>
        <dsp:cNvSpPr/>
      </dsp:nvSpPr>
      <dsp:spPr>
        <a:xfrm>
          <a:off x="7425230" y="347479"/>
          <a:ext cx="3090369" cy="9425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Cambria" panose="02040503050406030204" pitchFamily="18" charset="0"/>
            </a:rPr>
            <a:t>Grid</a:t>
          </a:r>
          <a:endParaRPr lang="zh-TW" altLang="en-US" sz="3600" kern="1200" dirty="0">
            <a:latin typeface="Cambria" panose="02040503050406030204" pitchFamily="18" charset="0"/>
          </a:endParaRPr>
        </a:p>
      </dsp:txBody>
      <dsp:txXfrm>
        <a:off x="7425230" y="347479"/>
        <a:ext cx="3090369" cy="942562"/>
      </dsp:txXfrm>
    </dsp:sp>
    <dsp:sp modelId="{08AF66E7-8206-4C06-BC4C-8F52A2FFDAA2}">
      <dsp:nvSpPr>
        <dsp:cNvPr id="0" name=""/>
        <dsp:cNvSpPr/>
      </dsp:nvSpPr>
      <dsp:spPr>
        <a:xfrm>
          <a:off x="7425230" y="2142124"/>
          <a:ext cx="3090369" cy="9425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Cambria" panose="02040503050406030204" pitchFamily="18" charset="0"/>
            </a:rPr>
            <a:t>Disc</a:t>
          </a:r>
          <a:endParaRPr lang="zh-TW" altLang="en-US" sz="3600" kern="1200" dirty="0">
            <a:latin typeface="Cambria" panose="02040503050406030204" pitchFamily="18" charset="0"/>
          </a:endParaRPr>
        </a:p>
      </dsp:txBody>
      <dsp:txXfrm>
        <a:off x="7425230" y="2142124"/>
        <a:ext cx="3090369" cy="942562"/>
      </dsp:txXfrm>
    </dsp:sp>
    <dsp:sp modelId="{48CE237D-A01C-43B7-ACCF-376A1EEAD101}">
      <dsp:nvSpPr>
        <dsp:cNvPr id="0" name=""/>
        <dsp:cNvSpPr/>
      </dsp:nvSpPr>
      <dsp:spPr>
        <a:xfrm>
          <a:off x="7425230" y="3796356"/>
          <a:ext cx="3090369" cy="9425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Cambria" panose="02040503050406030204" pitchFamily="18" charset="0"/>
            </a:rPr>
            <a:t>AI</a:t>
          </a:r>
          <a:endParaRPr lang="zh-TW" altLang="en-US" sz="3600" kern="1200" dirty="0">
            <a:latin typeface="Cambria" panose="02040503050406030204" pitchFamily="18" charset="0"/>
          </a:endParaRPr>
        </a:p>
      </dsp:txBody>
      <dsp:txXfrm>
        <a:off x="7425230" y="3796356"/>
        <a:ext cx="3090369" cy="94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24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9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3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2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9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9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7C38-9528-447E-8408-0237E02CF57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F5C6-1EAA-442E-8428-AF92E7BE6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046711"/>
            <a:ext cx="9144000" cy="1555327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latin typeface="Cambria" panose="02040503050406030204" pitchFamily="18" charset="0"/>
              </a:rPr>
              <a:t/>
            </a:r>
            <a:br>
              <a:rPr lang="en-US" altLang="zh-TW" sz="3600" dirty="0" smtClean="0">
                <a:latin typeface="Cambria" panose="02040503050406030204" pitchFamily="18" charset="0"/>
              </a:rPr>
            </a:br>
            <a:r>
              <a:rPr lang="en-US" altLang="zh-TW" dirty="0" smtClean="0">
                <a:latin typeface="Cambria" panose="02040503050406030204" pitchFamily="18" charset="0"/>
              </a:rPr>
              <a:t/>
            </a:r>
            <a:br>
              <a:rPr lang="en-US" altLang="zh-TW" dirty="0" smtClean="0">
                <a:latin typeface="Cambria" panose="02040503050406030204" pitchFamily="18" charset="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Connect 4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221847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Jan. 15</a:t>
            </a:r>
            <a:r>
              <a:rPr lang="en-US" altLang="zh-TW" baseline="30000" dirty="0" smtClean="0">
                <a:latin typeface="Comic Sans MS" panose="030F0702030302020204" pitchFamily="66" charset="0"/>
              </a:rPr>
              <a:t>th</a:t>
            </a:r>
            <a:r>
              <a:rPr lang="en-US" altLang="zh-TW" dirty="0" smtClean="0">
                <a:latin typeface="Comic Sans MS" panose="030F0702030302020204" pitchFamily="66" charset="0"/>
              </a:rPr>
              <a:t> 2018</a:t>
            </a:r>
          </a:p>
          <a:p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 smtClean="0">
                <a:latin typeface="Cambria" panose="02040503050406030204" pitchFamily="18" charset="0"/>
              </a:rPr>
              <a:t>CSIE </a:t>
            </a:r>
            <a:r>
              <a:rPr lang="en-US" altLang="zh-TW" dirty="0" smtClean="0">
                <a:latin typeface="Cambria" panose="02040503050406030204" pitchFamily="18" charset="0"/>
              </a:rPr>
              <a:t>B06902062 </a:t>
            </a:r>
            <a:r>
              <a:rPr lang="zh-TW" altLang="en-US" dirty="0" smtClean="0">
                <a:latin typeface="Cambria" panose="02040503050406030204" pitchFamily="18" charset="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陳法熏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Cambria" panose="02040503050406030204" pitchFamily="18" charset="0"/>
              </a:rPr>
              <a:t>CSIE</a:t>
            </a:r>
            <a:r>
              <a:rPr lang="zh-TW" altLang="en-US" dirty="0" smtClean="0">
                <a:latin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</a:rPr>
              <a:t>B06902080</a:t>
            </a:r>
            <a:r>
              <a:rPr lang="zh-TW" altLang="en-US" dirty="0" smtClean="0">
                <a:latin typeface="Cambria" panose="02040503050406030204" pitchFamily="18" charset="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吳士綸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Cambria" panose="02040503050406030204" pitchFamily="18" charset="0"/>
              </a:rPr>
              <a:t>CSIE</a:t>
            </a:r>
            <a:r>
              <a:rPr lang="zh-TW" altLang="en-US" dirty="0" smtClean="0">
                <a:latin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</a:rPr>
              <a:t>B06902124</a:t>
            </a:r>
            <a:r>
              <a:rPr lang="zh-TW" altLang="en-US" dirty="0" smtClean="0">
                <a:latin typeface="Cambria" panose="02040503050406030204" pitchFamily="18" charset="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黃柏豪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75692" y="969493"/>
            <a:ext cx="8440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Cambria" panose="02040503050406030204" pitchFamily="18" charset="0"/>
              </a:rPr>
              <a:t>Intro CS 17’F -- Final Project</a:t>
            </a:r>
          </a:p>
          <a:p>
            <a:pPr algn="ctr"/>
            <a:r>
              <a:rPr lang="en-US" altLang="zh-TW" sz="3200" dirty="0" smtClean="0">
                <a:latin typeface="Cambria" panose="02040503050406030204" pitchFamily="18" charset="0"/>
              </a:rPr>
              <a:t>Jack Language App: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The Game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sz="3200" dirty="0" smtClean="0">
                <a:latin typeface="Cambria" panose="02040503050406030204" pitchFamily="18" charset="0"/>
              </a:rPr>
              <a:t>Setup  </a:t>
            </a:r>
          </a:p>
          <a:p>
            <a:pPr lvl="1"/>
            <a:r>
              <a:rPr lang="en-US" altLang="zh-TW" sz="3200" dirty="0" smtClean="0">
                <a:latin typeface="Cambria" panose="02040503050406030204" pitchFamily="18" charset="0"/>
              </a:rPr>
              <a:t> 7 * 6 Stand-up Grid</a:t>
            </a:r>
          </a:p>
          <a:p>
            <a:pPr lvl="1"/>
            <a:r>
              <a:rPr lang="en-US" altLang="zh-TW" sz="3200" dirty="0" smtClean="0">
                <a:latin typeface="Cambria" panose="02040503050406030204" pitchFamily="18" charset="0"/>
              </a:rPr>
              <a:t> 2 Players dropping </a:t>
            </a:r>
            <a:r>
              <a:rPr lang="en-US" altLang="zh-TW" sz="3200" dirty="0">
                <a:latin typeface="Cambria" panose="02040503050406030204" pitchFamily="18" charset="0"/>
              </a:rPr>
              <a:t>d</a:t>
            </a:r>
            <a:r>
              <a:rPr lang="en-US" altLang="zh-TW" sz="3200" dirty="0" smtClean="0">
                <a:latin typeface="Cambria" panose="02040503050406030204" pitchFamily="18" charset="0"/>
              </a:rPr>
              <a:t>iscs in turn</a:t>
            </a:r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sz="3200" dirty="0" smtClean="0">
                <a:latin typeface="Cambria" panose="02040503050406030204" pitchFamily="18" charset="0"/>
              </a:rPr>
              <a:t>Target</a:t>
            </a:r>
          </a:p>
          <a:p>
            <a:pPr lvl="1"/>
            <a:r>
              <a:rPr lang="en-US" altLang="zh-TW" sz="3200" dirty="0" smtClean="0">
                <a:latin typeface="Cambria" panose="02040503050406030204" pitchFamily="18" charset="0"/>
              </a:rPr>
              <a:t> Form a </a:t>
            </a:r>
            <a:r>
              <a:rPr lang="en-US" altLang="zh-TW" sz="3200" b="1" dirty="0" smtClean="0">
                <a:latin typeface="Cambria" panose="02040503050406030204" pitchFamily="18" charset="0"/>
              </a:rPr>
              <a:t>Horizontal, Vertical,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Cambria" panose="02040503050406030204" pitchFamily="18" charset="0"/>
              </a:rPr>
              <a:t>         or </a:t>
            </a:r>
            <a:r>
              <a:rPr lang="en-US" altLang="zh-TW" sz="3200" b="1" dirty="0" smtClean="0">
                <a:latin typeface="Cambria" panose="02040503050406030204" pitchFamily="18" charset="0"/>
              </a:rPr>
              <a:t>Diagonal</a:t>
            </a:r>
            <a:r>
              <a:rPr lang="en-US" altLang="zh-TW" sz="3200" dirty="0" smtClean="0">
                <a:latin typeface="Cambria" panose="02040503050406030204" pitchFamily="18" charset="0"/>
              </a:rPr>
              <a:t> connection of 4 discs first         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1026" name="Picture 2" descr="https://image.smythstoys.com/original/desktop/134269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359" y="1945175"/>
            <a:ext cx="2833810" cy="283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096000" y="6128972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Source: https://image.smythstoys.com/original/desktop/134269_4.jpg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Variations We Implemented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81554"/>
            <a:ext cx="10515600" cy="4295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sz="3200" dirty="0" smtClean="0">
                <a:latin typeface="Cambria" panose="02040503050406030204" pitchFamily="18" charset="0"/>
              </a:rPr>
              <a:t>Classic</a:t>
            </a:r>
            <a:r>
              <a:rPr lang="en-US" altLang="zh-TW" sz="3200" dirty="0" smtClean="0"/>
              <a:t> </a:t>
            </a:r>
            <a:r>
              <a:rPr lang="en-US" altLang="zh-TW" dirty="0" smtClean="0"/>
              <a:t>  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-- straightforward</a:t>
            </a:r>
          </a:p>
          <a:p>
            <a:pPr lvl="1"/>
            <a:r>
              <a:rPr lang="en-US" altLang="zh-TW" sz="2800" dirty="0" smtClean="0">
                <a:latin typeface="Cambria" panose="02040503050406030204" pitchFamily="18" charset="0"/>
              </a:rPr>
              <a:t>1P mode: Play with our carefully-crafted AI 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(oh, edge man)</a:t>
            </a:r>
          </a:p>
          <a:p>
            <a:pPr lvl="1"/>
            <a:r>
              <a:rPr lang="en-US" altLang="zh-TW" sz="2800" dirty="0">
                <a:latin typeface="Cambria" panose="02040503050406030204" pitchFamily="18" charset="0"/>
              </a:rPr>
              <a:t>2</a:t>
            </a:r>
            <a:r>
              <a:rPr lang="en-US" altLang="zh-TW" sz="2800" dirty="0" smtClean="0">
                <a:latin typeface="Cambria" panose="02040503050406030204" pitchFamily="18" charset="0"/>
              </a:rPr>
              <a:t>P mode: Play with your friend</a:t>
            </a:r>
            <a:r>
              <a:rPr lang="en-US" altLang="zh-TW" sz="1600" dirty="0" smtClean="0">
                <a:latin typeface="Cambria" panose="02040503050406030204" pitchFamily="18" charset="0"/>
              </a:rPr>
              <a:t> </a:t>
            </a:r>
            <a:r>
              <a:rPr lang="en-US" altLang="zh-TW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(if you have one)</a:t>
            </a:r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sz="3200" dirty="0" smtClean="0">
                <a:latin typeface="Cambria" panose="02040503050406030204" pitchFamily="18" charset="0"/>
              </a:rPr>
              <a:t>Pop-Out </a:t>
            </a:r>
            <a:r>
              <a:rPr lang="en-US" altLang="zh-TW" dirty="0" smtClean="0"/>
              <a:t>  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-- more fun, but hard</a:t>
            </a:r>
          </a:p>
          <a:p>
            <a:pPr lvl="1"/>
            <a:r>
              <a:rPr lang="en-US" altLang="zh-TW" sz="2800" dirty="0" smtClean="0">
                <a:latin typeface="Cambria" panose="02040503050406030204" pitchFamily="18" charset="0"/>
              </a:rPr>
              <a:t>Can </a:t>
            </a:r>
            <a:r>
              <a:rPr lang="en-US" altLang="zh-TW" sz="2800" b="1" dirty="0" smtClean="0">
                <a:latin typeface="Cambria" panose="02040503050406030204" pitchFamily="18" charset="0"/>
              </a:rPr>
              <a:t>remove</a:t>
            </a:r>
            <a:r>
              <a:rPr lang="en-US" altLang="zh-TW" sz="2800" dirty="0" smtClean="0">
                <a:latin typeface="Cambria" panose="02040503050406030204" pitchFamily="18" charset="0"/>
              </a:rPr>
              <a:t> one of your own disc </a:t>
            </a:r>
            <a:r>
              <a:rPr lang="en-US" altLang="zh-TW" sz="2800" b="1" dirty="0" smtClean="0">
                <a:latin typeface="Cambria" panose="02040503050406030204" pitchFamily="18" charset="0"/>
              </a:rPr>
              <a:t>from the bottom 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Cambria" panose="02040503050406030204" pitchFamily="18" charset="0"/>
              </a:rPr>
              <a:t> </a:t>
            </a:r>
            <a:r>
              <a:rPr lang="en-US" altLang="zh-TW" sz="2800" dirty="0" smtClean="0">
                <a:latin typeface="Cambria" panose="02040503050406030204" pitchFamily="18" charset="0"/>
              </a:rPr>
              <a:t>  in one turn, complicating the game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Code Structure: Classes</a:t>
            </a:r>
            <a:endParaRPr lang="zh-TW" altLang="en-US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09302"/>
              </p:ext>
            </p:extLst>
          </p:nvPr>
        </p:nvGraphicFramePr>
        <p:xfrm>
          <a:off x="838200" y="1195754"/>
          <a:ext cx="10515600" cy="524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13339" y="4536831"/>
            <a:ext cx="232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Homepage,</a:t>
            </a:r>
          </a:p>
          <a:p>
            <a:pPr algn="ctr"/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Menu options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74224" y="4536831"/>
            <a:ext cx="2760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Game Procedures:</a:t>
            </a:r>
          </a:p>
          <a:p>
            <a:pPr algn="ctr"/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Switching players,</a:t>
            </a:r>
          </a:p>
          <a:p>
            <a:pPr algn="ctr"/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Changing columns</a:t>
            </a:r>
          </a:p>
          <a:p>
            <a:pPr algn="ctr"/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etc…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67701" y="2422351"/>
            <a:ext cx="3086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Record each move, </a:t>
            </a:r>
          </a:p>
          <a:p>
            <a:pPr algn="ctr"/>
            <a:r>
              <a:rPr lang="en-US" altLang="zh-TW" sz="2000" dirty="0" smtClean="0"/>
              <a:t>Judge winning connections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351226" y="4244443"/>
            <a:ext cx="291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Draw &amp; erase discs,</a:t>
            </a:r>
          </a:p>
          <a:p>
            <a:pPr algn="ctr"/>
            <a:r>
              <a:rPr lang="en-US" altLang="zh-TW" sz="2000" dirty="0" smtClean="0"/>
              <a:t>Winning animation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92964" y="5860270"/>
            <a:ext cx="3235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Place winning disc,</a:t>
            </a:r>
          </a:p>
          <a:p>
            <a:pPr algn="ctr"/>
            <a:r>
              <a:rPr lang="en-US" altLang="zh-TW" sz="2000" dirty="0" smtClean="0"/>
              <a:t> Block player’s winning move, Form advantage….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8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369" y="27830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effectLst>
                  <a:glow rad="101600">
                    <a:srgbClr val="F6800A">
                      <a:alpha val="40000"/>
                    </a:srgbClr>
                  </a:glow>
                </a:effectLst>
                <a:latin typeface="Comic Sans MS" panose="030F0702030302020204" pitchFamily="66" charset="0"/>
              </a:rPr>
              <a:t>Demo Time, Have Fun!!!</a:t>
            </a:r>
            <a:endParaRPr lang="zh-TW" altLang="en-US" sz="4800" dirty="0">
              <a:effectLst>
                <a:glow rad="101600">
                  <a:srgbClr val="F6800A">
                    <a:alpha val="40000"/>
                  </a:srgbClr>
                </a:glo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Appendix A: AI Strategies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3932"/>
            <a:ext cx="10515600" cy="5234599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latin typeface="Cambria" panose="02040503050406030204" pitchFamily="18" charset="0"/>
              </a:rPr>
              <a:t>First Turn: Always place in the middle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latin typeface="Cambria" panose="02040503050406030204" pitchFamily="18" charset="0"/>
              </a:rPr>
              <a:t>Priorities:</a:t>
            </a:r>
          </a:p>
          <a:p>
            <a:pPr marL="0" indent="0">
              <a:buNone/>
            </a:pPr>
            <a:r>
              <a:rPr lang="en-US" altLang="zh-TW" dirty="0" smtClean="0">
                <a:latin typeface="Cambria" panose="02040503050406030204" pitchFamily="18" charset="0"/>
              </a:rPr>
              <a:t>	a</a:t>
            </a:r>
            <a:r>
              <a:rPr lang="en-US" altLang="zh-TW" dirty="0">
                <a:latin typeface="Cambria" panose="02040503050406030204" pitchFamily="18" charset="0"/>
              </a:rPr>
              <a:t>. Connect 4 discs then WIN!!</a:t>
            </a:r>
          </a:p>
          <a:p>
            <a:pPr marL="0" indent="0">
              <a:buNone/>
            </a:pPr>
            <a:r>
              <a:rPr lang="en-US" altLang="zh-TW" dirty="0">
                <a:latin typeface="Cambria" panose="02040503050406030204" pitchFamily="18" charset="0"/>
              </a:rPr>
              <a:t>           	b. Block the opponent from winning</a:t>
            </a:r>
          </a:p>
          <a:p>
            <a:pPr marL="0" indent="0">
              <a:buNone/>
            </a:pPr>
            <a:r>
              <a:rPr lang="en-US" altLang="zh-TW" dirty="0">
                <a:latin typeface="Cambria" panose="02040503050406030204" pitchFamily="18" charset="0"/>
              </a:rPr>
              <a:t>         	c. Avoid doing favor for the opponent</a:t>
            </a:r>
            <a:endParaRPr lang="en-US" altLang="zh-TW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mic Sans MS" panose="030F0702030302020204" pitchFamily="66" charset="0"/>
              </a:rPr>
              <a:t>                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(simply, don’t let him/her win in the next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turn because of this move)</a:t>
            </a:r>
            <a:endParaRPr lang="en-US" altLang="zh-TW" dirty="0" smtClean="0">
              <a:latin typeface="Cambria" panose="02040503050406030204" pitchFamily="18" charset="0"/>
            </a:endParaRPr>
          </a:p>
          <a:p>
            <a:pPr marL="514350" indent="-514350">
              <a:buFont typeface="Wingdings" panose="05000000000000000000" pitchFamily="2" charset="2"/>
              <a:buAutoNum type="circleNumWdWhitePlain" startAt="3"/>
            </a:pPr>
            <a:r>
              <a:rPr lang="en-US" altLang="zh-TW" dirty="0" smtClean="0">
                <a:latin typeface="Cambria" panose="02040503050406030204" pitchFamily="18" charset="0"/>
              </a:rPr>
              <a:t>Forming Advantage:</a:t>
            </a:r>
          </a:p>
          <a:p>
            <a:pPr marL="0" indent="0">
              <a:buNone/>
            </a:pPr>
            <a:r>
              <a:rPr lang="en-US" altLang="zh-TW" dirty="0">
                <a:latin typeface="Cambria" panose="02040503050406030204" pitchFamily="18" charset="0"/>
              </a:rPr>
              <a:t>	</a:t>
            </a:r>
            <a:r>
              <a:rPr lang="en-US" altLang="zh-TW" dirty="0" smtClean="0">
                <a:latin typeface="Cambria" panose="02040503050406030204" pitchFamily="18" charset="0"/>
              </a:rPr>
              <a:t>a. Extend the existing connections</a:t>
            </a:r>
          </a:p>
          <a:p>
            <a:pPr marL="0" indent="0">
              <a:buNone/>
            </a:pPr>
            <a:r>
              <a:rPr lang="en-US" altLang="zh-TW" dirty="0">
                <a:latin typeface="Cambria" panose="02040503050406030204" pitchFamily="18" charset="0"/>
              </a:rPr>
              <a:t>	</a:t>
            </a:r>
            <a:r>
              <a:rPr lang="en-US" altLang="zh-TW" dirty="0" smtClean="0">
                <a:latin typeface="Cambria" panose="02040503050406030204" pitchFamily="18" charset="0"/>
              </a:rPr>
              <a:t>b. Find the place where the AI has most</a:t>
            </a:r>
          </a:p>
          <a:p>
            <a:pPr marL="0" indent="0">
              <a:buNone/>
            </a:pPr>
            <a:r>
              <a:rPr lang="en-US" altLang="zh-TW" dirty="0">
                <a:latin typeface="Cambria" panose="02040503050406030204" pitchFamily="18" charset="0"/>
              </a:rPr>
              <a:t>	 </a:t>
            </a:r>
            <a:r>
              <a:rPr lang="en-US" altLang="zh-TW" dirty="0" smtClean="0">
                <a:latin typeface="Cambria" panose="02040503050406030204" pitchFamily="18" charset="0"/>
              </a:rPr>
              <a:t>    surrounding discs of its own</a:t>
            </a:r>
            <a:r>
              <a:rPr lang="en-US" altLang="zh-TW" sz="2000" dirty="0">
                <a:latin typeface="Comic Sans MS" panose="030F0702030302020204" pitchFamily="66" charset="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(the adjacent 3*3 grid)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199</Words>
  <Application>Microsoft Office PowerPoint</Application>
  <PresentationFormat>寬螢幕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Cambria</vt:lpstr>
      <vt:lpstr>Comic Sans MS</vt:lpstr>
      <vt:lpstr>Wingdings</vt:lpstr>
      <vt:lpstr>Office 佈景主題</vt:lpstr>
      <vt:lpstr>  Connect 4</vt:lpstr>
      <vt:lpstr>The Game</vt:lpstr>
      <vt:lpstr>Variations We Implemented</vt:lpstr>
      <vt:lpstr>Code Structure: Classes</vt:lpstr>
      <vt:lpstr>Demo Time, Have Fun!!!</vt:lpstr>
      <vt:lpstr>Appendix A: AI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Seanific</dc:creator>
  <cp:lastModifiedBy>Seanific</cp:lastModifiedBy>
  <cp:revision>18</cp:revision>
  <dcterms:created xsi:type="dcterms:W3CDTF">2018-01-15T00:55:15Z</dcterms:created>
  <dcterms:modified xsi:type="dcterms:W3CDTF">2018-01-15T06:54:00Z</dcterms:modified>
</cp:coreProperties>
</file>