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32948-C392-41AE-A99E-CA72BB51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2D3ED-3D0A-4751-82F4-DB81D1C38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36BD7-9CAE-40C0-8310-69AA3783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B9CC4-35D2-42D5-948E-2E0012B5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2BB0DE-8746-406F-9487-3F43E539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43F68-620D-4C9D-8538-C6BBEA19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F6A8D2-F0CC-487C-B862-76B892F4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95440-7011-42B4-98B1-04951BCD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59514-A6E6-4B7D-BB84-812B1BA9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9E74B-D135-4A6F-BD57-F8FEBCA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99EB7-0697-4409-A884-1191BDF6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D267A8-ED87-443B-87A7-D327BE927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656AB-8B18-4739-A813-7F575477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AECA3-8C94-4BC9-97F7-060424DF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A2099-AB69-4FD7-BDA3-520ED32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6EBAA-5BF8-4577-A991-5720A47E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AF819-048B-4153-98B5-3A52492D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B6214-34BA-4116-9CBE-257E511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952A9B-0B34-4EEA-ACA1-C5B601C0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1C8D7-EAFE-4BF4-A0CE-CC145DF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30A5-5CF9-4CFF-A9BE-42327F1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13D44-4865-4ACA-82A7-B8D39E11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CFB5C-A35B-4EED-8748-E7DE4421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C35A9-AD85-4C4B-8ABB-915A80C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9134D-5310-4C5F-A859-141C786E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3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F73A1-F645-45AD-B3E5-B262FBB8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FB556-DBBC-4AD6-827F-9D3FB1622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1A1890-87B1-40FF-8281-6AB2FB79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EB58C-98D2-4C0B-958F-46BE0EF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FF52A-43B2-4358-BFDC-7322EF7C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7441C-0D3E-4003-BCBF-A6D74CB9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899A-3FBE-4AA8-B3E6-3B28E01E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AC5C91-268A-4EE4-99E0-6E9D9E3C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931106-6B20-4F91-970F-F259FFF8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8765B6-B9B2-404C-9338-95EB34A1B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23F748-3907-48FE-898F-B913DEE34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39B468-851D-45E6-8DC1-D050171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4B2EA3-6007-46F8-A683-E36465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FF9A73-121D-46F3-B01C-3BA17293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EBF4-2693-4E2A-8CB7-987FC6A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0FFDDF-31A6-41FD-8443-00D0EB5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847A70-B521-4550-A5BE-E0C8B5B6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7DB25-DE36-45DB-8655-51C9EE40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0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F80DF3-7D71-4C31-A20A-4E4EC96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8F29E-53FC-4004-99C8-121E50D1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8696DB-D20E-4AFC-8447-B11FE30B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6226E-1784-42F2-A907-D32724BB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F63F9-9DBF-45C1-BCF5-F392F63F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61D116-74F6-4091-9816-7C98E036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7CF25-9BBC-4C8D-B283-3A95276E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E4E453-E2DB-40FE-84FE-196DAAD5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001F0-6941-4DD1-A6CA-FF235FBA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B1E8-212F-407C-B1D1-FEBE58A8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0C2F3B-E2BC-4C9B-9A75-1E4B1235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6C14CB-0F11-42DB-9337-21CC2C8C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01C15-4ED6-4080-B45B-EFD9FC8A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E8BEA0-18F3-4F51-A93E-9D23B2EB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44175E-DFF8-4EF1-8CE3-1FA74FEA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B1E8AB-C342-446C-9D83-5C33D24E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FBD5FC-875F-466C-BF90-FB3831A6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B2F0C-19AF-4501-A93A-F271631DA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2609-2A3E-43C2-AB1F-88C5AD86B1C3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E777E-2C5F-4022-89DB-FBCF717B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B0D7B-FD54-4941-B34F-6809C81C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4FE7-8938-46FC-AE1A-D5E84D7D0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2EC6E-D35B-4824-BE66-3311F51C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603" y="1266874"/>
            <a:ext cx="9608793" cy="235145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                                                                          </a:t>
            </a:r>
            <a:r>
              <a:rPr lang="pt-BR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 Vindo ao</a:t>
            </a:r>
            <a:r>
              <a:rPr lang="pt-BR" i="1" dirty="0">
                <a:solidFill>
                  <a:srgbClr val="FFC000"/>
                </a:solidFill>
              </a:rPr>
              <a:t>:    </a:t>
            </a:r>
            <a:br>
              <a:rPr lang="pt-BR" i="1" dirty="0"/>
            </a:br>
            <a:br>
              <a:rPr lang="pt-BR" i="1" dirty="0"/>
            </a:br>
            <a:endParaRPr lang="pt-BR" i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4228D66-4296-4A36-948C-A9C1D9D5AD01}"/>
              </a:ext>
            </a:extLst>
          </p:cNvPr>
          <p:cNvSpPr/>
          <p:nvPr/>
        </p:nvSpPr>
        <p:spPr>
          <a:xfrm rot="19445777">
            <a:off x="97631" y="777727"/>
            <a:ext cx="1850408" cy="395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C68D75-F172-4F9A-8575-7DA64677FFE0}"/>
              </a:ext>
            </a:extLst>
          </p:cNvPr>
          <p:cNvSpPr/>
          <p:nvPr/>
        </p:nvSpPr>
        <p:spPr>
          <a:xfrm rot="19445777">
            <a:off x="67055" y="451941"/>
            <a:ext cx="1275411" cy="327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0060A-0D36-4D31-AF05-A05B2897BDA3}"/>
              </a:ext>
            </a:extLst>
          </p:cNvPr>
          <p:cNvSpPr/>
          <p:nvPr/>
        </p:nvSpPr>
        <p:spPr>
          <a:xfrm rot="19445777">
            <a:off x="10145008" y="5577910"/>
            <a:ext cx="1748663" cy="3788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C104809-194E-45D8-9E68-1F0144E45673}"/>
              </a:ext>
            </a:extLst>
          </p:cNvPr>
          <p:cNvSpPr/>
          <p:nvPr/>
        </p:nvSpPr>
        <p:spPr>
          <a:xfrm rot="19445777">
            <a:off x="10745514" y="6058159"/>
            <a:ext cx="1300629" cy="4064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Scratch Logo - símbolo, significado logotipo, historia, PNG">
            <a:extLst>
              <a:ext uri="{FF2B5EF4-FFF2-40B4-BE49-F238E27FC236}">
                <a16:creationId xmlns:a16="http://schemas.microsoft.com/office/drawing/2014/main" id="{B54EC4F2-D90B-407B-A981-EF4AD660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84" y="1999202"/>
            <a:ext cx="7059295" cy="33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8E640A-933F-4261-AF11-5B893A546A94}"/>
              </a:ext>
            </a:extLst>
          </p:cNvPr>
          <p:cNvSpPr/>
          <p:nvPr/>
        </p:nvSpPr>
        <p:spPr>
          <a:xfrm>
            <a:off x="1625600" y="905933"/>
            <a:ext cx="8525933" cy="14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OBRIGADO PELA ATENÇÃO</a:t>
            </a:r>
          </a:p>
        </p:txBody>
      </p:sp>
      <p:pic>
        <p:nvPicPr>
          <p:cNvPr id="1026" name="Picture 2" descr="Joinha GIFs | Tenor">
            <a:extLst>
              <a:ext uri="{FF2B5EF4-FFF2-40B4-BE49-F238E27FC236}">
                <a16:creationId xmlns:a16="http://schemas.microsoft.com/office/drawing/2014/main" id="{829082EA-71BE-408C-9F2F-FC1B1E7D7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634191"/>
            <a:ext cx="3196166" cy="31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671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041BE2-E704-429B-9DED-BB03F7332C9D}"/>
              </a:ext>
            </a:extLst>
          </p:cNvPr>
          <p:cNvSpPr/>
          <p:nvPr/>
        </p:nvSpPr>
        <p:spPr>
          <a:xfrm>
            <a:off x="1215830" y="1345084"/>
            <a:ext cx="4233333" cy="1540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primeiro vá para a aba atores e pegue o ator “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flying</a:t>
            </a:r>
            <a:r>
              <a:rPr lang="pt-BR" dirty="0"/>
              <a:t>” e em seguida Vá para a aba ator e desenhe o segundo ator (pode ser um cano)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87CA79-C56F-481A-8AFF-A22A87F7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23" y="1345084"/>
            <a:ext cx="3600953" cy="2089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6D22D2-B880-4B3B-B723-7824FE9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76" y="4066906"/>
            <a:ext cx="183858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7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165030" y="989484"/>
            <a:ext cx="4233333" cy="3684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Agora iremos configurar o gato </a:t>
            </a:r>
          </a:p>
          <a:p>
            <a:endParaRPr lang="pt-BR" dirty="0"/>
          </a:p>
          <a:p>
            <a:r>
              <a:rPr lang="pt-BR" dirty="0"/>
              <a:t>1- Vá para a aba Eventos e pegue o bloco “Quando (Bandeira) for clicado, em seguida Vá para a aba Movimento e pegue o bloco “Vá para X:??? Y:???, e adicione -161 ao X e 130 ao Y</a:t>
            </a:r>
          </a:p>
          <a:p>
            <a:endParaRPr lang="pt-BR" dirty="0"/>
          </a:p>
          <a:p>
            <a:r>
              <a:rPr lang="pt-BR" dirty="0"/>
              <a:t>Em seguida vá para a aba controle e pegue bloco “Sempre” e em seguida vá para movimento e pegue o bloco “adicione ? a y” e adicione o valor para -6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F33D18-8C2B-4998-816D-369133FE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27" y="989484"/>
            <a:ext cx="4413743" cy="24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156563" y="989484"/>
            <a:ext cx="4233333" cy="4216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Agora iremos fazer a segunda coluna para o gato</a:t>
            </a:r>
          </a:p>
          <a:p>
            <a:pPr algn="ctr"/>
            <a:r>
              <a:rPr lang="pt-BR" sz="1600" dirty="0"/>
              <a:t> </a:t>
            </a:r>
          </a:p>
          <a:p>
            <a:r>
              <a:rPr lang="pt-BR" sz="1600" dirty="0"/>
              <a:t>2-Vá para a aba eventos novamente e pegue o bloco “Quando (Bandeira) for clicado</a:t>
            </a:r>
          </a:p>
          <a:p>
            <a:endParaRPr lang="pt-BR" sz="1600" dirty="0"/>
          </a:p>
          <a:p>
            <a:r>
              <a:rPr lang="pt-BR" sz="1600" dirty="0"/>
              <a:t>Em seguida vá para controle e pegue o bloco “sempre” novamente</a:t>
            </a:r>
          </a:p>
          <a:p>
            <a:endParaRPr lang="pt-BR" sz="1600" dirty="0"/>
          </a:p>
          <a:p>
            <a:r>
              <a:rPr lang="pt-BR" sz="1600" dirty="0"/>
              <a:t>Logo depois, Vá para a aba fantasia e pegue o bloco “mude para fantasia “</a:t>
            </a:r>
            <a:r>
              <a:rPr lang="pt-BR" sz="1600" dirty="0" err="1"/>
              <a:t>Cat</a:t>
            </a:r>
            <a:r>
              <a:rPr lang="pt-BR" sz="1600" dirty="0"/>
              <a:t> </a:t>
            </a:r>
            <a:r>
              <a:rPr lang="pt-BR" sz="1600" dirty="0" err="1"/>
              <a:t>flying</a:t>
            </a:r>
            <a:r>
              <a:rPr lang="pt-BR" sz="1600" dirty="0"/>
              <a:t> A”</a:t>
            </a:r>
          </a:p>
          <a:p>
            <a:endParaRPr lang="pt-BR" sz="1600" dirty="0"/>
          </a:p>
          <a:p>
            <a:r>
              <a:rPr lang="pt-BR" sz="1600" dirty="0"/>
              <a:t>Agora vá para a aba </a:t>
            </a:r>
            <a:r>
              <a:rPr lang="pt-BR" sz="1600" dirty="0" err="1"/>
              <a:t>Cotrole</a:t>
            </a:r>
            <a:r>
              <a:rPr lang="pt-BR" sz="1600" dirty="0"/>
              <a:t> e pegue o bloco “Se... Então” e vá para sensor e pegue o bloco “tecla espaço pressionada?” e adicione dentro do bloco “Se... Então”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CF5C0E-6E68-4A99-AD30-FD3970F6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90" y="1192684"/>
            <a:ext cx="287695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148096" y="1192684"/>
            <a:ext cx="4233333" cy="4689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3- em seguida vá para a aba movimento e pegue o bloco “adicione ?? a y” e coloque o valor para 13.</a:t>
            </a:r>
          </a:p>
          <a:p>
            <a:endParaRPr lang="pt-BR" sz="1600" dirty="0"/>
          </a:p>
          <a:p>
            <a:r>
              <a:rPr lang="pt-BR" sz="1600" dirty="0"/>
              <a:t>Depois retorne para a aba aparência e pegue o bloco “mude para a fantasia </a:t>
            </a:r>
            <a:r>
              <a:rPr lang="pt-BR" sz="1600" dirty="0" err="1"/>
              <a:t>cat</a:t>
            </a:r>
            <a:r>
              <a:rPr lang="pt-BR" sz="1600" dirty="0"/>
              <a:t> </a:t>
            </a:r>
            <a:r>
              <a:rPr lang="pt-BR" sz="1600" dirty="0" err="1"/>
              <a:t>flying</a:t>
            </a:r>
            <a:r>
              <a:rPr lang="pt-BR" sz="1600" dirty="0"/>
              <a:t> B”</a:t>
            </a:r>
          </a:p>
          <a:p>
            <a:endParaRPr lang="pt-BR" sz="1600" dirty="0"/>
          </a:p>
          <a:p>
            <a:r>
              <a:rPr lang="pt-BR" sz="1600" dirty="0"/>
              <a:t>Em seguida volte para a aba controle e pegue o bloco “se... então” e vá para sensor e pegue o bloco “Tocando em ator 1? E adicione dentro do bloco “se... Então”.</a:t>
            </a:r>
          </a:p>
          <a:p>
            <a:r>
              <a:rPr lang="pt-BR" sz="1600" dirty="0"/>
              <a:t>Logo embaixo, vá para aparência e pegue o bloco “diga ??? Por ? Segundos”, e digite GAME OVER no primeiro espaço em branco do bloco e depois digite o valor para 2. fazendo assim, o ator  irá dizer game over por 2 segundos ao tocar no obstáculo.</a:t>
            </a:r>
          </a:p>
          <a:p>
            <a:r>
              <a:rPr lang="pt-BR" sz="1600" dirty="0"/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CF5C0E-6E68-4A99-AD30-FD3970F6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90" y="1192684"/>
            <a:ext cx="287695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342830" y="1062190"/>
            <a:ext cx="4233333" cy="4486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Agora iremos configurar obstáculo do jogo</a:t>
            </a:r>
          </a:p>
          <a:p>
            <a:pPr algn="ctr"/>
            <a:endParaRPr lang="pt-BR" sz="1600" dirty="0"/>
          </a:p>
          <a:p>
            <a:r>
              <a:rPr lang="pt-BR" sz="1600" dirty="0"/>
              <a:t>4- Vá para a aba eventos e pegue o bloco “quando (Bandeira) for clicado”</a:t>
            </a:r>
          </a:p>
          <a:p>
            <a:endParaRPr lang="pt-BR" sz="1600" dirty="0"/>
          </a:p>
          <a:p>
            <a:r>
              <a:rPr lang="pt-BR" sz="1600" dirty="0"/>
              <a:t>Em seguida vá em movimento e pegue o bloco “Vá para X:??? Y:???” e coloque o valor 262 para o X e o para Y.</a:t>
            </a:r>
          </a:p>
          <a:p>
            <a:endParaRPr lang="pt-BR" sz="1600" dirty="0"/>
          </a:p>
          <a:p>
            <a:r>
              <a:rPr lang="pt-BR" sz="1600" dirty="0"/>
              <a:t>5- Vá para aparência e pegue o bloco “esconda”</a:t>
            </a:r>
          </a:p>
          <a:p>
            <a:endParaRPr lang="pt-BR" sz="1600" dirty="0"/>
          </a:p>
          <a:p>
            <a:r>
              <a:rPr lang="pt-BR" sz="1600" dirty="0"/>
              <a:t>Embaixo de “esconda” adicione o bloco “sempre” e embaixo “crie clone de este ator”</a:t>
            </a:r>
          </a:p>
          <a:p>
            <a:endParaRPr lang="pt-BR" sz="1600" dirty="0"/>
          </a:p>
          <a:p>
            <a:r>
              <a:rPr lang="pt-BR" sz="1600" dirty="0"/>
              <a:t>Embaixo, “coloque espere...</a:t>
            </a:r>
            <a:r>
              <a:rPr lang="pt-BR" sz="1600" dirty="0" err="1"/>
              <a:t>Seg</a:t>
            </a:r>
            <a:r>
              <a:rPr lang="pt-BR" sz="1600" dirty="0"/>
              <a:t>” e depois vá para a aba operadores e </a:t>
            </a:r>
            <a:r>
              <a:rPr lang="pt-BR" sz="1600" dirty="0" err="1"/>
              <a:t>pgeue</a:t>
            </a:r>
            <a:r>
              <a:rPr lang="pt-BR" sz="1600" dirty="0"/>
              <a:t> o bloco “número aleatório entre ? e ?” e adicione os valores 1 e 3</a:t>
            </a:r>
          </a:p>
          <a:p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19CC83-04DE-4BAE-AC68-EC4510A0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80" y="1062190"/>
            <a:ext cx="339137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0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207364" y="762001"/>
            <a:ext cx="4233333" cy="4834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Agora vamos para a segunda coluna para o obstáculo</a:t>
            </a:r>
          </a:p>
          <a:p>
            <a:pPr algn="ctr"/>
            <a:endParaRPr lang="pt-BR" sz="1300" dirty="0"/>
          </a:p>
          <a:p>
            <a:r>
              <a:rPr lang="pt-BR" sz="1300" dirty="0"/>
              <a:t>Vá para a aba Controle e pegue o bloco “quando eu começar como um clone”</a:t>
            </a:r>
          </a:p>
          <a:p>
            <a:endParaRPr lang="pt-BR" sz="1300" dirty="0"/>
          </a:p>
          <a:p>
            <a:r>
              <a:rPr lang="pt-BR" sz="1300" dirty="0"/>
              <a:t>Em seguida vá em aparência e pegue o bloco “mostre”.</a:t>
            </a:r>
          </a:p>
          <a:p>
            <a:endParaRPr lang="pt-BR" sz="1300" dirty="0"/>
          </a:p>
          <a:p>
            <a:r>
              <a:rPr lang="pt-BR" sz="1300" dirty="0"/>
              <a:t>Depois vá em movimento e pegue o bloco “mude x para”, em seguida vá em operadores e pegue o bloco “Número aleatório entre ?? E ??” e coloque no espaço em branco dentro de “mude x para” e coloque os valore -75 e 50.</a:t>
            </a:r>
          </a:p>
          <a:p>
            <a:endParaRPr lang="pt-BR" sz="1300" dirty="0"/>
          </a:p>
          <a:p>
            <a:r>
              <a:rPr lang="pt-BR" sz="1300" dirty="0"/>
              <a:t> depois vá em controle e pegue o bloco repita ?? Vezes” e coloque o valor 75 no espaço branco, em seguida vá em movimento e coloque “adicione -7 a x”.</a:t>
            </a:r>
          </a:p>
          <a:p>
            <a:endParaRPr lang="pt-BR" sz="1300" dirty="0"/>
          </a:p>
          <a:p>
            <a:r>
              <a:rPr lang="pt-BR" sz="1300" dirty="0"/>
              <a:t>Depois vá em variáveis e crie uma variável com o nome “PONTOS” e em seguida pegue o bloco “Adicione 1 a PONTOS”</a:t>
            </a:r>
          </a:p>
          <a:p>
            <a:endParaRPr lang="pt-BR" sz="1300" dirty="0"/>
          </a:p>
          <a:p>
            <a:r>
              <a:rPr lang="pt-BR" sz="1300" dirty="0"/>
              <a:t>E no final vá em controle e pegue o bloco “apague este clone</a:t>
            </a:r>
          </a:p>
          <a:p>
            <a:endParaRPr lang="pt-BR" sz="1300" dirty="0"/>
          </a:p>
          <a:p>
            <a:endParaRPr lang="pt-BR" sz="13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EAD3315-B386-4BB2-A2A3-4EC30642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67" y="762001"/>
            <a:ext cx="308653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317431" y="1513308"/>
            <a:ext cx="4233333" cy="228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/>
              <a:t>No final vá em eventos e pegue o bloco “Quando (Bandeira) for clicado </a:t>
            </a:r>
          </a:p>
          <a:p>
            <a:r>
              <a:rPr lang="pt-BR" sz="1300" dirty="0"/>
              <a:t> </a:t>
            </a:r>
          </a:p>
          <a:p>
            <a:r>
              <a:rPr lang="pt-BR" sz="1300" dirty="0"/>
              <a:t>E embaixo desse bloco, vá em variável pegue o bloco “mude (minha variável) para 0 e selecione PONTOS</a:t>
            </a:r>
          </a:p>
          <a:p>
            <a:endParaRPr lang="pt-BR" sz="13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8056E0-B463-4836-B87E-90C0445B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99" y="1513308"/>
            <a:ext cx="244826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4B68BE-63C0-4ADB-9D78-9B562493AA42}"/>
              </a:ext>
            </a:extLst>
          </p:cNvPr>
          <p:cNvSpPr/>
          <p:nvPr/>
        </p:nvSpPr>
        <p:spPr>
          <a:xfrm>
            <a:off x="1317432" y="1513308"/>
            <a:ext cx="3957301" cy="228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Agora para finalizar faremos o cenário:</a:t>
            </a:r>
          </a:p>
          <a:p>
            <a:pPr algn="ctr"/>
            <a:endParaRPr lang="pt-BR" sz="1300" dirty="0"/>
          </a:p>
          <a:p>
            <a:r>
              <a:rPr lang="pt-BR" sz="1300" dirty="0"/>
              <a:t>Vá no canto do lado de ator e selecione a aba cenário</a:t>
            </a:r>
          </a:p>
          <a:p>
            <a:r>
              <a:rPr lang="pt-BR" sz="1300" dirty="0"/>
              <a:t>Em seguida procure o cenário “stars”</a:t>
            </a:r>
          </a:p>
          <a:p>
            <a:endParaRPr lang="pt-BR" sz="13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6738FB-3451-4BE9-8537-DB429539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69" y="1139791"/>
            <a:ext cx="2751804" cy="14552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21AD0E-1A66-4E4A-A559-7A6BA37F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25" y="2924395"/>
            <a:ext cx="2579292" cy="2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                                                                                  Bem Vindo ao: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 ao:</dc:title>
  <dc:creator>MC-01</dc:creator>
  <cp:lastModifiedBy>MC-01</cp:lastModifiedBy>
  <cp:revision>20</cp:revision>
  <dcterms:created xsi:type="dcterms:W3CDTF">2023-09-13T13:30:08Z</dcterms:created>
  <dcterms:modified xsi:type="dcterms:W3CDTF">2023-09-20T13:10:54Z</dcterms:modified>
</cp:coreProperties>
</file>