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8"/>
  </p:notesMasterIdLst>
  <p:sldIdLst>
    <p:sldId id="257" r:id="rId5"/>
    <p:sldId id="539" r:id="rId6"/>
    <p:sldId id="540" r:id="rId7"/>
    <p:sldId id="592" r:id="rId8"/>
    <p:sldId id="269" r:id="rId9"/>
    <p:sldId id="556" r:id="rId10"/>
    <p:sldId id="557" r:id="rId11"/>
    <p:sldId id="547" r:id="rId12"/>
    <p:sldId id="584" r:id="rId13"/>
    <p:sldId id="281" r:id="rId14"/>
    <p:sldId id="593" r:id="rId15"/>
    <p:sldId id="559" r:id="rId16"/>
    <p:sldId id="563" r:id="rId17"/>
    <p:sldId id="564" r:id="rId18"/>
    <p:sldId id="595" r:id="rId19"/>
    <p:sldId id="585" r:id="rId20"/>
    <p:sldId id="565" r:id="rId21"/>
    <p:sldId id="596" r:id="rId22"/>
    <p:sldId id="579" r:id="rId23"/>
    <p:sldId id="554" r:id="rId24"/>
    <p:sldId id="566" r:id="rId25"/>
    <p:sldId id="568" r:id="rId26"/>
    <p:sldId id="580" r:id="rId27"/>
    <p:sldId id="581" r:id="rId28"/>
    <p:sldId id="591" r:id="rId29"/>
    <p:sldId id="574" r:id="rId30"/>
    <p:sldId id="590" r:id="rId31"/>
    <p:sldId id="577" r:id="rId32"/>
    <p:sldId id="587" r:id="rId33"/>
    <p:sldId id="569" r:id="rId34"/>
    <p:sldId id="573" r:id="rId35"/>
    <p:sldId id="575" r:id="rId36"/>
    <p:sldId id="576" r:id="rId37"/>
    <p:sldId id="588" r:id="rId38"/>
    <p:sldId id="589" r:id="rId39"/>
    <p:sldId id="594" r:id="rId40"/>
    <p:sldId id="597" r:id="rId41"/>
    <p:sldId id="598" r:id="rId42"/>
    <p:sldId id="599" r:id="rId43"/>
    <p:sldId id="600" r:id="rId44"/>
    <p:sldId id="601" r:id="rId45"/>
    <p:sldId id="602" r:id="rId46"/>
    <p:sldId id="58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2"/>
    <p:restoredTop sz="81711" autoAdjust="0"/>
  </p:normalViewPr>
  <p:slideViewPr>
    <p:cSldViewPr snapToGrid="0" snapToObjects="1">
      <p:cViewPr varScale="1">
        <p:scale>
          <a:sx n="120" d="100"/>
          <a:sy n="120" d="100"/>
        </p:scale>
        <p:origin x="184" y="4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ehme, David" userId="17bbcc39-932d-43d8-b2fa-fe58bd96f7a7" providerId="ADAL" clId="{D1CB37A1-28C8-D648-9325-CF151C02FF9D}"/>
    <pc:docChg chg="undo custSel modSld sldOrd">
      <pc:chgData name="Boehme, David" userId="17bbcc39-932d-43d8-b2fa-fe58bd96f7a7" providerId="ADAL" clId="{D1CB37A1-28C8-D648-9325-CF151C02FF9D}" dt="2021-04-12T15:04:03.419" v="5021" actId="20578"/>
      <pc:docMkLst>
        <pc:docMk/>
      </pc:docMkLst>
      <pc:sldChg chg="modNotesTx">
        <pc:chgData name="Boehme, David" userId="17bbcc39-932d-43d8-b2fa-fe58bd96f7a7" providerId="ADAL" clId="{D1CB37A1-28C8-D648-9325-CF151C02FF9D}" dt="2021-04-12T06:58:15.301" v="4994" actId="20577"/>
        <pc:sldMkLst>
          <pc:docMk/>
          <pc:sldMk cId="2727067719" sldId="281"/>
        </pc:sldMkLst>
      </pc:sldChg>
      <pc:sldChg chg="modNotesTx">
        <pc:chgData name="Boehme, David" userId="17bbcc39-932d-43d8-b2fa-fe58bd96f7a7" providerId="ADAL" clId="{D1CB37A1-28C8-D648-9325-CF151C02FF9D}" dt="2021-04-12T03:12:39.469" v="0" actId="20577"/>
        <pc:sldMkLst>
          <pc:docMk/>
          <pc:sldMk cId="4196823921" sldId="539"/>
        </pc:sldMkLst>
      </pc:sldChg>
      <pc:sldChg chg="modNotesTx">
        <pc:chgData name="Boehme, David" userId="17bbcc39-932d-43d8-b2fa-fe58bd96f7a7" providerId="ADAL" clId="{D1CB37A1-28C8-D648-9325-CF151C02FF9D}" dt="2021-04-12T04:26:00.229" v="223" actId="20577"/>
        <pc:sldMkLst>
          <pc:docMk/>
          <pc:sldMk cId="1280647760" sldId="540"/>
        </pc:sldMkLst>
      </pc:sldChg>
      <pc:sldChg chg="ord">
        <pc:chgData name="Boehme, David" userId="17bbcc39-932d-43d8-b2fa-fe58bd96f7a7" providerId="ADAL" clId="{D1CB37A1-28C8-D648-9325-CF151C02FF9D}" dt="2021-04-12T15:04:03.419" v="5021" actId="20578"/>
        <pc:sldMkLst>
          <pc:docMk/>
          <pc:sldMk cId="1322412704" sldId="554"/>
        </pc:sldMkLst>
      </pc:sldChg>
      <pc:sldChg chg="modNotesTx">
        <pc:chgData name="Boehme, David" userId="17bbcc39-932d-43d8-b2fa-fe58bd96f7a7" providerId="ADAL" clId="{D1CB37A1-28C8-D648-9325-CF151C02FF9D}" dt="2021-04-12T05:10:15.305" v="1251" actId="20577"/>
        <pc:sldMkLst>
          <pc:docMk/>
          <pc:sldMk cId="390941124" sldId="563"/>
        </pc:sldMkLst>
      </pc:sldChg>
      <pc:sldChg chg="modNotesTx">
        <pc:chgData name="Boehme, David" userId="17bbcc39-932d-43d8-b2fa-fe58bd96f7a7" providerId="ADAL" clId="{D1CB37A1-28C8-D648-9325-CF151C02FF9D}" dt="2021-04-12T07:06:35.347" v="5007" actId="20577"/>
        <pc:sldMkLst>
          <pc:docMk/>
          <pc:sldMk cId="949225528" sldId="566"/>
        </pc:sldMkLst>
      </pc:sldChg>
      <pc:sldChg chg="modNotesTx">
        <pc:chgData name="Boehme, David" userId="17bbcc39-932d-43d8-b2fa-fe58bd96f7a7" providerId="ADAL" clId="{D1CB37A1-28C8-D648-9325-CF151C02FF9D}" dt="2021-04-12T05:50:24.371" v="2619" actId="20577"/>
        <pc:sldMkLst>
          <pc:docMk/>
          <pc:sldMk cId="2492643334" sldId="568"/>
        </pc:sldMkLst>
      </pc:sldChg>
      <pc:sldChg chg="modNotesTx">
        <pc:chgData name="Boehme, David" userId="17bbcc39-932d-43d8-b2fa-fe58bd96f7a7" providerId="ADAL" clId="{D1CB37A1-28C8-D648-9325-CF151C02FF9D}" dt="2021-04-12T06:26:34.085" v="4549" actId="20577"/>
        <pc:sldMkLst>
          <pc:docMk/>
          <pc:sldMk cId="68472884" sldId="569"/>
        </pc:sldMkLst>
      </pc:sldChg>
      <pc:sldChg chg="modNotesTx">
        <pc:chgData name="Boehme, David" userId="17bbcc39-932d-43d8-b2fa-fe58bd96f7a7" providerId="ADAL" clId="{D1CB37A1-28C8-D648-9325-CF151C02FF9D}" dt="2021-04-12T05:38:17.621" v="1889" actId="20577"/>
        <pc:sldMkLst>
          <pc:docMk/>
          <pc:sldMk cId="1177334269" sldId="579"/>
        </pc:sldMkLst>
      </pc:sldChg>
      <pc:sldChg chg="modNotesTx">
        <pc:chgData name="Boehme, David" userId="17bbcc39-932d-43d8-b2fa-fe58bd96f7a7" providerId="ADAL" clId="{D1CB37A1-28C8-D648-9325-CF151C02FF9D}" dt="2021-04-12T05:50:32.320" v="2648" actId="20577"/>
        <pc:sldMkLst>
          <pc:docMk/>
          <pc:sldMk cId="1182498334" sldId="580"/>
        </pc:sldMkLst>
      </pc:sldChg>
      <pc:sldChg chg="modSp mod">
        <pc:chgData name="Boehme, David" userId="17bbcc39-932d-43d8-b2fa-fe58bd96f7a7" providerId="ADAL" clId="{D1CB37A1-28C8-D648-9325-CF151C02FF9D}" dt="2021-04-12T05:53:18.825" v="2653" actId="20577"/>
        <pc:sldMkLst>
          <pc:docMk/>
          <pc:sldMk cId="3402145215" sldId="581"/>
        </pc:sldMkLst>
        <pc:spChg chg="mod">
          <ac:chgData name="Boehme, David" userId="17bbcc39-932d-43d8-b2fa-fe58bd96f7a7" providerId="ADAL" clId="{D1CB37A1-28C8-D648-9325-CF151C02FF9D}" dt="2021-04-12T05:53:18.825" v="2653" actId="20577"/>
          <ac:spMkLst>
            <pc:docMk/>
            <pc:sldMk cId="3402145215" sldId="581"/>
            <ac:spMk id="5" creationId="{B61B2040-C5BE-B14F-BED7-1A157EC45EF5}"/>
          </ac:spMkLst>
        </pc:spChg>
      </pc:sldChg>
      <pc:sldChg chg="modSp mod">
        <pc:chgData name="Boehme, David" userId="17bbcc39-932d-43d8-b2fa-fe58bd96f7a7" providerId="ADAL" clId="{D1CB37A1-28C8-D648-9325-CF151C02FF9D}" dt="2021-04-12T04:14:31.620" v="13" actId="20577"/>
        <pc:sldMkLst>
          <pc:docMk/>
          <pc:sldMk cId="4234258131" sldId="584"/>
        </pc:sldMkLst>
        <pc:spChg chg="mod">
          <ac:chgData name="Boehme, David" userId="17bbcc39-932d-43d8-b2fa-fe58bd96f7a7" providerId="ADAL" clId="{D1CB37A1-28C8-D648-9325-CF151C02FF9D}" dt="2021-04-12T04:14:31.620" v="13" actId="20577"/>
          <ac:spMkLst>
            <pc:docMk/>
            <pc:sldMk cId="4234258131" sldId="584"/>
            <ac:spMk id="5" creationId="{0FE38102-48AF-184F-80CB-68E8560579B1}"/>
          </ac:spMkLst>
        </pc:spChg>
      </pc:sldChg>
      <pc:sldChg chg="modNotesTx">
        <pc:chgData name="Boehme, David" userId="17bbcc39-932d-43d8-b2fa-fe58bd96f7a7" providerId="ADAL" clId="{D1CB37A1-28C8-D648-9325-CF151C02FF9D}" dt="2021-04-12T06:23:43.611" v="4235" actId="20577"/>
        <pc:sldMkLst>
          <pc:docMk/>
          <pc:sldMk cId="1670794154" sldId="587"/>
        </pc:sldMkLst>
      </pc:sldChg>
      <pc:sldChg chg="modNotesTx">
        <pc:chgData name="Boehme, David" userId="17bbcc39-932d-43d8-b2fa-fe58bd96f7a7" providerId="ADAL" clId="{D1CB37A1-28C8-D648-9325-CF151C02FF9D}" dt="2021-04-12T06:28:20.552" v="4700" actId="20577"/>
        <pc:sldMkLst>
          <pc:docMk/>
          <pc:sldMk cId="3274240701" sldId="588"/>
        </pc:sldMkLst>
      </pc:sldChg>
      <pc:sldChg chg="modNotesTx">
        <pc:chgData name="Boehme, David" userId="17bbcc39-932d-43d8-b2fa-fe58bd96f7a7" providerId="ADAL" clId="{D1CB37A1-28C8-D648-9325-CF151C02FF9D}" dt="2021-04-12T06:29:01.276" v="4776" actId="20577"/>
        <pc:sldMkLst>
          <pc:docMk/>
          <pc:sldMk cId="2984821948" sldId="589"/>
        </pc:sldMkLst>
      </pc:sldChg>
      <pc:sldChg chg="modNotesTx">
        <pc:chgData name="Boehme, David" userId="17bbcc39-932d-43d8-b2fa-fe58bd96f7a7" providerId="ADAL" clId="{D1CB37A1-28C8-D648-9325-CF151C02FF9D}" dt="2021-04-12T06:02:04.687" v="2770" actId="20577"/>
        <pc:sldMkLst>
          <pc:docMk/>
          <pc:sldMk cId="1659689362" sldId="590"/>
        </pc:sldMkLst>
      </pc:sldChg>
      <pc:sldChg chg="addSp delSp modSp mod ord modNotesTx">
        <pc:chgData name="Boehme, David" userId="17bbcc39-932d-43d8-b2fa-fe58bd96f7a7" providerId="ADAL" clId="{D1CB37A1-28C8-D648-9325-CF151C02FF9D}" dt="2021-04-12T14:45:02.072" v="5020" actId="20577"/>
        <pc:sldMkLst>
          <pc:docMk/>
          <pc:sldMk cId="3960048486" sldId="593"/>
        </pc:sldMkLst>
        <pc:spChg chg="mod">
          <ac:chgData name="Boehme, David" userId="17bbcc39-932d-43d8-b2fa-fe58bd96f7a7" providerId="ADAL" clId="{D1CB37A1-28C8-D648-9325-CF151C02FF9D}" dt="2021-04-12T14:45:02.072" v="5020" actId="20577"/>
          <ac:spMkLst>
            <pc:docMk/>
            <pc:sldMk cId="3960048486" sldId="593"/>
            <ac:spMk id="2" creationId="{265FCE40-B938-884F-AB39-0D4177021DF4}"/>
          </ac:spMkLst>
        </pc:spChg>
        <pc:spChg chg="add mod">
          <ac:chgData name="Boehme, David" userId="17bbcc39-932d-43d8-b2fa-fe58bd96f7a7" providerId="ADAL" clId="{D1CB37A1-28C8-D648-9325-CF151C02FF9D}" dt="2021-04-12T04:35:24.029" v="287" actId="20577"/>
          <ac:spMkLst>
            <pc:docMk/>
            <pc:sldMk cId="3960048486" sldId="593"/>
            <ac:spMk id="4" creationId="{A035722A-E232-EB4B-A94E-AABE8FB1EE8C}"/>
          </ac:spMkLst>
        </pc:spChg>
        <pc:spChg chg="add del mod">
          <ac:chgData name="Boehme, David" userId="17bbcc39-932d-43d8-b2fa-fe58bd96f7a7" providerId="ADAL" clId="{D1CB37A1-28C8-D648-9325-CF151C02FF9D}" dt="2021-04-12T04:39:07.023" v="373"/>
          <ac:spMkLst>
            <pc:docMk/>
            <pc:sldMk cId="3960048486" sldId="593"/>
            <ac:spMk id="5" creationId="{1818A64A-3641-1A4F-8F1E-E752BC77EC46}"/>
          </ac:spMkLst>
        </pc:spChg>
        <pc:spChg chg="add mod">
          <ac:chgData name="Boehme, David" userId="17bbcc39-932d-43d8-b2fa-fe58bd96f7a7" providerId="ADAL" clId="{D1CB37A1-28C8-D648-9325-CF151C02FF9D}" dt="2021-04-12T04:56:17.362" v="960" actId="20577"/>
          <ac:spMkLst>
            <pc:docMk/>
            <pc:sldMk cId="3960048486" sldId="593"/>
            <ac:spMk id="6" creationId="{B88A1996-0BFB-4F46-A7FE-0E4A3493C7B5}"/>
          </ac:spMkLst>
        </pc:spChg>
      </pc:sldChg>
      <pc:sldChg chg="modNotesTx">
        <pc:chgData name="Boehme, David" userId="17bbcc39-932d-43d8-b2fa-fe58bd96f7a7" providerId="ADAL" clId="{D1CB37A1-28C8-D648-9325-CF151C02FF9D}" dt="2021-04-12T06:31:23.826" v="4993" actId="20577"/>
        <pc:sldMkLst>
          <pc:docMk/>
          <pc:sldMk cId="4023222925" sldId="594"/>
        </pc:sldMkLst>
      </pc:sldChg>
      <pc:sldChg chg="modNotesTx">
        <pc:chgData name="Boehme, David" userId="17bbcc39-932d-43d8-b2fa-fe58bd96f7a7" providerId="ADAL" clId="{D1CB37A1-28C8-D648-9325-CF151C02FF9D}" dt="2021-04-12T05:14:20.139" v="1554" actId="20577"/>
        <pc:sldMkLst>
          <pc:docMk/>
          <pc:sldMk cId="3528544207" sldId="595"/>
        </pc:sldMkLst>
      </pc:sldChg>
      <pc:sldChg chg="modSp mod modNotesTx">
        <pc:chgData name="Boehme, David" userId="17bbcc39-932d-43d8-b2fa-fe58bd96f7a7" providerId="ADAL" clId="{D1CB37A1-28C8-D648-9325-CF151C02FF9D}" dt="2021-04-12T05:40:00.628" v="2041" actId="20577"/>
        <pc:sldMkLst>
          <pc:docMk/>
          <pc:sldMk cId="1646792465" sldId="596"/>
        </pc:sldMkLst>
        <pc:spChg chg="mod">
          <ac:chgData name="Boehme, David" userId="17bbcc39-932d-43d8-b2fa-fe58bd96f7a7" providerId="ADAL" clId="{D1CB37A1-28C8-D648-9325-CF151C02FF9D}" dt="2021-04-12T05:13:03.826" v="1499" actId="20577"/>
          <ac:spMkLst>
            <pc:docMk/>
            <pc:sldMk cId="1646792465" sldId="596"/>
            <ac:spMk id="2" creationId="{EED1F49D-5280-B848-9248-52100CB76083}"/>
          </ac:spMkLst>
        </pc:spChg>
        <pc:spChg chg="mod">
          <ac:chgData name="Boehme, David" userId="17bbcc39-932d-43d8-b2fa-fe58bd96f7a7" providerId="ADAL" clId="{D1CB37A1-28C8-D648-9325-CF151C02FF9D}" dt="2021-04-12T05:35:10.593" v="1887" actId="20577"/>
          <ac:spMkLst>
            <pc:docMk/>
            <pc:sldMk cId="1646792465" sldId="596"/>
            <ac:spMk id="4" creationId="{2881A04E-54BD-6A43-9D97-8790A9CF0ACA}"/>
          </ac:spMkLst>
        </pc:spChg>
      </pc:sldChg>
    </pc:docChg>
  </pc:docChgLst>
  <pc:docChgLst>
    <pc:chgData name="Boehme, David" userId="17bbcc39-932d-43d8-b2fa-fe58bd96f7a7" providerId="ADAL" clId="{A534C8A3-99F0-7B4B-8A39-AE47C334B22F}"/>
    <pc:docChg chg="undo custSel addSld delSld modSld sldOrd">
      <pc:chgData name="Boehme, David" userId="17bbcc39-932d-43d8-b2fa-fe58bd96f7a7" providerId="ADAL" clId="{A534C8A3-99F0-7B4B-8A39-AE47C334B22F}" dt="2021-01-26T00:37:49.209" v="3877" actId="12788"/>
      <pc:docMkLst>
        <pc:docMk/>
      </pc:docMkLst>
      <pc:sldChg chg="modSp mod">
        <pc:chgData name="Boehme, David" userId="17bbcc39-932d-43d8-b2fa-fe58bd96f7a7" providerId="ADAL" clId="{A534C8A3-99F0-7B4B-8A39-AE47C334B22F}" dt="2021-01-22T22:38:58.256" v="110" actId="113"/>
        <pc:sldMkLst>
          <pc:docMk/>
          <pc:sldMk cId="2389747141" sldId="560"/>
        </pc:sldMkLst>
        <pc:spChg chg="mod">
          <ac:chgData name="Boehme, David" userId="17bbcc39-932d-43d8-b2fa-fe58bd96f7a7" providerId="ADAL" clId="{A534C8A3-99F0-7B4B-8A39-AE47C334B22F}" dt="2021-01-22T22:33:54.349" v="95" actId="20577"/>
          <ac:spMkLst>
            <pc:docMk/>
            <pc:sldMk cId="2389747141" sldId="560"/>
            <ac:spMk id="2" creationId="{EED1F49D-5280-B848-9248-52100CB76083}"/>
          </ac:spMkLst>
        </pc:spChg>
        <pc:spChg chg="mod">
          <ac:chgData name="Boehme, David" userId="17bbcc39-932d-43d8-b2fa-fe58bd96f7a7" providerId="ADAL" clId="{A534C8A3-99F0-7B4B-8A39-AE47C334B22F}" dt="2021-01-22T22:38:58.256" v="110" actId="113"/>
          <ac:spMkLst>
            <pc:docMk/>
            <pc:sldMk cId="2389747141" sldId="560"/>
            <ac:spMk id="4" creationId="{2881A04E-54BD-6A43-9D97-8790A9CF0ACA}"/>
          </ac:spMkLst>
        </pc:spChg>
      </pc:sldChg>
      <pc:sldChg chg="modSp mod">
        <pc:chgData name="Boehme, David" userId="17bbcc39-932d-43d8-b2fa-fe58bd96f7a7" providerId="ADAL" clId="{A534C8A3-99F0-7B4B-8A39-AE47C334B22F}" dt="2021-01-24T00:24:10.478" v="3837" actId="20577"/>
        <pc:sldMkLst>
          <pc:docMk/>
          <pc:sldMk cId="181006438" sldId="562"/>
        </pc:sldMkLst>
        <pc:spChg chg="mod">
          <ac:chgData name="Boehme, David" userId="17bbcc39-932d-43d8-b2fa-fe58bd96f7a7" providerId="ADAL" clId="{A534C8A3-99F0-7B4B-8A39-AE47C334B22F}" dt="2021-01-24T00:24:10.478" v="3837" actId="20577"/>
          <ac:spMkLst>
            <pc:docMk/>
            <pc:sldMk cId="181006438" sldId="562"/>
            <ac:spMk id="2" creationId="{86E0FF9D-7FBF-EC40-91B3-A464FF3C1DD3}"/>
          </ac:spMkLst>
        </pc:spChg>
        <pc:spChg chg="mod">
          <ac:chgData name="Boehme, David" userId="17bbcc39-932d-43d8-b2fa-fe58bd96f7a7" providerId="ADAL" clId="{A534C8A3-99F0-7B4B-8A39-AE47C334B22F}" dt="2021-01-22T22:48:20.838" v="121" actId="20577"/>
          <ac:spMkLst>
            <pc:docMk/>
            <pc:sldMk cId="181006438" sldId="562"/>
            <ac:spMk id="3" creationId="{668D0DF3-F58A-CD47-95CB-EFCB69EA1F24}"/>
          </ac:spMkLst>
        </pc:spChg>
      </pc:sldChg>
      <pc:sldChg chg="modSp mod">
        <pc:chgData name="Boehme, David" userId="17bbcc39-932d-43d8-b2fa-fe58bd96f7a7" providerId="ADAL" clId="{A534C8A3-99F0-7B4B-8A39-AE47C334B22F}" dt="2021-01-23T23:30:50.130" v="2571" actId="20577"/>
        <pc:sldMkLst>
          <pc:docMk/>
          <pc:sldMk cId="390941124" sldId="563"/>
        </pc:sldMkLst>
        <pc:spChg chg="mod">
          <ac:chgData name="Boehme, David" userId="17bbcc39-932d-43d8-b2fa-fe58bd96f7a7" providerId="ADAL" clId="{A534C8A3-99F0-7B4B-8A39-AE47C334B22F}" dt="2021-01-23T23:30:50.130" v="2571" actId="20577"/>
          <ac:spMkLst>
            <pc:docMk/>
            <pc:sldMk cId="390941124" sldId="563"/>
            <ac:spMk id="3" creationId="{B17B6B7B-885A-1649-9AA1-34B82B38B642}"/>
          </ac:spMkLst>
        </pc:spChg>
      </pc:sldChg>
      <pc:sldChg chg="addSp modSp mod ord">
        <pc:chgData name="Boehme, David" userId="17bbcc39-932d-43d8-b2fa-fe58bd96f7a7" providerId="ADAL" clId="{A534C8A3-99F0-7B4B-8A39-AE47C334B22F}" dt="2021-01-23T23:29:43.171" v="2546" actId="20578"/>
        <pc:sldMkLst>
          <pc:docMk/>
          <pc:sldMk cId="613629362" sldId="564"/>
        </pc:sldMkLst>
        <pc:spChg chg="add mod">
          <ac:chgData name="Boehme, David" userId="17bbcc39-932d-43d8-b2fa-fe58bd96f7a7" providerId="ADAL" clId="{A534C8A3-99F0-7B4B-8A39-AE47C334B22F}" dt="2021-01-22T22:29:36.748" v="91" actId="1076"/>
          <ac:spMkLst>
            <pc:docMk/>
            <pc:sldMk cId="613629362" sldId="564"/>
            <ac:spMk id="2" creationId="{E0AA1AB8-6DC4-F94F-86C9-FC585C29DD1A}"/>
          </ac:spMkLst>
        </pc:spChg>
        <pc:spChg chg="mod">
          <ac:chgData name="Boehme, David" userId="17bbcc39-932d-43d8-b2fa-fe58bd96f7a7" providerId="ADAL" clId="{A534C8A3-99F0-7B4B-8A39-AE47C334B22F}" dt="2021-01-23T02:36:56.941" v="2381" actId="20577"/>
          <ac:spMkLst>
            <pc:docMk/>
            <pc:sldMk cId="613629362" sldId="564"/>
            <ac:spMk id="3" creationId="{85DED2E6-8DC8-2648-89C1-9677BC5E438C}"/>
          </ac:spMkLst>
        </pc:spChg>
        <pc:graphicFrameChg chg="modGraphic">
          <ac:chgData name="Boehme, David" userId="17bbcc39-932d-43d8-b2fa-fe58bd96f7a7" providerId="ADAL" clId="{A534C8A3-99F0-7B4B-8A39-AE47C334B22F}" dt="2021-01-22T22:36:42.314" v="99" actId="20577"/>
          <ac:graphicFrameMkLst>
            <pc:docMk/>
            <pc:sldMk cId="613629362" sldId="564"/>
            <ac:graphicFrameMk id="4" creationId="{9D59F04E-42F6-2C44-9686-697DF24B4041}"/>
          </ac:graphicFrameMkLst>
        </pc:graphicFrameChg>
      </pc:sldChg>
      <pc:sldChg chg="addSp delSp modSp new mod modClrScheme chgLayout">
        <pc:chgData name="Boehme, David" userId="17bbcc39-932d-43d8-b2fa-fe58bd96f7a7" providerId="ADAL" clId="{A534C8A3-99F0-7B4B-8A39-AE47C334B22F}" dt="2021-01-23T00:43:05.095" v="505" actId="20577"/>
        <pc:sldMkLst>
          <pc:docMk/>
          <pc:sldMk cId="26083984" sldId="565"/>
        </pc:sldMkLst>
        <pc:spChg chg="del mod">
          <ac:chgData name="Boehme, David" userId="17bbcc39-932d-43d8-b2fa-fe58bd96f7a7" providerId="ADAL" clId="{A534C8A3-99F0-7B4B-8A39-AE47C334B22F}" dt="2021-01-23T00:39:07.125" v="386" actId="478"/>
          <ac:spMkLst>
            <pc:docMk/>
            <pc:sldMk cId="26083984" sldId="565"/>
            <ac:spMk id="2" creationId="{016F4E42-D399-9D41-B203-4A54BFA839B0}"/>
          </ac:spMkLst>
        </pc:spChg>
        <pc:spChg chg="mod ord">
          <ac:chgData name="Boehme, David" userId="17bbcc39-932d-43d8-b2fa-fe58bd96f7a7" providerId="ADAL" clId="{A534C8A3-99F0-7B4B-8A39-AE47C334B22F}" dt="2021-01-23T00:40:19.057" v="454" actId="700"/>
          <ac:spMkLst>
            <pc:docMk/>
            <pc:sldMk cId="26083984" sldId="565"/>
            <ac:spMk id="3" creationId="{E516E0F8-E255-4345-BC1B-32FE80A1B1A6}"/>
          </ac:spMkLst>
        </pc:spChg>
        <pc:spChg chg="add mod">
          <ac:chgData name="Boehme, David" userId="17bbcc39-932d-43d8-b2fa-fe58bd96f7a7" providerId="ADAL" clId="{A534C8A3-99F0-7B4B-8A39-AE47C334B22F}" dt="2021-01-23T00:41:30.183" v="483" actId="20577"/>
          <ac:spMkLst>
            <pc:docMk/>
            <pc:sldMk cId="26083984" sldId="565"/>
            <ac:spMk id="4" creationId="{DCAF8C11-3BFD-A841-84ED-3350C938FF16}"/>
          </ac:spMkLst>
        </pc:spChg>
        <pc:spChg chg="add del mod">
          <ac:chgData name="Boehme, David" userId="17bbcc39-932d-43d8-b2fa-fe58bd96f7a7" providerId="ADAL" clId="{A534C8A3-99F0-7B4B-8A39-AE47C334B22F}" dt="2021-01-23T00:40:19.057" v="454" actId="700"/>
          <ac:spMkLst>
            <pc:docMk/>
            <pc:sldMk cId="26083984" sldId="565"/>
            <ac:spMk id="6" creationId="{DE94A5EF-D240-AD43-9BC8-96EC0EEE9783}"/>
          </ac:spMkLst>
        </pc:spChg>
        <pc:spChg chg="add mod">
          <ac:chgData name="Boehme, David" userId="17bbcc39-932d-43d8-b2fa-fe58bd96f7a7" providerId="ADAL" clId="{A534C8A3-99F0-7B4B-8A39-AE47C334B22F}" dt="2021-01-23T00:43:05.095" v="505" actId="20577"/>
          <ac:spMkLst>
            <pc:docMk/>
            <pc:sldMk cId="26083984" sldId="565"/>
            <ac:spMk id="7" creationId="{652825D0-8E48-F84E-B752-E572F2CD8A51}"/>
          </ac:spMkLst>
        </pc:spChg>
        <pc:spChg chg="add mod">
          <ac:chgData name="Boehme, David" userId="17bbcc39-932d-43d8-b2fa-fe58bd96f7a7" providerId="ADAL" clId="{A534C8A3-99F0-7B4B-8A39-AE47C334B22F}" dt="2021-01-23T00:41:04.129" v="478" actId="1076"/>
          <ac:spMkLst>
            <pc:docMk/>
            <pc:sldMk cId="26083984" sldId="565"/>
            <ac:spMk id="8" creationId="{64424036-17DD-3A4E-B958-940EBDC25E69}"/>
          </ac:spMkLst>
        </pc:spChg>
      </pc:sldChg>
      <pc:sldChg chg="del">
        <pc:chgData name="Boehme, David" userId="17bbcc39-932d-43d8-b2fa-fe58bd96f7a7" providerId="ADAL" clId="{A534C8A3-99F0-7B4B-8A39-AE47C334B22F}" dt="2021-01-22T22:28:49.401" v="1" actId="2696"/>
        <pc:sldMkLst>
          <pc:docMk/>
          <pc:sldMk cId="3972178503" sldId="565"/>
        </pc:sldMkLst>
      </pc:sldChg>
      <pc:sldChg chg="addSp modSp new mod modClrScheme chgLayout">
        <pc:chgData name="Boehme, David" userId="17bbcc39-932d-43d8-b2fa-fe58bd96f7a7" providerId="ADAL" clId="{A534C8A3-99F0-7B4B-8A39-AE47C334B22F}" dt="2021-01-23T02:31:49.822" v="2299" actId="20577"/>
        <pc:sldMkLst>
          <pc:docMk/>
          <pc:sldMk cId="949225528" sldId="566"/>
        </pc:sldMkLst>
        <pc:spChg chg="mod ord">
          <ac:chgData name="Boehme, David" userId="17bbcc39-932d-43d8-b2fa-fe58bd96f7a7" providerId="ADAL" clId="{A534C8A3-99F0-7B4B-8A39-AE47C334B22F}" dt="2021-01-23T01:04:09.918" v="796" actId="700"/>
          <ac:spMkLst>
            <pc:docMk/>
            <pc:sldMk cId="949225528" sldId="566"/>
            <ac:spMk id="2" creationId="{9A1CABEF-2BAD-5C4B-8D1A-F40686AFB645}"/>
          </ac:spMkLst>
        </pc:spChg>
        <pc:spChg chg="add mod">
          <ac:chgData name="Boehme, David" userId="17bbcc39-932d-43d8-b2fa-fe58bd96f7a7" providerId="ADAL" clId="{A534C8A3-99F0-7B4B-8A39-AE47C334B22F}" dt="2021-01-23T01:04:00.004" v="795" actId="207"/>
          <ac:spMkLst>
            <pc:docMk/>
            <pc:sldMk cId="949225528" sldId="566"/>
            <ac:spMk id="3" creationId="{50EE9210-B1BF-2F4E-B4DE-13A2B96AF471}"/>
          </ac:spMkLst>
        </pc:spChg>
        <pc:spChg chg="add mod">
          <ac:chgData name="Boehme, David" userId="17bbcc39-932d-43d8-b2fa-fe58bd96f7a7" providerId="ADAL" clId="{A534C8A3-99F0-7B4B-8A39-AE47C334B22F}" dt="2021-01-23T01:03:18.055" v="790" actId="1076"/>
          <ac:spMkLst>
            <pc:docMk/>
            <pc:sldMk cId="949225528" sldId="566"/>
            <ac:spMk id="4" creationId="{5DCAD310-5ABF-BF41-94E6-8ECD151E24D4}"/>
          </ac:spMkLst>
        </pc:spChg>
        <pc:spChg chg="add mod ord">
          <ac:chgData name="Boehme, David" userId="17bbcc39-932d-43d8-b2fa-fe58bd96f7a7" providerId="ADAL" clId="{A534C8A3-99F0-7B4B-8A39-AE47C334B22F}" dt="2021-01-23T02:31:49.822" v="2299" actId="20577"/>
          <ac:spMkLst>
            <pc:docMk/>
            <pc:sldMk cId="949225528" sldId="566"/>
            <ac:spMk id="5" creationId="{94EBF320-00D3-5F40-A4BC-633205C222A0}"/>
          </ac:spMkLst>
        </pc:spChg>
      </pc:sldChg>
      <pc:sldChg chg="modSp new mod">
        <pc:chgData name="Boehme, David" userId="17bbcc39-932d-43d8-b2fa-fe58bd96f7a7" providerId="ADAL" clId="{A534C8A3-99F0-7B4B-8A39-AE47C334B22F}" dt="2021-01-23T01:09:41.865" v="1202" actId="20577"/>
        <pc:sldMkLst>
          <pc:docMk/>
          <pc:sldMk cId="367877015" sldId="567"/>
        </pc:sldMkLst>
        <pc:spChg chg="mod">
          <ac:chgData name="Boehme, David" userId="17bbcc39-932d-43d8-b2fa-fe58bd96f7a7" providerId="ADAL" clId="{A534C8A3-99F0-7B4B-8A39-AE47C334B22F}" dt="2021-01-23T01:09:41.865" v="1202" actId="20577"/>
          <ac:spMkLst>
            <pc:docMk/>
            <pc:sldMk cId="367877015" sldId="567"/>
            <ac:spMk id="2" creationId="{F4C734B1-48C0-8448-87DE-3904C9A11BE5}"/>
          </ac:spMkLst>
        </pc:spChg>
      </pc:sldChg>
      <pc:sldChg chg="addSp delSp modSp new mod">
        <pc:chgData name="Boehme, David" userId="17bbcc39-932d-43d8-b2fa-fe58bd96f7a7" providerId="ADAL" clId="{A534C8A3-99F0-7B4B-8A39-AE47C334B22F}" dt="2021-01-23T01:50:55.948" v="1303" actId="20577"/>
        <pc:sldMkLst>
          <pc:docMk/>
          <pc:sldMk cId="2492643334" sldId="568"/>
        </pc:sldMkLst>
        <pc:spChg chg="del mod">
          <ac:chgData name="Boehme, David" userId="17bbcc39-932d-43d8-b2fa-fe58bd96f7a7" providerId="ADAL" clId="{A534C8A3-99F0-7B4B-8A39-AE47C334B22F}" dt="2021-01-23T01:50:43.687" v="1297" actId="478"/>
          <ac:spMkLst>
            <pc:docMk/>
            <pc:sldMk cId="2492643334" sldId="568"/>
            <ac:spMk id="2" creationId="{2A90A349-174D-AD4D-AF81-1F2F9533C7C0}"/>
          </ac:spMkLst>
        </pc:spChg>
        <pc:spChg chg="mod">
          <ac:chgData name="Boehme, David" userId="17bbcc39-932d-43d8-b2fa-fe58bd96f7a7" providerId="ADAL" clId="{A534C8A3-99F0-7B4B-8A39-AE47C334B22F}" dt="2021-01-23T01:48:50.032" v="1257" actId="20577"/>
          <ac:spMkLst>
            <pc:docMk/>
            <pc:sldMk cId="2492643334" sldId="568"/>
            <ac:spMk id="3" creationId="{5E1F3804-ACE8-DC4E-A0DD-AA14D72C13CF}"/>
          </ac:spMkLst>
        </pc:spChg>
        <pc:spChg chg="add mod">
          <ac:chgData name="Boehme, David" userId="17bbcc39-932d-43d8-b2fa-fe58bd96f7a7" providerId="ADAL" clId="{A534C8A3-99F0-7B4B-8A39-AE47C334B22F}" dt="2021-01-23T01:49:46.687" v="1288" actId="20577"/>
          <ac:spMkLst>
            <pc:docMk/>
            <pc:sldMk cId="2492643334" sldId="568"/>
            <ac:spMk id="4" creationId="{192F3E2D-256E-1C4D-9CB3-C68BA655C1D8}"/>
          </ac:spMkLst>
        </pc:spChg>
        <pc:spChg chg="add mod">
          <ac:chgData name="Boehme, David" userId="17bbcc39-932d-43d8-b2fa-fe58bd96f7a7" providerId="ADAL" clId="{A534C8A3-99F0-7B4B-8A39-AE47C334B22F}" dt="2021-01-23T01:50:55.948" v="1303" actId="20577"/>
          <ac:spMkLst>
            <pc:docMk/>
            <pc:sldMk cId="2492643334" sldId="568"/>
            <ac:spMk id="5" creationId="{B0FB5871-6BD6-CC49-9166-FD62035FB43F}"/>
          </ac:spMkLst>
        </pc:spChg>
      </pc:sldChg>
      <pc:sldChg chg="addSp delSp modSp new mod">
        <pc:chgData name="Boehme, David" userId="17bbcc39-932d-43d8-b2fa-fe58bd96f7a7" providerId="ADAL" clId="{A534C8A3-99F0-7B4B-8A39-AE47C334B22F}" dt="2021-01-23T02:48:26.723" v="2440" actId="1076"/>
        <pc:sldMkLst>
          <pc:docMk/>
          <pc:sldMk cId="68472884" sldId="569"/>
        </pc:sldMkLst>
        <pc:spChg chg="mod">
          <ac:chgData name="Boehme, David" userId="17bbcc39-932d-43d8-b2fa-fe58bd96f7a7" providerId="ADAL" clId="{A534C8A3-99F0-7B4B-8A39-AE47C334B22F}" dt="2021-01-23T02:23:36.186" v="2269" actId="20577"/>
          <ac:spMkLst>
            <pc:docMk/>
            <pc:sldMk cId="68472884" sldId="569"/>
            <ac:spMk id="2" creationId="{CF58DC3B-D8C2-8341-8832-E84B0A43B65A}"/>
          </ac:spMkLst>
        </pc:spChg>
        <pc:spChg chg="mod">
          <ac:chgData name="Boehme, David" userId="17bbcc39-932d-43d8-b2fa-fe58bd96f7a7" providerId="ADAL" clId="{A534C8A3-99F0-7B4B-8A39-AE47C334B22F}" dt="2021-01-23T01:51:49.132" v="1341" actId="20577"/>
          <ac:spMkLst>
            <pc:docMk/>
            <pc:sldMk cId="68472884" sldId="569"/>
            <ac:spMk id="3" creationId="{CFCF08BF-D360-6F43-857C-7D24B3C6AAC1}"/>
          </ac:spMkLst>
        </pc:spChg>
        <pc:spChg chg="add mod">
          <ac:chgData name="Boehme, David" userId="17bbcc39-932d-43d8-b2fa-fe58bd96f7a7" providerId="ADAL" clId="{A534C8A3-99F0-7B4B-8A39-AE47C334B22F}" dt="2021-01-23T02:21:52.099" v="2150" actId="207"/>
          <ac:spMkLst>
            <pc:docMk/>
            <pc:sldMk cId="68472884" sldId="569"/>
            <ac:spMk id="4" creationId="{1EE9B61D-A8DD-EC45-8399-DAEDE51735ED}"/>
          </ac:spMkLst>
        </pc:spChg>
        <pc:spChg chg="add mod">
          <ac:chgData name="Boehme, David" userId="17bbcc39-932d-43d8-b2fa-fe58bd96f7a7" providerId="ADAL" clId="{A534C8A3-99F0-7B4B-8A39-AE47C334B22F}" dt="2021-01-23T02:48:26.723" v="2440" actId="1076"/>
          <ac:spMkLst>
            <pc:docMk/>
            <pc:sldMk cId="68472884" sldId="569"/>
            <ac:spMk id="5" creationId="{A0DABF97-C3D3-4C4C-936B-6A243493E6F0}"/>
          </ac:spMkLst>
        </pc:spChg>
        <pc:spChg chg="add mod">
          <ac:chgData name="Boehme, David" userId="17bbcc39-932d-43d8-b2fa-fe58bd96f7a7" providerId="ADAL" clId="{A534C8A3-99F0-7B4B-8A39-AE47C334B22F}" dt="2021-01-23T02:20:26.661" v="2144" actId="14100"/>
          <ac:spMkLst>
            <pc:docMk/>
            <pc:sldMk cId="68472884" sldId="569"/>
            <ac:spMk id="10" creationId="{0D55B2EE-D453-9047-94A4-F51B834C53F8}"/>
          </ac:spMkLst>
        </pc:spChg>
        <pc:spChg chg="add mod">
          <ac:chgData name="Boehme, David" userId="17bbcc39-932d-43d8-b2fa-fe58bd96f7a7" providerId="ADAL" clId="{A534C8A3-99F0-7B4B-8A39-AE47C334B22F}" dt="2021-01-23T02:20:12.301" v="2142" actId="14100"/>
          <ac:spMkLst>
            <pc:docMk/>
            <pc:sldMk cId="68472884" sldId="569"/>
            <ac:spMk id="11" creationId="{2D29B7E6-AC67-CF4D-9B7F-525084D64F7E}"/>
          </ac:spMkLst>
        </pc:spChg>
        <pc:graphicFrameChg chg="add del mod">
          <ac:chgData name="Boehme, David" userId="17bbcc39-932d-43d8-b2fa-fe58bd96f7a7" providerId="ADAL" clId="{A534C8A3-99F0-7B4B-8A39-AE47C334B22F}" dt="2021-01-23T02:13:59.452" v="1830"/>
          <ac:graphicFrameMkLst>
            <pc:docMk/>
            <pc:sldMk cId="68472884" sldId="569"/>
            <ac:graphicFrameMk id="6" creationId="{B3F87270-5A94-8640-85A9-3918DD00D9A7}"/>
          </ac:graphicFrameMkLst>
        </pc:graphicFrameChg>
        <pc:graphicFrameChg chg="add del mod">
          <ac:chgData name="Boehme, David" userId="17bbcc39-932d-43d8-b2fa-fe58bd96f7a7" providerId="ADAL" clId="{A534C8A3-99F0-7B4B-8A39-AE47C334B22F}" dt="2021-01-23T02:13:59.452" v="1830"/>
          <ac:graphicFrameMkLst>
            <pc:docMk/>
            <pc:sldMk cId="68472884" sldId="569"/>
            <ac:graphicFrameMk id="7" creationId="{0AB51C88-9E10-164B-8EA5-583E8372DCE3}"/>
          </ac:graphicFrameMkLst>
        </pc:graphicFrameChg>
        <pc:graphicFrameChg chg="add del mod">
          <ac:chgData name="Boehme, David" userId="17bbcc39-932d-43d8-b2fa-fe58bd96f7a7" providerId="ADAL" clId="{A534C8A3-99F0-7B4B-8A39-AE47C334B22F}" dt="2021-01-23T02:14:11.608" v="1832"/>
          <ac:graphicFrameMkLst>
            <pc:docMk/>
            <pc:sldMk cId="68472884" sldId="569"/>
            <ac:graphicFrameMk id="8" creationId="{AABB1FA6-5036-CB4A-A935-A240A2D7364D}"/>
          </ac:graphicFrameMkLst>
        </pc:graphicFrameChg>
        <pc:graphicFrameChg chg="add del mod">
          <ac:chgData name="Boehme, David" userId="17bbcc39-932d-43d8-b2fa-fe58bd96f7a7" providerId="ADAL" clId="{A534C8A3-99F0-7B4B-8A39-AE47C334B22F}" dt="2021-01-23T02:14:11.608" v="1832"/>
          <ac:graphicFrameMkLst>
            <pc:docMk/>
            <pc:sldMk cId="68472884" sldId="569"/>
            <ac:graphicFrameMk id="9" creationId="{CAD56A4D-3B5A-3B44-B507-8DD0178A5DCB}"/>
          </ac:graphicFrameMkLst>
        </pc:graphicFrameChg>
      </pc:sldChg>
      <pc:sldChg chg="modSp new mod">
        <pc:chgData name="Boehme, David" userId="17bbcc39-932d-43d8-b2fa-fe58bd96f7a7" providerId="ADAL" clId="{A534C8A3-99F0-7B4B-8A39-AE47C334B22F}" dt="2021-01-23T02:33:35.772" v="2370" actId="20577"/>
        <pc:sldMkLst>
          <pc:docMk/>
          <pc:sldMk cId="3150858449" sldId="570"/>
        </pc:sldMkLst>
        <pc:spChg chg="mod">
          <ac:chgData name="Boehme, David" userId="17bbcc39-932d-43d8-b2fa-fe58bd96f7a7" providerId="ADAL" clId="{A534C8A3-99F0-7B4B-8A39-AE47C334B22F}" dt="2021-01-23T02:33:35.772" v="2370" actId="20577"/>
          <ac:spMkLst>
            <pc:docMk/>
            <pc:sldMk cId="3150858449" sldId="570"/>
            <ac:spMk id="2" creationId="{D799A237-E94C-3447-95EB-F76C666E4960}"/>
          </ac:spMkLst>
        </pc:spChg>
      </pc:sldChg>
      <pc:sldChg chg="addSp delSp modSp new mod">
        <pc:chgData name="Boehme, David" userId="17bbcc39-932d-43d8-b2fa-fe58bd96f7a7" providerId="ADAL" clId="{A534C8A3-99F0-7B4B-8A39-AE47C334B22F}" dt="2021-01-23T23:43:21.382" v="2878" actId="1036"/>
        <pc:sldMkLst>
          <pc:docMk/>
          <pc:sldMk cId="1246396704" sldId="571"/>
        </pc:sldMkLst>
        <pc:spChg chg="del mod">
          <ac:chgData name="Boehme, David" userId="17bbcc39-932d-43d8-b2fa-fe58bd96f7a7" providerId="ADAL" clId="{A534C8A3-99F0-7B4B-8A39-AE47C334B22F}" dt="2021-01-23T23:42:43.929" v="2867" actId="478"/>
          <ac:spMkLst>
            <pc:docMk/>
            <pc:sldMk cId="1246396704" sldId="571"/>
            <ac:spMk id="2" creationId="{F45910E0-F8F2-5240-8747-92F4A5963085}"/>
          </ac:spMkLst>
        </pc:spChg>
        <pc:spChg chg="mod">
          <ac:chgData name="Boehme, David" userId="17bbcc39-932d-43d8-b2fa-fe58bd96f7a7" providerId="ADAL" clId="{A534C8A3-99F0-7B4B-8A39-AE47C334B22F}" dt="2021-01-23T23:42:28.936" v="2866" actId="20577"/>
          <ac:spMkLst>
            <pc:docMk/>
            <pc:sldMk cId="1246396704" sldId="571"/>
            <ac:spMk id="3" creationId="{1C0592CC-9704-9649-A83E-9015999FC0BB}"/>
          </ac:spMkLst>
        </pc:spChg>
        <pc:spChg chg="add mod">
          <ac:chgData name="Boehme, David" userId="17bbcc39-932d-43d8-b2fa-fe58bd96f7a7" providerId="ADAL" clId="{A534C8A3-99F0-7B4B-8A39-AE47C334B22F}" dt="2021-01-23T23:43:21.382" v="2878" actId="1036"/>
          <ac:spMkLst>
            <pc:docMk/>
            <pc:sldMk cId="1246396704" sldId="571"/>
            <ac:spMk id="4" creationId="{32F8553B-7431-C140-9E3D-46E58E9A6406}"/>
          </ac:spMkLst>
        </pc:spChg>
        <pc:spChg chg="add mod">
          <ac:chgData name="Boehme, David" userId="17bbcc39-932d-43d8-b2fa-fe58bd96f7a7" providerId="ADAL" clId="{A534C8A3-99F0-7B4B-8A39-AE47C334B22F}" dt="2021-01-23T23:43:21.382" v="2878" actId="1036"/>
          <ac:spMkLst>
            <pc:docMk/>
            <pc:sldMk cId="1246396704" sldId="571"/>
            <ac:spMk id="5" creationId="{95F0E46A-B5AB-3346-9B64-C831211D72CA}"/>
          </ac:spMkLst>
        </pc:spChg>
      </pc:sldChg>
      <pc:sldChg chg="modSp add mod">
        <pc:chgData name="Boehme, David" userId="17bbcc39-932d-43d8-b2fa-fe58bd96f7a7" providerId="ADAL" clId="{A534C8A3-99F0-7B4B-8A39-AE47C334B22F}" dt="2021-01-26T00:37:49.209" v="3877" actId="12788"/>
        <pc:sldMkLst>
          <pc:docMk/>
          <pc:sldMk cId="2265455748" sldId="572"/>
        </pc:sldMkLst>
        <pc:spChg chg="mod">
          <ac:chgData name="Boehme, David" userId="17bbcc39-932d-43d8-b2fa-fe58bd96f7a7" providerId="ADAL" clId="{A534C8A3-99F0-7B4B-8A39-AE47C334B22F}" dt="2021-01-26T00:37:49.209" v="3877" actId="12788"/>
          <ac:spMkLst>
            <pc:docMk/>
            <pc:sldMk cId="2265455748" sldId="572"/>
            <ac:spMk id="2" creationId="{DBEAFBD7-40FB-8D41-930B-81F85BE2CC22}"/>
          </ac:spMkLst>
        </pc:spChg>
      </pc:sldChg>
    </pc:docChg>
  </pc:docChgLst>
  <pc:docChgLst>
    <pc:chgData name="Boehme, David" userId="17bbcc39-932d-43d8-b2fa-fe58bd96f7a7" providerId="ADAL" clId="{54494DF1-4B25-FC47-9C57-9462948A1608}"/>
    <pc:docChg chg="undo custSel addSld delSld modSld sldOrd modMainMaster">
      <pc:chgData name="Boehme, David" userId="17bbcc39-932d-43d8-b2fa-fe58bd96f7a7" providerId="ADAL" clId="{54494DF1-4B25-FC47-9C57-9462948A1608}" dt="2021-03-31T20:37:59.428" v="14671" actId="20577"/>
      <pc:docMkLst>
        <pc:docMk/>
      </pc:docMkLst>
      <pc:sldChg chg="modSp mod">
        <pc:chgData name="Boehme, David" userId="17bbcc39-932d-43d8-b2fa-fe58bd96f7a7" providerId="ADAL" clId="{54494DF1-4B25-FC47-9C57-9462948A1608}" dt="2021-03-31T00:27:57.371" v="14624" actId="20577"/>
        <pc:sldMkLst>
          <pc:docMk/>
          <pc:sldMk cId="695418779" sldId="257"/>
        </pc:sldMkLst>
        <pc:spChg chg="mod">
          <ac:chgData name="Boehme, David" userId="17bbcc39-932d-43d8-b2fa-fe58bd96f7a7" providerId="ADAL" clId="{54494DF1-4B25-FC47-9C57-9462948A1608}" dt="2021-03-31T00:27:57.371" v="14624" actId="20577"/>
          <ac:spMkLst>
            <pc:docMk/>
            <pc:sldMk cId="695418779" sldId="257"/>
            <ac:spMk id="3" creationId="{EA5780EC-57FF-F54D-9923-CBCFDAD95361}"/>
          </ac:spMkLst>
        </pc:spChg>
        <pc:spChg chg="mod">
          <ac:chgData name="Boehme, David" userId="17bbcc39-932d-43d8-b2fa-fe58bd96f7a7" providerId="ADAL" clId="{54494DF1-4B25-FC47-9C57-9462948A1608}" dt="2021-03-30T21:51:27.547" v="12225" actId="20577"/>
          <ac:spMkLst>
            <pc:docMk/>
            <pc:sldMk cId="695418779" sldId="257"/>
            <ac:spMk id="5" creationId="{F4AD4108-AF31-3645-BA70-C836225F02B0}"/>
          </ac:spMkLst>
        </pc:spChg>
      </pc:sldChg>
      <pc:sldChg chg="modSp mod">
        <pc:chgData name="Boehme, David" userId="17bbcc39-932d-43d8-b2fa-fe58bd96f7a7" providerId="ADAL" clId="{54494DF1-4B25-FC47-9C57-9462948A1608}" dt="2021-03-17T23:28:26.280" v="10821" actId="20577"/>
        <pc:sldMkLst>
          <pc:docMk/>
          <pc:sldMk cId="3604381519" sldId="269"/>
        </pc:sldMkLst>
        <pc:spChg chg="mod">
          <ac:chgData name="Boehme, David" userId="17bbcc39-932d-43d8-b2fa-fe58bd96f7a7" providerId="ADAL" clId="{54494DF1-4B25-FC47-9C57-9462948A1608}" dt="2021-03-17T23:28:26.280" v="10821" actId="20577"/>
          <ac:spMkLst>
            <pc:docMk/>
            <pc:sldMk cId="3604381519" sldId="269"/>
            <ac:spMk id="5" creationId="{00000000-0000-0000-0000-000000000000}"/>
          </ac:spMkLst>
        </pc:spChg>
      </pc:sldChg>
      <pc:sldChg chg="addSp delSp modSp mod">
        <pc:chgData name="Boehme, David" userId="17bbcc39-932d-43d8-b2fa-fe58bd96f7a7" providerId="ADAL" clId="{54494DF1-4B25-FC47-9C57-9462948A1608}" dt="2021-03-22T23:49:24.505" v="11268"/>
        <pc:sldMkLst>
          <pc:docMk/>
          <pc:sldMk cId="2727067719" sldId="281"/>
        </pc:sldMkLst>
        <pc:spChg chg="add del mod">
          <ac:chgData name="Boehme, David" userId="17bbcc39-932d-43d8-b2fa-fe58bd96f7a7" providerId="ADAL" clId="{54494DF1-4B25-FC47-9C57-9462948A1608}" dt="2021-03-22T23:49:24.505" v="11268"/>
          <ac:spMkLst>
            <pc:docMk/>
            <pc:sldMk cId="2727067719" sldId="281"/>
            <ac:spMk id="3" creationId="{2A0E72A7-30BA-6D43-BD1C-5466D21C14FA}"/>
          </ac:spMkLst>
        </pc:spChg>
      </pc:sldChg>
      <pc:sldChg chg="modSp del mod">
        <pc:chgData name="Boehme, David" userId="17bbcc39-932d-43d8-b2fa-fe58bd96f7a7" providerId="ADAL" clId="{54494DF1-4B25-FC47-9C57-9462948A1608}" dt="2021-03-18T00:17:55.819" v="10822" actId="2696"/>
        <pc:sldMkLst>
          <pc:docMk/>
          <pc:sldMk cId="2946450343" sldId="539"/>
        </pc:sldMkLst>
        <pc:spChg chg="mod">
          <ac:chgData name="Boehme, David" userId="17bbcc39-932d-43d8-b2fa-fe58bd96f7a7" providerId="ADAL" clId="{54494DF1-4B25-FC47-9C57-9462948A1608}" dt="2021-03-17T22:14:40.239" v="10653" actId="6549"/>
          <ac:spMkLst>
            <pc:docMk/>
            <pc:sldMk cId="2946450343" sldId="539"/>
            <ac:spMk id="2" creationId="{E30E022A-F372-F74E-9AE7-749B080D1246}"/>
          </ac:spMkLst>
        </pc:spChg>
      </pc:sldChg>
      <pc:sldChg chg="modSp add mod ord">
        <pc:chgData name="Boehme, David" userId="17bbcc39-932d-43d8-b2fa-fe58bd96f7a7" providerId="ADAL" clId="{54494DF1-4B25-FC47-9C57-9462948A1608}" dt="2021-03-18T00:21:01.651" v="10854" actId="20577"/>
        <pc:sldMkLst>
          <pc:docMk/>
          <pc:sldMk cId="4196823921" sldId="539"/>
        </pc:sldMkLst>
        <pc:spChg chg="mod">
          <ac:chgData name="Boehme, David" userId="17bbcc39-932d-43d8-b2fa-fe58bd96f7a7" providerId="ADAL" clId="{54494DF1-4B25-FC47-9C57-9462948A1608}" dt="2021-03-18T00:21:01.651" v="10854" actId="20577"/>
          <ac:spMkLst>
            <pc:docMk/>
            <pc:sldMk cId="4196823921" sldId="539"/>
            <ac:spMk id="3" creationId="{2CB812AC-DE63-6348-8A73-6CCEBB770606}"/>
          </ac:spMkLst>
        </pc:spChg>
      </pc:sldChg>
      <pc:sldChg chg="addSp delSp modSp mod modClrScheme chgLayout modNotesTx">
        <pc:chgData name="Boehme, David" userId="17bbcc39-932d-43d8-b2fa-fe58bd96f7a7" providerId="ADAL" clId="{54494DF1-4B25-FC47-9C57-9462948A1608}" dt="2021-03-30T21:51:44.940" v="12226" actId="20577"/>
        <pc:sldMkLst>
          <pc:docMk/>
          <pc:sldMk cId="1280647760" sldId="540"/>
        </pc:sldMkLst>
        <pc:spChg chg="mod ord">
          <ac:chgData name="Boehme, David" userId="17bbcc39-932d-43d8-b2fa-fe58bd96f7a7" providerId="ADAL" clId="{54494DF1-4B25-FC47-9C57-9462948A1608}" dt="2021-03-22T22:01:02.293" v="10934" actId="20577"/>
          <ac:spMkLst>
            <pc:docMk/>
            <pc:sldMk cId="1280647760" sldId="540"/>
            <ac:spMk id="2" creationId="{9810D174-C49D-FC47-A438-7453C27142A3}"/>
          </ac:spMkLst>
        </pc:spChg>
        <pc:spChg chg="mod ord">
          <ac:chgData name="Boehme, David" userId="17bbcc39-932d-43d8-b2fa-fe58bd96f7a7" providerId="ADAL" clId="{54494DF1-4B25-FC47-9C57-9462948A1608}" dt="2021-03-22T22:00:51.997" v="10930" actId="700"/>
          <ac:spMkLst>
            <pc:docMk/>
            <pc:sldMk cId="1280647760" sldId="540"/>
            <ac:spMk id="3" creationId="{7AF776E1-605C-A049-A15D-5F1EEC9556E4}"/>
          </ac:spMkLst>
        </pc:spChg>
        <pc:spChg chg="add mod">
          <ac:chgData name="Boehme, David" userId="17bbcc39-932d-43d8-b2fa-fe58bd96f7a7" providerId="ADAL" clId="{54494DF1-4B25-FC47-9C57-9462948A1608}" dt="2021-03-22T22:43:11.408" v="11193" actId="1076"/>
          <ac:spMkLst>
            <pc:docMk/>
            <pc:sldMk cId="1280647760" sldId="540"/>
            <ac:spMk id="5" creationId="{1AB4F96F-E580-6F46-99BB-853A6026CE46}"/>
          </ac:spMkLst>
        </pc:spChg>
        <pc:spChg chg="add del mod">
          <ac:chgData name="Boehme, David" userId="17bbcc39-932d-43d8-b2fa-fe58bd96f7a7" providerId="ADAL" clId="{54494DF1-4B25-FC47-9C57-9462948A1608}" dt="2021-03-22T22:43:07.506" v="11192" actId="478"/>
          <ac:spMkLst>
            <pc:docMk/>
            <pc:sldMk cId="1280647760" sldId="540"/>
            <ac:spMk id="7" creationId="{8D1172C4-B908-AF47-AE50-2BB0B9FC17A7}"/>
          </ac:spMkLst>
        </pc:spChg>
        <pc:spChg chg="add del mod">
          <ac:chgData name="Boehme, David" userId="17bbcc39-932d-43d8-b2fa-fe58bd96f7a7" providerId="ADAL" clId="{54494DF1-4B25-FC47-9C57-9462948A1608}" dt="2021-03-22T22:43:07.506" v="11192" actId="478"/>
          <ac:spMkLst>
            <pc:docMk/>
            <pc:sldMk cId="1280647760" sldId="540"/>
            <ac:spMk id="8" creationId="{140F3C0E-8A74-CE47-B4A7-F69176BE8E51}"/>
          </ac:spMkLst>
        </pc:spChg>
        <pc:spChg chg="add del mod">
          <ac:chgData name="Boehme, David" userId="17bbcc39-932d-43d8-b2fa-fe58bd96f7a7" providerId="ADAL" clId="{54494DF1-4B25-FC47-9C57-9462948A1608}" dt="2021-03-22T22:43:07.506" v="11192" actId="478"/>
          <ac:spMkLst>
            <pc:docMk/>
            <pc:sldMk cId="1280647760" sldId="540"/>
            <ac:spMk id="9" creationId="{8A6F6A3C-3624-BB46-AD68-0717B0CBFC1B}"/>
          </ac:spMkLst>
        </pc:spChg>
        <pc:spChg chg="add del mod">
          <ac:chgData name="Boehme, David" userId="17bbcc39-932d-43d8-b2fa-fe58bd96f7a7" providerId="ADAL" clId="{54494DF1-4B25-FC47-9C57-9462948A1608}" dt="2021-03-22T22:43:20.033" v="11196" actId="478"/>
          <ac:spMkLst>
            <pc:docMk/>
            <pc:sldMk cId="1280647760" sldId="540"/>
            <ac:spMk id="22" creationId="{0336C1AC-47BA-AD44-A706-5DCB647AE0FF}"/>
          </ac:spMkLst>
        </pc:spChg>
        <pc:spChg chg="add mod">
          <ac:chgData name="Boehme, David" userId="17bbcc39-932d-43d8-b2fa-fe58bd96f7a7" providerId="ADAL" clId="{54494DF1-4B25-FC47-9C57-9462948A1608}" dt="2021-03-22T22:43:38.317" v="11226" actId="1076"/>
          <ac:spMkLst>
            <pc:docMk/>
            <pc:sldMk cId="1280647760" sldId="540"/>
            <ac:spMk id="35" creationId="{6EAA5AE1-19E1-6046-880D-8C68367D9A29}"/>
          </ac:spMkLst>
        </pc:spChg>
        <pc:spChg chg="add mod">
          <ac:chgData name="Boehme, David" userId="17bbcc39-932d-43d8-b2fa-fe58bd96f7a7" providerId="ADAL" clId="{54494DF1-4B25-FC47-9C57-9462948A1608}" dt="2021-03-30T16:13:13.194" v="11508" actId="20577"/>
          <ac:spMkLst>
            <pc:docMk/>
            <pc:sldMk cId="1280647760" sldId="540"/>
            <ac:spMk id="36" creationId="{CB4A3313-EBC4-F84A-8E5B-ED53D6A9A099}"/>
          </ac:spMkLst>
        </pc:spChg>
        <pc:spChg chg="add mod">
          <ac:chgData name="Boehme, David" userId="17bbcc39-932d-43d8-b2fa-fe58bd96f7a7" providerId="ADAL" clId="{54494DF1-4B25-FC47-9C57-9462948A1608}" dt="2021-03-30T16:12:31.236" v="11488" actId="1036"/>
          <ac:spMkLst>
            <pc:docMk/>
            <pc:sldMk cId="1280647760" sldId="540"/>
            <ac:spMk id="37" creationId="{D8FDCD90-63E6-4B4C-845A-DBADF59BCF41}"/>
          </ac:spMkLst>
        </pc:spChg>
        <pc:grpChg chg="add mod">
          <ac:chgData name="Boehme, David" userId="17bbcc39-932d-43d8-b2fa-fe58bd96f7a7" providerId="ADAL" clId="{54494DF1-4B25-FC47-9C57-9462948A1608}" dt="2021-03-30T16:12:31.236" v="11488" actId="1036"/>
          <ac:grpSpMkLst>
            <pc:docMk/>
            <pc:sldMk cId="1280647760" sldId="540"/>
            <ac:grpSpMk id="7" creationId="{06F49B18-25E4-E244-B6FB-0CAFB0BEC762}"/>
          </ac:grpSpMkLst>
        </pc:grpChg>
        <pc:grpChg chg="add mod">
          <ac:chgData name="Boehme, David" userId="17bbcc39-932d-43d8-b2fa-fe58bd96f7a7" providerId="ADAL" clId="{54494DF1-4B25-FC47-9C57-9462948A1608}" dt="2021-03-30T16:12:31.236" v="11488" actId="1036"/>
          <ac:grpSpMkLst>
            <pc:docMk/>
            <pc:sldMk cId="1280647760" sldId="540"/>
            <ac:grpSpMk id="8" creationId="{E39ACE26-B6DA-A14D-9191-429DAEEB8779}"/>
          </ac:grpSpMkLst>
        </pc:grpChg>
        <pc:picChg chg="add mod">
          <ac:chgData name="Boehme, David" userId="17bbcc39-932d-43d8-b2fa-fe58bd96f7a7" providerId="ADAL" clId="{54494DF1-4B25-FC47-9C57-9462948A1608}" dt="2021-03-30T16:12:35.396" v="11489" actId="1076"/>
          <ac:picMkLst>
            <pc:docMk/>
            <pc:sldMk cId="1280647760" sldId="540"/>
            <ac:picMk id="4" creationId="{92B71F2B-2938-C24B-A805-6F1E64F1159A}"/>
          </ac:picMkLst>
        </pc:picChg>
        <pc:picChg chg="add mod">
          <ac:chgData name="Boehme, David" userId="17bbcc39-932d-43d8-b2fa-fe58bd96f7a7" providerId="ADAL" clId="{54494DF1-4B25-FC47-9C57-9462948A1608}" dt="2021-03-30T16:12:31.236" v="11488" actId="1036"/>
          <ac:picMkLst>
            <pc:docMk/>
            <pc:sldMk cId="1280647760" sldId="540"/>
            <ac:picMk id="6" creationId="{329FF904-D3E2-D14C-8BA9-C87DE5A2ADE1}"/>
          </ac:picMkLst>
        </pc:picChg>
        <pc:picChg chg="add del mod">
          <ac:chgData name="Boehme, David" userId="17bbcc39-932d-43d8-b2fa-fe58bd96f7a7" providerId="ADAL" clId="{54494DF1-4B25-FC47-9C57-9462948A1608}" dt="2021-03-22T22:06:12.916" v="11035" actId="931"/>
          <ac:picMkLst>
            <pc:docMk/>
            <pc:sldMk cId="1280647760" sldId="540"/>
            <ac:picMk id="17" creationId="{FAF9229F-6105-0F46-99F8-5336393EBFDE}"/>
          </ac:picMkLst>
        </pc:picChg>
        <pc:picChg chg="add del mod">
          <ac:chgData name="Boehme, David" userId="17bbcc39-932d-43d8-b2fa-fe58bd96f7a7" providerId="ADAL" clId="{54494DF1-4B25-FC47-9C57-9462948A1608}" dt="2021-03-22T22:08:18.893" v="11040" actId="478"/>
          <ac:picMkLst>
            <pc:docMk/>
            <pc:sldMk cId="1280647760" sldId="540"/>
            <ac:picMk id="19" creationId="{724AA010-7B79-FA43-B7BB-694A5751E065}"/>
          </ac:picMkLst>
        </pc:picChg>
        <pc:picChg chg="add mod">
          <ac:chgData name="Boehme, David" userId="17bbcc39-932d-43d8-b2fa-fe58bd96f7a7" providerId="ADAL" clId="{54494DF1-4B25-FC47-9C57-9462948A1608}" dt="2021-03-30T16:12:31.236" v="11488" actId="1036"/>
          <ac:picMkLst>
            <pc:docMk/>
            <pc:sldMk cId="1280647760" sldId="540"/>
            <ac:picMk id="21" creationId="{98ED98CC-86DA-4D4C-934F-1A255EA7A6F8}"/>
          </ac:picMkLst>
        </pc:picChg>
        <pc:cxnChg chg="add del mod">
          <ac:chgData name="Boehme, David" userId="17bbcc39-932d-43d8-b2fa-fe58bd96f7a7" providerId="ADAL" clId="{54494DF1-4B25-FC47-9C57-9462948A1608}" dt="2021-03-22T22:04:38.362" v="11029" actId="478"/>
          <ac:cxnSpMkLst>
            <pc:docMk/>
            <pc:sldMk cId="1280647760" sldId="540"/>
            <ac:cxnSpMk id="11" creationId="{E6FD1315-F272-AD4D-B3AC-0477C5595358}"/>
          </ac:cxnSpMkLst>
        </pc:cxnChg>
        <pc:cxnChg chg="add del mod">
          <ac:chgData name="Boehme, David" userId="17bbcc39-932d-43d8-b2fa-fe58bd96f7a7" providerId="ADAL" clId="{54494DF1-4B25-FC47-9C57-9462948A1608}" dt="2021-03-22T22:42:13.588" v="11191" actId="478"/>
          <ac:cxnSpMkLst>
            <pc:docMk/>
            <pc:sldMk cId="1280647760" sldId="540"/>
            <ac:cxnSpMk id="24" creationId="{1043F13B-150B-B144-8EC2-8753D821C66A}"/>
          </ac:cxnSpMkLst>
        </pc:cxnChg>
        <pc:cxnChg chg="add del mod">
          <ac:chgData name="Boehme, David" userId="17bbcc39-932d-43d8-b2fa-fe58bd96f7a7" providerId="ADAL" clId="{54494DF1-4B25-FC47-9C57-9462948A1608}" dt="2021-03-22T22:42:13.588" v="11191" actId="478"/>
          <ac:cxnSpMkLst>
            <pc:docMk/>
            <pc:sldMk cId="1280647760" sldId="540"/>
            <ac:cxnSpMk id="27" creationId="{940047E1-E149-0047-8089-0394E354D01E}"/>
          </ac:cxnSpMkLst>
        </pc:cxnChg>
        <pc:cxnChg chg="add del mod">
          <ac:chgData name="Boehme, David" userId="17bbcc39-932d-43d8-b2fa-fe58bd96f7a7" providerId="ADAL" clId="{54494DF1-4B25-FC47-9C57-9462948A1608}" dt="2021-03-22T22:42:13.588" v="11191" actId="478"/>
          <ac:cxnSpMkLst>
            <pc:docMk/>
            <pc:sldMk cId="1280647760" sldId="540"/>
            <ac:cxnSpMk id="32" creationId="{77F9ED07-FA7A-764B-9B69-0BB8A2A015D6}"/>
          </ac:cxnSpMkLst>
        </pc:cxnChg>
      </pc:sldChg>
      <pc:sldChg chg="modSp del mod">
        <pc:chgData name="Boehme, David" userId="17bbcc39-932d-43d8-b2fa-fe58bd96f7a7" providerId="ADAL" clId="{54494DF1-4B25-FC47-9C57-9462948A1608}" dt="2021-03-18T00:17:55.819" v="10822" actId="2696"/>
        <pc:sldMkLst>
          <pc:docMk/>
          <pc:sldMk cId="1639246541" sldId="541"/>
        </pc:sldMkLst>
        <pc:spChg chg="mod">
          <ac:chgData name="Boehme, David" userId="17bbcc39-932d-43d8-b2fa-fe58bd96f7a7" providerId="ADAL" clId="{54494DF1-4B25-FC47-9C57-9462948A1608}" dt="2021-03-17T21:06:53.451" v="10617" actId="20577"/>
          <ac:spMkLst>
            <pc:docMk/>
            <pc:sldMk cId="1639246541" sldId="541"/>
            <ac:spMk id="2" creationId="{1D92F93F-3FDA-9444-B73F-014A715B566F}"/>
          </ac:spMkLst>
        </pc:spChg>
      </pc:sldChg>
      <pc:sldChg chg="addSp modSp del mod modShow">
        <pc:chgData name="Boehme, David" userId="17bbcc39-932d-43d8-b2fa-fe58bd96f7a7" providerId="ADAL" clId="{54494DF1-4B25-FC47-9C57-9462948A1608}" dt="2021-03-30T16:38:10.952" v="11509" actId="2696"/>
        <pc:sldMkLst>
          <pc:docMk/>
          <pc:sldMk cId="762828653" sldId="542"/>
        </pc:sldMkLst>
        <pc:picChg chg="add mod">
          <ac:chgData name="Boehme, David" userId="17bbcc39-932d-43d8-b2fa-fe58bd96f7a7" providerId="ADAL" clId="{54494DF1-4B25-FC47-9C57-9462948A1608}" dt="2021-03-04T00:47:20.821" v="7996" actId="14100"/>
          <ac:picMkLst>
            <pc:docMk/>
            <pc:sldMk cId="762828653" sldId="542"/>
            <ac:picMk id="5" creationId="{ED0CF90C-504F-D54D-9BD2-6AF1C1AB732F}"/>
          </ac:picMkLst>
        </pc:picChg>
        <pc:picChg chg="add mod">
          <ac:chgData name="Boehme, David" userId="17bbcc39-932d-43d8-b2fa-fe58bd96f7a7" providerId="ADAL" clId="{54494DF1-4B25-FC47-9C57-9462948A1608}" dt="2021-03-01T23:22:28.181" v="7948" actId="1076"/>
          <ac:picMkLst>
            <pc:docMk/>
            <pc:sldMk cId="762828653" sldId="542"/>
            <ac:picMk id="7" creationId="{72449DAD-4EA9-C744-A54C-0B9A04ED82BC}"/>
          </ac:picMkLst>
        </pc:picChg>
      </pc:sldChg>
      <pc:sldChg chg="add">
        <pc:chgData name="Boehme, David" userId="17bbcc39-932d-43d8-b2fa-fe58bd96f7a7" providerId="ADAL" clId="{54494DF1-4B25-FC47-9C57-9462948A1608}" dt="2021-03-04T00:44:05.466" v="7994"/>
        <pc:sldMkLst>
          <pc:docMk/>
          <pc:sldMk cId="1322412704" sldId="554"/>
        </pc:sldMkLst>
      </pc:sldChg>
      <pc:sldChg chg="modSp mod">
        <pc:chgData name="Boehme, David" userId="17bbcc39-932d-43d8-b2fa-fe58bd96f7a7" providerId="ADAL" clId="{54494DF1-4B25-FC47-9C57-9462948A1608}" dt="2021-02-02T00:15:26.239" v="2646" actId="20577"/>
        <pc:sldMkLst>
          <pc:docMk/>
          <pc:sldMk cId="3338223624" sldId="557"/>
        </pc:sldMkLst>
        <pc:spChg chg="mod">
          <ac:chgData name="Boehme, David" userId="17bbcc39-932d-43d8-b2fa-fe58bd96f7a7" providerId="ADAL" clId="{54494DF1-4B25-FC47-9C57-9462948A1608}" dt="2021-02-02T00:15:26.239" v="2646" actId="20577"/>
          <ac:spMkLst>
            <pc:docMk/>
            <pc:sldMk cId="3338223624" sldId="557"/>
            <ac:spMk id="2" creationId="{D362612C-0D2B-D545-8B97-888CB2360C53}"/>
          </ac:spMkLst>
        </pc:spChg>
      </pc:sldChg>
      <pc:sldChg chg="modSp del mod modShow">
        <pc:chgData name="Boehme, David" userId="17bbcc39-932d-43d8-b2fa-fe58bd96f7a7" providerId="ADAL" clId="{54494DF1-4B25-FC47-9C57-9462948A1608}" dt="2021-03-31T00:24:39.678" v="14563" actId="2696"/>
        <pc:sldMkLst>
          <pc:docMk/>
          <pc:sldMk cId="2755012479" sldId="558"/>
        </pc:sldMkLst>
        <pc:spChg chg="mod">
          <ac:chgData name="Boehme, David" userId="17bbcc39-932d-43d8-b2fa-fe58bd96f7a7" providerId="ADAL" clId="{54494DF1-4B25-FC47-9C57-9462948A1608}" dt="2021-03-18T00:25:21.658" v="10859" actId="20577"/>
          <ac:spMkLst>
            <pc:docMk/>
            <pc:sldMk cId="2755012479" sldId="558"/>
            <ac:spMk id="5" creationId="{00000000-0000-0000-0000-000000000000}"/>
          </ac:spMkLst>
        </pc:spChg>
        <pc:spChg chg="mod">
          <ac:chgData name="Boehme, David" userId="17bbcc39-932d-43d8-b2fa-fe58bd96f7a7" providerId="ADAL" clId="{54494DF1-4B25-FC47-9C57-9462948A1608}" dt="2021-03-17T23:02:22.284" v="10819" actId="207"/>
          <ac:spMkLst>
            <pc:docMk/>
            <pc:sldMk cId="2755012479" sldId="558"/>
            <ac:spMk id="6" creationId="{EBECE508-1A0C-D942-B22E-17AA1F59D77D}"/>
          </ac:spMkLst>
        </pc:spChg>
      </pc:sldChg>
      <pc:sldChg chg="add del">
        <pc:chgData name="Boehme, David" userId="17bbcc39-932d-43d8-b2fa-fe58bd96f7a7" providerId="ADAL" clId="{54494DF1-4B25-FC47-9C57-9462948A1608}" dt="2021-03-30T22:33:28.416" v="12319"/>
        <pc:sldMkLst>
          <pc:docMk/>
          <pc:sldMk cId="1889109710" sldId="560"/>
        </pc:sldMkLst>
      </pc:sldChg>
      <pc:sldChg chg="del ord">
        <pc:chgData name="Boehme, David" userId="17bbcc39-932d-43d8-b2fa-fe58bd96f7a7" providerId="ADAL" clId="{54494DF1-4B25-FC47-9C57-9462948A1608}" dt="2021-03-30T22:21:18.202" v="12228" actId="2696"/>
        <pc:sldMkLst>
          <pc:docMk/>
          <pc:sldMk cId="2389747141" sldId="560"/>
        </pc:sldMkLst>
      </pc:sldChg>
      <pc:sldChg chg="modSp del mod ord">
        <pc:chgData name="Boehme, David" userId="17bbcc39-932d-43d8-b2fa-fe58bd96f7a7" providerId="ADAL" clId="{54494DF1-4B25-FC47-9C57-9462948A1608}" dt="2021-03-30T22:21:18.202" v="12228" actId="2696"/>
        <pc:sldMkLst>
          <pc:docMk/>
          <pc:sldMk cId="3245427454" sldId="561"/>
        </pc:sldMkLst>
        <pc:spChg chg="mod">
          <ac:chgData name="Boehme, David" userId="17bbcc39-932d-43d8-b2fa-fe58bd96f7a7" providerId="ADAL" clId="{54494DF1-4B25-FC47-9C57-9462948A1608}" dt="2021-03-18T16:48:04.846" v="10862" actId="1076"/>
          <ac:spMkLst>
            <pc:docMk/>
            <pc:sldMk cId="3245427454" sldId="561"/>
            <ac:spMk id="5" creationId="{FF64E5CB-58E8-2F47-91EF-AD4A265DFA75}"/>
          </ac:spMkLst>
        </pc:spChg>
        <pc:spChg chg="mod">
          <ac:chgData name="Boehme, David" userId="17bbcc39-932d-43d8-b2fa-fe58bd96f7a7" providerId="ADAL" clId="{54494DF1-4B25-FC47-9C57-9462948A1608}" dt="2021-03-18T16:48:02.361" v="10861" actId="1076"/>
          <ac:spMkLst>
            <pc:docMk/>
            <pc:sldMk cId="3245427454" sldId="561"/>
            <ac:spMk id="6" creationId="{37C5F474-3355-AA45-BAA8-E73066CD4123}"/>
          </ac:spMkLst>
        </pc:spChg>
      </pc:sldChg>
      <pc:sldChg chg="del">
        <pc:chgData name="Boehme, David" userId="17bbcc39-932d-43d8-b2fa-fe58bd96f7a7" providerId="ADAL" clId="{54494DF1-4B25-FC47-9C57-9462948A1608}" dt="2021-02-02T02:09:17.421" v="2722" actId="2696"/>
        <pc:sldMkLst>
          <pc:docMk/>
          <pc:sldMk cId="181006438" sldId="562"/>
        </pc:sldMkLst>
      </pc:sldChg>
      <pc:sldChg chg="addSp delSp modSp mod modNotesTx">
        <pc:chgData name="Boehme, David" userId="17bbcc39-932d-43d8-b2fa-fe58bd96f7a7" providerId="ADAL" clId="{54494DF1-4B25-FC47-9C57-9462948A1608}" dt="2021-03-30T21:49:46.677" v="12212" actId="1035"/>
        <pc:sldMkLst>
          <pc:docMk/>
          <pc:sldMk cId="390941124" sldId="563"/>
        </pc:sldMkLst>
        <pc:spChg chg="mod">
          <ac:chgData name="Boehme, David" userId="17bbcc39-932d-43d8-b2fa-fe58bd96f7a7" providerId="ADAL" clId="{54494DF1-4B25-FC47-9C57-9462948A1608}" dt="2021-03-30T21:47:21.739" v="12190" actId="20577"/>
          <ac:spMkLst>
            <pc:docMk/>
            <pc:sldMk cId="390941124" sldId="563"/>
            <ac:spMk id="2" creationId="{C366E41A-C3A6-764B-A48D-BB7C651BF356}"/>
          </ac:spMkLst>
        </pc:spChg>
        <pc:spChg chg="mod">
          <ac:chgData name="Boehme, David" userId="17bbcc39-932d-43d8-b2fa-fe58bd96f7a7" providerId="ADAL" clId="{54494DF1-4B25-FC47-9C57-9462948A1608}" dt="2021-03-30T21:16:17.951" v="12029" actId="20577"/>
          <ac:spMkLst>
            <pc:docMk/>
            <pc:sldMk cId="390941124" sldId="563"/>
            <ac:spMk id="3" creationId="{B17B6B7B-885A-1649-9AA1-34B82B38B642}"/>
          </ac:spMkLst>
        </pc:spChg>
        <pc:spChg chg="mod">
          <ac:chgData name="Boehme, David" userId="17bbcc39-932d-43d8-b2fa-fe58bd96f7a7" providerId="ADAL" clId="{54494DF1-4B25-FC47-9C57-9462948A1608}" dt="2021-03-30T20:42:23.406" v="11714" actId="1035"/>
          <ac:spMkLst>
            <pc:docMk/>
            <pc:sldMk cId="390941124" sldId="563"/>
            <ac:spMk id="4" creationId="{13FC960B-B672-2140-B2EE-35EC3521856B}"/>
          </ac:spMkLst>
        </pc:spChg>
        <pc:spChg chg="add mod">
          <ac:chgData name="Boehme, David" userId="17bbcc39-932d-43d8-b2fa-fe58bd96f7a7" providerId="ADAL" clId="{54494DF1-4B25-FC47-9C57-9462948A1608}" dt="2021-03-30T21:14:40.504" v="11994" actId="1036"/>
          <ac:spMkLst>
            <pc:docMk/>
            <pc:sldMk cId="390941124" sldId="563"/>
            <ac:spMk id="5" creationId="{60B134BE-2022-9948-BCCD-97529D742E8B}"/>
          </ac:spMkLst>
        </pc:spChg>
        <pc:spChg chg="del mod">
          <ac:chgData name="Boehme, David" userId="17bbcc39-932d-43d8-b2fa-fe58bd96f7a7" providerId="ADAL" clId="{54494DF1-4B25-FC47-9C57-9462948A1608}" dt="2021-03-30T20:40:04.772" v="11646" actId="478"/>
          <ac:spMkLst>
            <pc:docMk/>
            <pc:sldMk cId="390941124" sldId="563"/>
            <ac:spMk id="6" creationId="{6A0C58BA-D6EA-C441-85B3-82F1FB9F7A9F}"/>
          </ac:spMkLst>
        </pc:spChg>
        <pc:spChg chg="del mod">
          <ac:chgData name="Boehme, David" userId="17bbcc39-932d-43d8-b2fa-fe58bd96f7a7" providerId="ADAL" clId="{54494DF1-4B25-FC47-9C57-9462948A1608}" dt="2021-03-30T20:40:04.772" v="11646" actId="478"/>
          <ac:spMkLst>
            <pc:docMk/>
            <pc:sldMk cId="390941124" sldId="563"/>
            <ac:spMk id="7" creationId="{8761D6BE-1F4D-C84D-9C15-A2122D2A02EE}"/>
          </ac:spMkLst>
        </pc:spChg>
        <pc:spChg chg="mod">
          <ac:chgData name="Boehme, David" userId="17bbcc39-932d-43d8-b2fa-fe58bd96f7a7" providerId="ADAL" clId="{54494DF1-4B25-FC47-9C57-9462948A1608}" dt="2021-03-30T20:42:23.406" v="11714" actId="1035"/>
          <ac:spMkLst>
            <pc:docMk/>
            <pc:sldMk cId="390941124" sldId="563"/>
            <ac:spMk id="8" creationId="{3EF436D5-9DAA-9940-B8DC-293838A19ECC}"/>
          </ac:spMkLst>
        </pc:spChg>
        <pc:spChg chg="add mod">
          <ac:chgData name="Boehme, David" userId="17bbcc39-932d-43d8-b2fa-fe58bd96f7a7" providerId="ADAL" clId="{54494DF1-4B25-FC47-9C57-9462948A1608}" dt="2021-03-30T21:49:15.179" v="12205" actId="20577"/>
          <ac:spMkLst>
            <pc:docMk/>
            <pc:sldMk cId="390941124" sldId="563"/>
            <ac:spMk id="9" creationId="{F1323F13-14D1-D54D-8BBE-F4C4011AB7C4}"/>
          </ac:spMkLst>
        </pc:spChg>
        <pc:spChg chg="add del mod">
          <ac:chgData name="Boehme, David" userId="17bbcc39-932d-43d8-b2fa-fe58bd96f7a7" providerId="ADAL" clId="{54494DF1-4B25-FC47-9C57-9462948A1608}" dt="2021-03-30T20:42:59.544" v="11758" actId="478"/>
          <ac:spMkLst>
            <pc:docMk/>
            <pc:sldMk cId="390941124" sldId="563"/>
            <ac:spMk id="10" creationId="{33512CFB-A81D-B145-999D-09FAC34F7E85}"/>
          </ac:spMkLst>
        </pc:spChg>
        <pc:spChg chg="add mod">
          <ac:chgData name="Boehme, David" userId="17bbcc39-932d-43d8-b2fa-fe58bd96f7a7" providerId="ADAL" clId="{54494DF1-4B25-FC47-9C57-9462948A1608}" dt="2021-03-30T21:49:46.677" v="12212" actId="1035"/>
          <ac:spMkLst>
            <pc:docMk/>
            <pc:sldMk cId="390941124" sldId="563"/>
            <ac:spMk id="11" creationId="{AAEB1A6F-36A9-8C48-B4F6-168FAAF97D0D}"/>
          </ac:spMkLst>
        </pc:spChg>
      </pc:sldChg>
      <pc:sldChg chg="modSp mod ord">
        <pc:chgData name="Boehme, David" userId="17bbcc39-932d-43d8-b2fa-fe58bd96f7a7" providerId="ADAL" clId="{54494DF1-4B25-FC47-9C57-9462948A1608}" dt="2021-03-30T21:16:08.450" v="12028" actId="20577"/>
        <pc:sldMkLst>
          <pc:docMk/>
          <pc:sldMk cId="613629362" sldId="564"/>
        </pc:sldMkLst>
        <pc:spChg chg="mod">
          <ac:chgData name="Boehme, David" userId="17bbcc39-932d-43d8-b2fa-fe58bd96f7a7" providerId="ADAL" clId="{54494DF1-4B25-FC47-9C57-9462948A1608}" dt="2021-03-30T21:16:08.450" v="12028" actId="20577"/>
          <ac:spMkLst>
            <pc:docMk/>
            <pc:sldMk cId="613629362" sldId="564"/>
            <ac:spMk id="3" creationId="{85DED2E6-8DC8-2648-89C1-9677BC5E438C}"/>
          </ac:spMkLst>
        </pc:spChg>
      </pc:sldChg>
      <pc:sldChg chg="modSp mod">
        <pc:chgData name="Boehme, David" userId="17bbcc39-932d-43d8-b2fa-fe58bd96f7a7" providerId="ADAL" clId="{54494DF1-4B25-FC47-9C57-9462948A1608}" dt="2021-03-17T22:49:12.366" v="10675" actId="20577"/>
        <pc:sldMkLst>
          <pc:docMk/>
          <pc:sldMk cId="26083984" sldId="565"/>
        </pc:sldMkLst>
        <pc:spChg chg="mod">
          <ac:chgData name="Boehme, David" userId="17bbcc39-932d-43d8-b2fa-fe58bd96f7a7" providerId="ADAL" clId="{54494DF1-4B25-FC47-9C57-9462948A1608}" dt="2021-03-17T22:49:12.366" v="10675" actId="20577"/>
          <ac:spMkLst>
            <pc:docMk/>
            <pc:sldMk cId="26083984" sldId="565"/>
            <ac:spMk id="3" creationId="{E516E0F8-E255-4345-BC1B-32FE80A1B1A6}"/>
          </ac:spMkLst>
        </pc:spChg>
        <pc:spChg chg="mod">
          <ac:chgData name="Boehme, David" userId="17bbcc39-932d-43d8-b2fa-fe58bd96f7a7" providerId="ADAL" clId="{54494DF1-4B25-FC47-9C57-9462948A1608}" dt="2021-03-04T00:42:23.837" v="7978" actId="1076"/>
          <ac:spMkLst>
            <pc:docMk/>
            <pc:sldMk cId="26083984" sldId="565"/>
            <ac:spMk id="4" creationId="{DCAF8C11-3BFD-A841-84ED-3350C938FF16}"/>
          </ac:spMkLst>
        </pc:spChg>
        <pc:spChg chg="mod">
          <ac:chgData name="Boehme, David" userId="17bbcc39-932d-43d8-b2fa-fe58bd96f7a7" providerId="ADAL" clId="{54494DF1-4B25-FC47-9C57-9462948A1608}" dt="2021-03-04T00:42:23.837" v="7978" actId="1076"/>
          <ac:spMkLst>
            <pc:docMk/>
            <pc:sldMk cId="26083984" sldId="565"/>
            <ac:spMk id="7" creationId="{652825D0-8E48-F84E-B752-E572F2CD8A51}"/>
          </ac:spMkLst>
        </pc:spChg>
        <pc:spChg chg="mod">
          <ac:chgData name="Boehme, David" userId="17bbcc39-932d-43d8-b2fa-fe58bd96f7a7" providerId="ADAL" clId="{54494DF1-4B25-FC47-9C57-9462948A1608}" dt="2021-03-04T18:26:53.513" v="8137" actId="14100"/>
          <ac:spMkLst>
            <pc:docMk/>
            <pc:sldMk cId="26083984" sldId="565"/>
            <ac:spMk id="8" creationId="{64424036-17DD-3A4E-B958-940EBDC25E69}"/>
          </ac:spMkLst>
        </pc:spChg>
      </pc:sldChg>
      <pc:sldChg chg="del">
        <pc:chgData name="Boehme, David" userId="17bbcc39-932d-43d8-b2fa-fe58bd96f7a7" providerId="ADAL" clId="{54494DF1-4B25-FC47-9C57-9462948A1608}" dt="2021-02-02T17:42:15.248" v="2723" actId="2696"/>
        <pc:sldMkLst>
          <pc:docMk/>
          <pc:sldMk cId="367877015" sldId="567"/>
        </pc:sldMkLst>
      </pc:sldChg>
      <pc:sldChg chg="addSp delSp modSp mod">
        <pc:chgData name="Boehme, David" userId="17bbcc39-932d-43d8-b2fa-fe58bd96f7a7" providerId="ADAL" clId="{54494DF1-4B25-FC47-9C57-9462948A1608}" dt="2021-03-17T22:53:00.306" v="10799" actId="14100"/>
        <pc:sldMkLst>
          <pc:docMk/>
          <pc:sldMk cId="2492643334" sldId="568"/>
        </pc:sldMkLst>
        <pc:spChg chg="add del mod">
          <ac:chgData name="Boehme, David" userId="17bbcc39-932d-43d8-b2fa-fe58bd96f7a7" providerId="ADAL" clId="{54494DF1-4B25-FC47-9C57-9462948A1608}" dt="2021-03-17T22:50:35.362" v="10696" actId="478"/>
          <ac:spMkLst>
            <pc:docMk/>
            <pc:sldMk cId="2492643334" sldId="568"/>
            <ac:spMk id="2" creationId="{CB6B05A4-E375-F14D-ACCD-646F167B0765}"/>
          </ac:spMkLst>
        </pc:spChg>
        <pc:spChg chg="add mod">
          <ac:chgData name="Boehme, David" userId="17bbcc39-932d-43d8-b2fa-fe58bd96f7a7" providerId="ADAL" clId="{54494DF1-4B25-FC47-9C57-9462948A1608}" dt="2021-03-17T22:53:00.306" v="10799" actId="14100"/>
          <ac:spMkLst>
            <pc:docMk/>
            <pc:sldMk cId="2492643334" sldId="568"/>
            <ac:spMk id="6" creationId="{8BE1F94F-A519-8A41-8E7A-E7FDE6CC73CB}"/>
          </ac:spMkLst>
        </pc:spChg>
      </pc:sldChg>
      <pc:sldChg chg="modSp mod ord">
        <pc:chgData name="Boehme, David" userId="17bbcc39-932d-43d8-b2fa-fe58bd96f7a7" providerId="ADAL" clId="{54494DF1-4B25-FC47-9C57-9462948A1608}" dt="2021-02-02T00:17:46.299" v="2677" actId="20578"/>
        <pc:sldMkLst>
          <pc:docMk/>
          <pc:sldMk cId="68472884" sldId="569"/>
        </pc:sldMkLst>
        <pc:spChg chg="mod">
          <ac:chgData name="Boehme, David" userId="17bbcc39-932d-43d8-b2fa-fe58bd96f7a7" providerId="ADAL" clId="{54494DF1-4B25-FC47-9C57-9462948A1608}" dt="2021-02-01T19:20:03.185" v="38" actId="20577"/>
          <ac:spMkLst>
            <pc:docMk/>
            <pc:sldMk cId="68472884" sldId="569"/>
            <ac:spMk id="3" creationId="{CFCF08BF-D360-6F43-857C-7D24B3C6AAC1}"/>
          </ac:spMkLst>
        </pc:spChg>
      </pc:sldChg>
      <pc:sldChg chg="del">
        <pc:chgData name="Boehme, David" userId="17bbcc39-932d-43d8-b2fa-fe58bd96f7a7" providerId="ADAL" clId="{54494DF1-4B25-FC47-9C57-9462948A1608}" dt="2021-03-04T00:44:08.572" v="7995" actId="2696"/>
        <pc:sldMkLst>
          <pc:docMk/>
          <pc:sldMk cId="3150858449" sldId="570"/>
        </pc:sldMkLst>
      </pc:sldChg>
      <pc:sldChg chg="modSp del mod ord">
        <pc:chgData name="Boehme, David" userId="17bbcc39-932d-43d8-b2fa-fe58bd96f7a7" providerId="ADAL" clId="{54494DF1-4B25-FC47-9C57-9462948A1608}" dt="2021-03-04T23:25:24.311" v="8246" actId="2696"/>
        <pc:sldMkLst>
          <pc:docMk/>
          <pc:sldMk cId="1246396704" sldId="571"/>
        </pc:sldMkLst>
        <pc:spChg chg="mod">
          <ac:chgData name="Boehme, David" userId="17bbcc39-932d-43d8-b2fa-fe58bd96f7a7" providerId="ADAL" clId="{54494DF1-4B25-FC47-9C57-9462948A1608}" dt="2021-02-02T00:20:32.459" v="2712" actId="20577"/>
          <ac:spMkLst>
            <pc:docMk/>
            <pc:sldMk cId="1246396704" sldId="571"/>
            <ac:spMk id="3" creationId="{1C0592CC-9704-9649-A83E-9015999FC0BB}"/>
          </ac:spMkLst>
        </pc:spChg>
      </pc:sldChg>
      <pc:sldChg chg="modSp del mod">
        <pc:chgData name="Boehme, David" userId="17bbcc39-932d-43d8-b2fa-fe58bd96f7a7" providerId="ADAL" clId="{54494DF1-4B25-FC47-9C57-9462948A1608}" dt="2021-03-04T16:50:29.313" v="7997" actId="2696"/>
        <pc:sldMkLst>
          <pc:docMk/>
          <pc:sldMk cId="2265455748" sldId="572"/>
        </pc:sldMkLst>
        <pc:spChg chg="mod">
          <ac:chgData name="Boehme, David" userId="17bbcc39-932d-43d8-b2fa-fe58bd96f7a7" providerId="ADAL" clId="{54494DF1-4B25-FC47-9C57-9462948A1608}" dt="2021-02-02T00:22:22.494" v="2719" actId="12789"/>
          <ac:spMkLst>
            <pc:docMk/>
            <pc:sldMk cId="2265455748" sldId="572"/>
            <ac:spMk id="2" creationId="{DBEAFBD7-40FB-8D41-930B-81F85BE2CC22}"/>
          </ac:spMkLst>
        </pc:spChg>
      </pc:sldChg>
      <pc:sldChg chg="addSp delSp modSp new mod ord modClrScheme chgLayout">
        <pc:chgData name="Boehme, David" userId="17bbcc39-932d-43d8-b2fa-fe58bd96f7a7" providerId="ADAL" clId="{54494DF1-4B25-FC47-9C57-9462948A1608}" dt="2021-03-04T23:31:49.100" v="8454" actId="14100"/>
        <pc:sldMkLst>
          <pc:docMk/>
          <pc:sldMk cId="4176011895" sldId="573"/>
        </pc:sldMkLst>
        <pc:spChg chg="del">
          <ac:chgData name="Boehme, David" userId="17bbcc39-932d-43d8-b2fa-fe58bd96f7a7" providerId="ADAL" clId="{54494DF1-4B25-FC47-9C57-9462948A1608}" dt="2021-02-01T22:36:40.063" v="216" actId="700"/>
          <ac:spMkLst>
            <pc:docMk/>
            <pc:sldMk cId="4176011895" sldId="573"/>
            <ac:spMk id="2" creationId="{14D116A0-C099-6D48-B17F-B83682344049}"/>
          </ac:spMkLst>
        </pc:spChg>
        <pc:spChg chg="add del mod">
          <ac:chgData name="Boehme, David" userId="17bbcc39-932d-43d8-b2fa-fe58bd96f7a7" providerId="ADAL" clId="{54494DF1-4B25-FC47-9C57-9462948A1608}" dt="2021-03-04T23:30:46.578" v="8317" actId="478"/>
          <ac:spMkLst>
            <pc:docMk/>
            <pc:sldMk cId="4176011895" sldId="573"/>
            <ac:spMk id="2" creationId="{19566ED9-93B2-0743-A12F-30AA5E5F7236}"/>
          </ac:spMkLst>
        </pc:spChg>
        <pc:spChg chg="mod ord">
          <ac:chgData name="Boehme, David" userId="17bbcc39-932d-43d8-b2fa-fe58bd96f7a7" providerId="ADAL" clId="{54494DF1-4B25-FC47-9C57-9462948A1608}" dt="2021-03-04T23:30:50.287" v="8318" actId="700"/>
          <ac:spMkLst>
            <pc:docMk/>
            <pc:sldMk cId="4176011895" sldId="573"/>
            <ac:spMk id="3" creationId="{F11533DA-F793-4B4F-95A5-1F150EE8ADC9}"/>
          </ac:spMkLst>
        </pc:spChg>
        <pc:spChg chg="add mod">
          <ac:chgData name="Boehme, David" userId="17bbcc39-932d-43d8-b2fa-fe58bd96f7a7" providerId="ADAL" clId="{54494DF1-4B25-FC47-9C57-9462948A1608}" dt="2021-03-04T23:30:26.821" v="8316" actId="1076"/>
          <ac:spMkLst>
            <pc:docMk/>
            <pc:sldMk cId="4176011895" sldId="573"/>
            <ac:spMk id="4" creationId="{6147011E-B5E5-C844-B640-56FA644BC5BF}"/>
          </ac:spMkLst>
        </pc:spChg>
        <pc:spChg chg="add del mod">
          <ac:chgData name="Boehme, David" userId="17bbcc39-932d-43d8-b2fa-fe58bd96f7a7" providerId="ADAL" clId="{54494DF1-4B25-FC47-9C57-9462948A1608}" dt="2021-02-25T00:28:18.497" v="7381" actId="478"/>
          <ac:spMkLst>
            <pc:docMk/>
            <pc:sldMk cId="4176011895" sldId="573"/>
            <ac:spMk id="5" creationId="{76632595-53BB-9043-8350-4A678A6A7214}"/>
          </ac:spMkLst>
        </pc:spChg>
        <pc:spChg chg="add mod ord">
          <ac:chgData name="Boehme, David" userId="17bbcc39-932d-43d8-b2fa-fe58bd96f7a7" providerId="ADAL" clId="{54494DF1-4B25-FC47-9C57-9462948A1608}" dt="2021-03-04T23:31:49.100" v="8454" actId="14100"/>
          <ac:spMkLst>
            <pc:docMk/>
            <pc:sldMk cId="4176011895" sldId="573"/>
            <ac:spMk id="5" creationId="{77DA815E-A823-1E4C-ABCD-D76D085FA441}"/>
          </ac:spMkLst>
        </pc:spChg>
      </pc:sldChg>
      <pc:sldChg chg="add ord">
        <pc:chgData name="Boehme, David" userId="17bbcc39-932d-43d8-b2fa-fe58bd96f7a7" providerId="ADAL" clId="{54494DF1-4B25-FC47-9C57-9462948A1608}" dt="2021-03-04T17:34:04.178" v="8004" actId="20578"/>
        <pc:sldMkLst>
          <pc:docMk/>
          <pc:sldMk cId="723065034" sldId="574"/>
        </pc:sldMkLst>
      </pc:sldChg>
      <pc:sldChg chg="modSp new del mod">
        <pc:chgData name="Boehme, David" userId="17bbcc39-932d-43d8-b2fa-fe58bd96f7a7" providerId="ADAL" clId="{54494DF1-4B25-FC47-9C57-9462948A1608}" dt="2021-02-01T23:45:00.556" v="1188" actId="2696"/>
        <pc:sldMkLst>
          <pc:docMk/>
          <pc:sldMk cId="2581880563" sldId="574"/>
        </pc:sldMkLst>
        <pc:spChg chg="mod">
          <ac:chgData name="Boehme, David" userId="17bbcc39-932d-43d8-b2fa-fe58bd96f7a7" providerId="ADAL" clId="{54494DF1-4B25-FC47-9C57-9462948A1608}" dt="2021-02-01T19:43:03.113" v="215" actId="20577"/>
          <ac:spMkLst>
            <pc:docMk/>
            <pc:sldMk cId="2581880563" sldId="574"/>
            <ac:spMk id="3" creationId="{0410DC01-5456-4446-97A6-62459A4B6D31}"/>
          </ac:spMkLst>
        </pc:spChg>
      </pc:sldChg>
      <pc:sldChg chg="addSp delSp modSp add mod ord chgLayout">
        <pc:chgData name="Boehme, David" userId="17bbcc39-932d-43d8-b2fa-fe58bd96f7a7" providerId="ADAL" clId="{54494DF1-4B25-FC47-9C57-9462948A1608}" dt="2021-03-04T23:25:04.452" v="8238" actId="20577"/>
        <pc:sldMkLst>
          <pc:docMk/>
          <pc:sldMk cId="2188951638" sldId="575"/>
        </pc:sldMkLst>
        <pc:spChg chg="mod ord">
          <ac:chgData name="Boehme, David" userId="17bbcc39-932d-43d8-b2fa-fe58bd96f7a7" providerId="ADAL" clId="{54494DF1-4B25-FC47-9C57-9462948A1608}" dt="2021-02-25T00:31:15.209" v="7467" actId="20577"/>
          <ac:spMkLst>
            <pc:docMk/>
            <pc:sldMk cId="2188951638" sldId="575"/>
            <ac:spMk id="2" creationId="{CF58DC3B-D8C2-8341-8832-E84B0A43B65A}"/>
          </ac:spMkLst>
        </pc:spChg>
        <pc:spChg chg="mod ord">
          <ac:chgData name="Boehme, David" userId="17bbcc39-932d-43d8-b2fa-fe58bd96f7a7" providerId="ADAL" clId="{54494DF1-4B25-FC47-9C57-9462948A1608}" dt="2021-03-04T23:25:04.452" v="8238" actId="20577"/>
          <ac:spMkLst>
            <pc:docMk/>
            <pc:sldMk cId="2188951638" sldId="575"/>
            <ac:spMk id="3" creationId="{CFCF08BF-D360-6F43-857C-7D24B3C6AAC1}"/>
          </ac:spMkLst>
        </pc:spChg>
        <pc:spChg chg="mod">
          <ac:chgData name="Boehme, David" userId="17bbcc39-932d-43d8-b2fa-fe58bd96f7a7" providerId="ADAL" clId="{54494DF1-4B25-FC47-9C57-9462948A1608}" dt="2021-02-02T00:06:05.176" v="2499" actId="207"/>
          <ac:spMkLst>
            <pc:docMk/>
            <pc:sldMk cId="2188951638" sldId="575"/>
            <ac:spMk id="4" creationId="{1EE9B61D-A8DD-EC45-8399-DAEDE51735ED}"/>
          </ac:spMkLst>
        </pc:spChg>
        <pc:spChg chg="mod">
          <ac:chgData name="Boehme, David" userId="17bbcc39-932d-43d8-b2fa-fe58bd96f7a7" providerId="ADAL" clId="{54494DF1-4B25-FC47-9C57-9462948A1608}" dt="2021-02-01T23:57:09.995" v="2003" actId="1076"/>
          <ac:spMkLst>
            <pc:docMk/>
            <pc:sldMk cId="2188951638" sldId="575"/>
            <ac:spMk id="5" creationId="{A0DABF97-C3D3-4C4C-936B-6A243493E6F0}"/>
          </ac:spMkLst>
        </pc:spChg>
        <pc:spChg chg="add del mod">
          <ac:chgData name="Boehme, David" userId="17bbcc39-932d-43d8-b2fa-fe58bd96f7a7" providerId="ADAL" clId="{54494DF1-4B25-FC47-9C57-9462948A1608}" dt="2021-02-01T23:56:02.915" v="1930" actId="478"/>
          <ac:spMkLst>
            <pc:docMk/>
            <pc:sldMk cId="2188951638" sldId="575"/>
            <ac:spMk id="8" creationId="{B2C016F5-35EA-A741-998A-0680C55F5C05}"/>
          </ac:spMkLst>
        </pc:spChg>
        <pc:spChg chg="del mod">
          <ac:chgData name="Boehme, David" userId="17bbcc39-932d-43d8-b2fa-fe58bd96f7a7" providerId="ADAL" clId="{54494DF1-4B25-FC47-9C57-9462948A1608}" dt="2021-02-01T23:50:07.024" v="1493" actId="478"/>
          <ac:spMkLst>
            <pc:docMk/>
            <pc:sldMk cId="2188951638" sldId="575"/>
            <ac:spMk id="10" creationId="{0D55B2EE-D453-9047-94A4-F51B834C53F8}"/>
          </ac:spMkLst>
        </pc:spChg>
        <pc:spChg chg="del">
          <ac:chgData name="Boehme, David" userId="17bbcc39-932d-43d8-b2fa-fe58bd96f7a7" providerId="ADAL" clId="{54494DF1-4B25-FC47-9C57-9462948A1608}" dt="2021-02-01T23:50:07.024" v="1493" actId="478"/>
          <ac:spMkLst>
            <pc:docMk/>
            <pc:sldMk cId="2188951638" sldId="575"/>
            <ac:spMk id="11" creationId="{2D29B7E6-AC67-CF4D-9B7F-525084D64F7E}"/>
          </ac:spMkLst>
        </pc:spChg>
      </pc:sldChg>
      <pc:sldChg chg="modSp add mod ord">
        <pc:chgData name="Boehme, David" userId="17bbcc39-932d-43d8-b2fa-fe58bd96f7a7" providerId="ADAL" clId="{54494DF1-4B25-FC47-9C57-9462948A1608}" dt="2021-03-04T23:25:19.360" v="8245" actId="20577"/>
        <pc:sldMkLst>
          <pc:docMk/>
          <pc:sldMk cId="443664301" sldId="576"/>
        </pc:sldMkLst>
        <pc:spChg chg="mod">
          <ac:chgData name="Boehme, David" userId="17bbcc39-932d-43d8-b2fa-fe58bd96f7a7" providerId="ADAL" clId="{54494DF1-4B25-FC47-9C57-9462948A1608}" dt="2021-02-26T01:28:22.933" v="7650" actId="20577"/>
          <ac:spMkLst>
            <pc:docMk/>
            <pc:sldMk cId="443664301" sldId="576"/>
            <ac:spMk id="2" creationId="{CF58DC3B-D8C2-8341-8832-E84B0A43B65A}"/>
          </ac:spMkLst>
        </pc:spChg>
        <pc:spChg chg="mod">
          <ac:chgData name="Boehme, David" userId="17bbcc39-932d-43d8-b2fa-fe58bd96f7a7" providerId="ADAL" clId="{54494DF1-4B25-FC47-9C57-9462948A1608}" dt="2021-03-04T23:25:19.360" v="8245" actId="20577"/>
          <ac:spMkLst>
            <pc:docMk/>
            <pc:sldMk cId="443664301" sldId="576"/>
            <ac:spMk id="3" creationId="{CFCF08BF-D360-6F43-857C-7D24B3C6AAC1}"/>
          </ac:spMkLst>
        </pc:spChg>
        <pc:spChg chg="mod">
          <ac:chgData name="Boehme, David" userId="17bbcc39-932d-43d8-b2fa-fe58bd96f7a7" providerId="ADAL" clId="{54494DF1-4B25-FC47-9C57-9462948A1608}" dt="2021-02-02T00:09:35.519" v="2527" actId="207"/>
          <ac:spMkLst>
            <pc:docMk/>
            <pc:sldMk cId="443664301" sldId="576"/>
            <ac:spMk id="4" creationId="{1EE9B61D-A8DD-EC45-8399-DAEDE51735ED}"/>
          </ac:spMkLst>
        </pc:spChg>
        <pc:spChg chg="mod">
          <ac:chgData name="Boehme, David" userId="17bbcc39-932d-43d8-b2fa-fe58bd96f7a7" providerId="ADAL" clId="{54494DF1-4B25-FC47-9C57-9462948A1608}" dt="2021-02-01T23:57:25.813" v="2006" actId="1036"/>
          <ac:spMkLst>
            <pc:docMk/>
            <pc:sldMk cId="443664301" sldId="576"/>
            <ac:spMk id="5" creationId="{A0DABF97-C3D3-4C4C-936B-6A243493E6F0}"/>
          </ac:spMkLst>
        </pc:spChg>
      </pc:sldChg>
      <pc:sldChg chg="modSp add mod ord">
        <pc:chgData name="Boehme, David" userId="17bbcc39-932d-43d8-b2fa-fe58bd96f7a7" providerId="ADAL" clId="{54494DF1-4B25-FC47-9C57-9462948A1608}" dt="2021-03-04T16:50:42.353" v="7998" actId="20578"/>
        <pc:sldMkLst>
          <pc:docMk/>
          <pc:sldMk cId="2048267037" sldId="577"/>
        </pc:sldMkLst>
        <pc:spChg chg="mod">
          <ac:chgData name="Boehme, David" userId="17bbcc39-932d-43d8-b2fa-fe58bd96f7a7" providerId="ADAL" clId="{54494DF1-4B25-FC47-9C57-9462948A1608}" dt="2021-02-04T15:35:04.075" v="6474" actId="12789"/>
          <ac:spMkLst>
            <pc:docMk/>
            <pc:sldMk cId="2048267037" sldId="577"/>
            <ac:spMk id="2" creationId="{DBEAFBD7-40FB-8D41-930B-81F85BE2CC22}"/>
          </ac:spMkLst>
        </pc:spChg>
      </pc:sldChg>
      <pc:sldChg chg="addSp modSp new del mod modAnim modShow">
        <pc:chgData name="Boehme, David" userId="17bbcc39-932d-43d8-b2fa-fe58bd96f7a7" providerId="ADAL" clId="{54494DF1-4B25-FC47-9C57-9462948A1608}" dt="2021-03-30T16:40:06.177" v="11510" actId="2696"/>
        <pc:sldMkLst>
          <pc:docMk/>
          <pc:sldMk cId="1246323950" sldId="578"/>
        </pc:sldMkLst>
        <pc:spChg chg="mod">
          <ac:chgData name="Boehme, David" userId="17bbcc39-932d-43d8-b2fa-fe58bd96f7a7" providerId="ADAL" clId="{54494DF1-4B25-FC47-9C57-9462948A1608}" dt="2021-02-02T18:44:29.119" v="3771" actId="20577"/>
          <ac:spMkLst>
            <pc:docMk/>
            <pc:sldMk cId="1246323950" sldId="578"/>
            <ac:spMk id="2" creationId="{DCACF638-3E92-1147-B4B0-9D003F5F4641}"/>
          </ac:spMkLst>
        </pc:spChg>
        <pc:spChg chg="mod">
          <ac:chgData name="Boehme, David" userId="17bbcc39-932d-43d8-b2fa-fe58bd96f7a7" providerId="ADAL" clId="{54494DF1-4B25-FC47-9C57-9462948A1608}" dt="2021-02-02T17:49:13.249" v="2743" actId="20577"/>
          <ac:spMkLst>
            <pc:docMk/>
            <pc:sldMk cId="1246323950" sldId="578"/>
            <ac:spMk id="3" creationId="{816525E9-5107-084F-ACE2-0F414C59AF2C}"/>
          </ac:spMkLst>
        </pc:spChg>
        <pc:spChg chg="add mod">
          <ac:chgData name="Boehme, David" userId="17bbcc39-932d-43d8-b2fa-fe58bd96f7a7" providerId="ADAL" clId="{54494DF1-4B25-FC47-9C57-9462948A1608}" dt="2021-02-02T18:13:35.279" v="3358" actId="113"/>
          <ac:spMkLst>
            <pc:docMk/>
            <pc:sldMk cId="1246323950" sldId="578"/>
            <ac:spMk id="4" creationId="{BD20A5B9-B41A-0341-BC3F-044A5C746D62}"/>
          </ac:spMkLst>
        </pc:spChg>
        <pc:spChg chg="add mod">
          <ac:chgData name="Boehme, David" userId="17bbcc39-932d-43d8-b2fa-fe58bd96f7a7" providerId="ADAL" clId="{54494DF1-4B25-FC47-9C57-9462948A1608}" dt="2021-02-02T18:08:17.640" v="3155" actId="1076"/>
          <ac:spMkLst>
            <pc:docMk/>
            <pc:sldMk cId="1246323950" sldId="578"/>
            <ac:spMk id="5" creationId="{5B1405B2-561B-1042-A548-572B22A1DC81}"/>
          </ac:spMkLst>
        </pc:spChg>
        <pc:spChg chg="add mod">
          <ac:chgData name="Boehme, David" userId="17bbcc39-932d-43d8-b2fa-fe58bd96f7a7" providerId="ADAL" clId="{54494DF1-4B25-FC47-9C57-9462948A1608}" dt="2021-02-02T18:13:40.748" v="3360" actId="113"/>
          <ac:spMkLst>
            <pc:docMk/>
            <pc:sldMk cId="1246323950" sldId="578"/>
            <ac:spMk id="6" creationId="{FA854C81-E443-5645-AD04-9A8BFE87B575}"/>
          </ac:spMkLst>
        </pc:spChg>
        <pc:spChg chg="add mod">
          <ac:chgData name="Boehme, David" userId="17bbcc39-932d-43d8-b2fa-fe58bd96f7a7" providerId="ADAL" clId="{54494DF1-4B25-FC47-9C57-9462948A1608}" dt="2021-02-02T18:09:53.063" v="3202" actId="1076"/>
          <ac:spMkLst>
            <pc:docMk/>
            <pc:sldMk cId="1246323950" sldId="578"/>
            <ac:spMk id="7" creationId="{78CBD096-8224-D343-AEDA-A5E1E95F880A}"/>
          </ac:spMkLst>
        </pc:spChg>
        <pc:spChg chg="add mod">
          <ac:chgData name="Boehme, David" userId="17bbcc39-932d-43d8-b2fa-fe58bd96f7a7" providerId="ADAL" clId="{54494DF1-4B25-FC47-9C57-9462948A1608}" dt="2021-02-02T21:42:03.624" v="3850" actId="14100"/>
          <ac:spMkLst>
            <pc:docMk/>
            <pc:sldMk cId="1246323950" sldId="578"/>
            <ac:spMk id="8" creationId="{C974EC39-761C-A249-90F3-1995F8D7B922}"/>
          </ac:spMkLst>
        </pc:spChg>
      </pc:sldChg>
      <pc:sldChg chg="addSp delSp modSp new mod ord modClrScheme chgLayout">
        <pc:chgData name="Boehme, David" userId="17bbcc39-932d-43d8-b2fa-fe58bd96f7a7" providerId="ADAL" clId="{54494DF1-4B25-FC47-9C57-9462948A1608}" dt="2021-03-30T17:16:09.515" v="11539" actId="20578"/>
        <pc:sldMkLst>
          <pc:docMk/>
          <pc:sldMk cId="1177334269" sldId="579"/>
        </pc:sldMkLst>
        <pc:spChg chg="del mod ord">
          <ac:chgData name="Boehme, David" userId="17bbcc39-932d-43d8-b2fa-fe58bd96f7a7" providerId="ADAL" clId="{54494DF1-4B25-FC47-9C57-9462948A1608}" dt="2021-02-02T21:48:36.581" v="3851" actId="700"/>
          <ac:spMkLst>
            <pc:docMk/>
            <pc:sldMk cId="1177334269" sldId="579"/>
            <ac:spMk id="2" creationId="{E6F542CA-D6DD-1D41-A296-F3A5FCE7A183}"/>
          </ac:spMkLst>
        </pc:spChg>
        <pc:spChg chg="mod ord">
          <ac:chgData name="Boehme, David" userId="17bbcc39-932d-43d8-b2fa-fe58bd96f7a7" providerId="ADAL" clId="{54494DF1-4B25-FC47-9C57-9462948A1608}" dt="2021-02-04T19:53:03.559" v="6493" actId="20577"/>
          <ac:spMkLst>
            <pc:docMk/>
            <pc:sldMk cId="1177334269" sldId="579"/>
            <ac:spMk id="3" creationId="{15002D45-3CBE-084C-B9FE-B7DFDB10F986}"/>
          </ac:spMkLst>
        </pc:spChg>
        <pc:spChg chg="add del mod ord">
          <ac:chgData name="Boehme, David" userId="17bbcc39-932d-43d8-b2fa-fe58bd96f7a7" providerId="ADAL" clId="{54494DF1-4B25-FC47-9C57-9462948A1608}" dt="2021-02-03T01:24:44.511" v="4428" actId="478"/>
          <ac:spMkLst>
            <pc:docMk/>
            <pc:sldMk cId="1177334269" sldId="579"/>
            <ac:spMk id="4" creationId="{1A76850E-B840-8243-813B-C80C049C5553}"/>
          </ac:spMkLst>
        </pc:spChg>
        <pc:spChg chg="add del mod ord">
          <ac:chgData name="Boehme, David" userId="17bbcc39-932d-43d8-b2fa-fe58bd96f7a7" providerId="ADAL" clId="{54494DF1-4B25-FC47-9C57-9462948A1608}" dt="2021-02-03T01:24:44.511" v="4428" actId="478"/>
          <ac:spMkLst>
            <pc:docMk/>
            <pc:sldMk cId="1177334269" sldId="579"/>
            <ac:spMk id="5" creationId="{BBA2EEFA-251F-5244-8681-928951C4AA22}"/>
          </ac:spMkLst>
        </pc:spChg>
        <pc:spChg chg="add del mod">
          <ac:chgData name="Boehme, David" userId="17bbcc39-932d-43d8-b2fa-fe58bd96f7a7" providerId="ADAL" clId="{54494DF1-4B25-FC47-9C57-9462948A1608}" dt="2021-02-03T01:24:44.511" v="4428" actId="478"/>
          <ac:spMkLst>
            <pc:docMk/>
            <pc:sldMk cId="1177334269" sldId="579"/>
            <ac:spMk id="6" creationId="{0849619A-B185-4C44-8BAD-A5C0DD96BBA7}"/>
          </ac:spMkLst>
        </pc:spChg>
        <pc:spChg chg="add del mod">
          <ac:chgData name="Boehme, David" userId="17bbcc39-932d-43d8-b2fa-fe58bd96f7a7" providerId="ADAL" clId="{54494DF1-4B25-FC47-9C57-9462948A1608}" dt="2021-02-03T01:24:44.511" v="4428" actId="478"/>
          <ac:spMkLst>
            <pc:docMk/>
            <pc:sldMk cId="1177334269" sldId="579"/>
            <ac:spMk id="7" creationId="{2B8DF944-EA09-164A-AE07-1D2154CC72A2}"/>
          </ac:spMkLst>
        </pc:spChg>
        <pc:spChg chg="add del mod ord">
          <ac:chgData name="Boehme, David" userId="17bbcc39-932d-43d8-b2fa-fe58bd96f7a7" providerId="ADAL" clId="{54494DF1-4B25-FC47-9C57-9462948A1608}" dt="2021-02-03T01:24:48.382" v="4429" actId="700"/>
          <ac:spMkLst>
            <pc:docMk/>
            <pc:sldMk cId="1177334269" sldId="579"/>
            <ac:spMk id="9" creationId="{BA03D977-38F1-7542-8B66-F2F219194D7E}"/>
          </ac:spMkLst>
        </pc:spChg>
        <pc:spChg chg="add del mod">
          <ac:chgData name="Boehme, David" userId="17bbcc39-932d-43d8-b2fa-fe58bd96f7a7" providerId="ADAL" clId="{54494DF1-4B25-FC47-9C57-9462948A1608}" dt="2021-02-03T01:24:48.382" v="4429" actId="700"/>
          <ac:spMkLst>
            <pc:docMk/>
            <pc:sldMk cId="1177334269" sldId="579"/>
            <ac:spMk id="11" creationId="{A2271949-2A5C-3648-B86B-1830156E626E}"/>
          </ac:spMkLst>
        </pc:spChg>
        <pc:spChg chg="add mod ord">
          <ac:chgData name="Boehme, David" userId="17bbcc39-932d-43d8-b2fa-fe58bd96f7a7" providerId="ADAL" clId="{54494DF1-4B25-FC47-9C57-9462948A1608}" dt="2021-02-03T02:12:43.016" v="5511" actId="20577"/>
          <ac:spMkLst>
            <pc:docMk/>
            <pc:sldMk cId="1177334269" sldId="579"/>
            <ac:spMk id="12" creationId="{73217A98-D60B-2446-9748-41B74AB3A4B0}"/>
          </ac:spMkLst>
        </pc:spChg>
        <pc:spChg chg="add mod">
          <ac:chgData name="Boehme, David" userId="17bbcc39-932d-43d8-b2fa-fe58bd96f7a7" providerId="ADAL" clId="{54494DF1-4B25-FC47-9C57-9462948A1608}" dt="2021-02-03T01:36:33.784" v="4843" actId="1076"/>
          <ac:spMkLst>
            <pc:docMk/>
            <pc:sldMk cId="1177334269" sldId="579"/>
            <ac:spMk id="13" creationId="{CD88B478-28FF-CD41-858C-719D865E546B}"/>
          </ac:spMkLst>
        </pc:spChg>
        <pc:spChg chg="add del mod">
          <ac:chgData name="Boehme, David" userId="17bbcc39-932d-43d8-b2fa-fe58bd96f7a7" providerId="ADAL" clId="{54494DF1-4B25-FC47-9C57-9462948A1608}" dt="2021-02-03T01:36:37.242" v="4845"/>
          <ac:spMkLst>
            <pc:docMk/>
            <pc:sldMk cId="1177334269" sldId="579"/>
            <ac:spMk id="14" creationId="{2F84662E-48E3-1348-A8AA-2CBA3B18A5AE}"/>
          </ac:spMkLst>
        </pc:spChg>
        <pc:spChg chg="add mod">
          <ac:chgData name="Boehme, David" userId="17bbcc39-932d-43d8-b2fa-fe58bd96f7a7" providerId="ADAL" clId="{54494DF1-4B25-FC47-9C57-9462948A1608}" dt="2021-02-03T01:37:14.504" v="4873" actId="207"/>
          <ac:spMkLst>
            <pc:docMk/>
            <pc:sldMk cId="1177334269" sldId="579"/>
            <ac:spMk id="15" creationId="{F550056F-2708-1244-A9B7-ED0060E57ED4}"/>
          </ac:spMkLst>
        </pc:spChg>
        <pc:spChg chg="add mod">
          <ac:chgData name="Boehme, David" userId="17bbcc39-932d-43d8-b2fa-fe58bd96f7a7" providerId="ADAL" clId="{54494DF1-4B25-FC47-9C57-9462948A1608}" dt="2021-02-03T01:52:00.046" v="5456" actId="20577"/>
          <ac:spMkLst>
            <pc:docMk/>
            <pc:sldMk cId="1177334269" sldId="579"/>
            <ac:spMk id="16" creationId="{D44901C6-950B-FA43-B7D6-AC8296325A33}"/>
          </ac:spMkLst>
        </pc:spChg>
      </pc:sldChg>
      <pc:sldChg chg="addSp modSp new mod chgLayout">
        <pc:chgData name="Boehme, David" userId="17bbcc39-932d-43d8-b2fa-fe58bd96f7a7" providerId="ADAL" clId="{54494DF1-4B25-FC47-9C57-9462948A1608}" dt="2021-02-08T16:17:13.692" v="6499" actId="20577"/>
        <pc:sldMkLst>
          <pc:docMk/>
          <pc:sldMk cId="1182498334" sldId="580"/>
        </pc:sldMkLst>
        <pc:spChg chg="mod ord">
          <ac:chgData name="Boehme, David" userId="17bbcc39-932d-43d8-b2fa-fe58bd96f7a7" providerId="ADAL" clId="{54494DF1-4B25-FC47-9C57-9462948A1608}" dt="2021-02-03T23:31:43.158" v="6446" actId="114"/>
          <ac:spMkLst>
            <pc:docMk/>
            <pc:sldMk cId="1182498334" sldId="580"/>
            <ac:spMk id="2" creationId="{68FFABC9-FBE7-3744-89DF-C026A0B724FC}"/>
          </ac:spMkLst>
        </pc:spChg>
        <pc:spChg chg="mod ord">
          <ac:chgData name="Boehme, David" userId="17bbcc39-932d-43d8-b2fa-fe58bd96f7a7" providerId="ADAL" clId="{54494DF1-4B25-FC47-9C57-9462948A1608}" dt="2021-02-08T16:17:13.692" v="6499" actId="20577"/>
          <ac:spMkLst>
            <pc:docMk/>
            <pc:sldMk cId="1182498334" sldId="580"/>
            <ac:spMk id="3" creationId="{AA82898B-4E51-FE4C-8BE7-91EC7DBB90ED}"/>
          </ac:spMkLst>
        </pc:spChg>
        <pc:spChg chg="add mod">
          <ac:chgData name="Boehme, David" userId="17bbcc39-932d-43d8-b2fa-fe58bd96f7a7" providerId="ADAL" clId="{54494DF1-4B25-FC47-9C57-9462948A1608}" dt="2021-02-03T23:28:40.032" v="6337" actId="1076"/>
          <ac:spMkLst>
            <pc:docMk/>
            <pc:sldMk cId="1182498334" sldId="580"/>
            <ac:spMk id="4" creationId="{E507EDB8-61E2-3948-B87B-3928DED51FFC}"/>
          </ac:spMkLst>
        </pc:spChg>
        <pc:spChg chg="add mod">
          <ac:chgData name="Boehme, David" userId="17bbcc39-932d-43d8-b2fa-fe58bd96f7a7" providerId="ADAL" clId="{54494DF1-4B25-FC47-9C57-9462948A1608}" dt="2021-02-03T23:28:40.032" v="6337" actId="1076"/>
          <ac:spMkLst>
            <pc:docMk/>
            <pc:sldMk cId="1182498334" sldId="580"/>
            <ac:spMk id="5" creationId="{B61B2040-C5BE-B14F-BED7-1A157EC45EF5}"/>
          </ac:spMkLst>
        </pc:spChg>
        <pc:spChg chg="add mod">
          <ac:chgData name="Boehme, David" userId="17bbcc39-932d-43d8-b2fa-fe58bd96f7a7" providerId="ADAL" clId="{54494DF1-4B25-FC47-9C57-9462948A1608}" dt="2021-02-03T23:28:40.032" v="6337" actId="1076"/>
          <ac:spMkLst>
            <pc:docMk/>
            <pc:sldMk cId="1182498334" sldId="580"/>
            <ac:spMk id="6" creationId="{03FD6721-ABCB-D74C-9F6C-8EE9E2A9DA06}"/>
          </ac:spMkLst>
        </pc:spChg>
      </pc:sldChg>
      <pc:sldChg chg="addSp modSp add mod chgLayout">
        <pc:chgData name="Boehme, David" userId="17bbcc39-932d-43d8-b2fa-fe58bd96f7a7" providerId="ADAL" clId="{54494DF1-4B25-FC47-9C57-9462948A1608}" dt="2021-02-08T16:17:18.227" v="6500" actId="20577"/>
        <pc:sldMkLst>
          <pc:docMk/>
          <pc:sldMk cId="3402145215" sldId="581"/>
        </pc:sldMkLst>
        <pc:spChg chg="mod ord">
          <ac:chgData name="Boehme, David" userId="17bbcc39-932d-43d8-b2fa-fe58bd96f7a7" providerId="ADAL" clId="{54494DF1-4B25-FC47-9C57-9462948A1608}" dt="2021-02-03T23:29:52.199" v="6442" actId="20577"/>
          <ac:spMkLst>
            <pc:docMk/>
            <pc:sldMk cId="3402145215" sldId="581"/>
            <ac:spMk id="2" creationId="{68FFABC9-FBE7-3744-89DF-C026A0B724FC}"/>
          </ac:spMkLst>
        </pc:spChg>
        <pc:spChg chg="mod ord">
          <ac:chgData name="Boehme, David" userId="17bbcc39-932d-43d8-b2fa-fe58bd96f7a7" providerId="ADAL" clId="{54494DF1-4B25-FC47-9C57-9462948A1608}" dt="2021-02-08T16:17:18.227" v="6500" actId="20577"/>
          <ac:spMkLst>
            <pc:docMk/>
            <pc:sldMk cId="3402145215" sldId="581"/>
            <ac:spMk id="3" creationId="{AA82898B-4E51-FE4C-8BE7-91EC7DBB90ED}"/>
          </ac:spMkLst>
        </pc:spChg>
        <pc:spChg chg="mod">
          <ac:chgData name="Boehme, David" userId="17bbcc39-932d-43d8-b2fa-fe58bd96f7a7" providerId="ADAL" clId="{54494DF1-4B25-FC47-9C57-9462948A1608}" dt="2021-02-03T23:28:57.793" v="6369" actId="1035"/>
          <ac:spMkLst>
            <pc:docMk/>
            <pc:sldMk cId="3402145215" sldId="581"/>
            <ac:spMk id="4" creationId="{E507EDB8-61E2-3948-B87B-3928DED51FFC}"/>
          </ac:spMkLst>
        </pc:spChg>
        <pc:spChg chg="mod">
          <ac:chgData name="Boehme, David" userId="17bbcc39-932d-43d8-b2fa-fe58bd96f7a7" providerId="ADAL" clId="{54494DF1-4B25-FC47-9C57-9462948A1608}" dt="2021-02-03T23:28:57.793" v="6369" actId="1035"/>
          <ac:spMkLst>
            <pc:docMk/>
            <pc:sldMk cId="3402145215" sldId="581"/>
            <ac:spMk id="5" creationId="{B61B2040-C5BE-B14F-BED7-1A157EC45EF5}"/>
          </ac:spMkLst>
        </pc:spChg>
        <pc:spChg chg="mod">
          <ac:chgData name="Boehme, David" userId="17bbcc39-932d-43d8-b2fa-fe58bd96f7a7" providerId="ADAL" clId="{54494DF1-4B25-FC47-9C57-9462948A1608}" dt="2021-02-03T23:28:57.793" v="6369" actId="1035"/>
          <ac:spMkLst>
            <pc:docMk/>
            <pc:sldMk cId="3402145215" sldId="581"/>
            <ac:spMk id="6" creationId="{03FD6721-ABCB-D74C-9F6C-8EE9E2A9DA06}"/>
          </ac:spMkLst>
        </pc:spChg>
        <pc:spChg chg="add mod">
          <ac:chgData name="Boehme, David" userId="17bbcc39-932d-43d8-b2fa-fe58bd96f7a7" providerId="ADAL" clId="{54494DF1-4B25-FC47-9C57-9462948A1608}" dt="2021-02-04T00:04:23.574" v="6447" actId="1076"/>
          <ac:spMkLst>
            <pc:docMk/>
            <pc:sldMk cId="3402145215" sldId="581"/>
            <ac:spMk id="7" creationId="{D9A77870-87A1-D140-8418-B80D6486549E}"/>
          </ac:spMkLst>
        </pc:spChg>
        <pc:spChg chg="add mod">
          <ac:chgData name="Boehme, David" userId="17bbcc39-932d-43d8-b2fa-fe58bd96f7a7" providerId="ADAL" clId="{54494DF1-4B25-FC47-9C57-9462948A1608}" dt="2021-02-04T00:04:23.574" v="6447" actId="1076"/>
          <ac:spMkLst>
            <pc:docMk/>
            <pc:sldMk cId="3402145215" sldId="581"/>
            <ac:spMk id="8" creationId="{F61C94DE-AA85-1148-A971-51F6FDD37ED8}"/>
          </ac:spMkLst>
        </pc:spChg>
      </pc:sldChg>
      <pc:sldChg chg="add del">
        <pc:chgData name="Boehme, David" userId="17bbcc39-932d-43d8-b2fa-fe58bd96f7a7" providerId="ADAL" clId="{54494DF1-4B25-FC47-9C57-9462948A1608}" dt="2021-03-04T18:23:09.430" v="8127" actId="2696"/>
        <pc:sldMkLst>
          <pc:docMk/>
          <pc:sldMk cId="2426132210" sldId="582"/>
        </pc:sldMkLst>
      </pc:sldChg>
      <pc:sldChg chg="addSp modSp new del mod modClrScheme chgLayout">
        <pc:chgData name="Boehme, David" userId="17bbcc39-932d-43d8-b2fa-fe58bd96f7a7" providerId="ADAL" clId="{54494DF1-4B25-FC47-9C57-9462948A1608}" dt="2021-03-04T17:32:00.908" v="7999" actId="2696"/>
        <pc:sldMkLst>
          <pc:docMk/>
          <pc:sldMk cId="659661093" sldId="583"/>
        </pc:sldMkLst>
        <pc:spChg chg="add mod">
          <ac:chgData name="Boehme, David" userId="17bbcc39-932d-43d8-b2fa-fe58bd96f7a7" providerId="ADAL" clId="{54494DF1-4B25-FC47-9C57-9462948A1608}" dt="2021-02-26T01:26:25.509" v="7591" actId="20577"/>
          <ac:spMkLst>
            <pc:docMk/>
            <pc:sldMk cId="659661093" sldId="583"/>
            <ac:spMk id="2" creationId="{07A93127-B5F6-DA49-B6AC-3FB374BC26BE}"/>
          </ac:spMkLst>
        </pc:spChg>
        <pc:spChg chg="add mod">
          <ac:chgData name="Boehme, David" userId="17bbcc39-932d-43d8-b2fa-fe58bd96f7a7" providerId="ADAL" clId="{54494DF1-4B25-FC47-9C57-9462948A1608}" dt="2021-02-26T01:35:58.685" v="7939" actId="20577"/>
          <ac:spMkLst>
            <pc:docMk/>
            <pc:sldMk cId="659661093" sldId="583"/>
            <ac:spMk id="3" creationId="{00426880-D630-5146-8E1D-0F07F59ECBC8}"/>
          </ac:spMkLst>
        </pc:spChg>
      </pc:sldChg>
      <pc:sldChg chg="addSp delSp modSp new mod modNotesTx">
        <pc:chgData name="Boehme, David" userId="17bbcc39-932d-43d8-b2fa-fe58bd96f7a7" providerId="ADAL" clId="{54494DF1-4B25-FC47-9C57-9462948A1608}" dt="2021-03-22T22:10:51.384" v="11176" actId="1076"/>
        <pc:sldMkLst>
          <pc:docMk/>
          <pc:sldMk cId="4234258131" sldId="584"/>
        </pc:sldMkLst>
        <pc:spChg chg="del">
          <ac:chgData name="Boehme, David" userId="17bbcc39-932d-43d8-b2fa-fe58bd96f7a7" providerId="ADAL" clId="{54494DF1-4B25-FC47-9C57-9462948A1608}" dt="2021-02-25T00:12:40.617" v="6527" actId="3680"/>
          <ac:spMkLst>
            <pc:docMk/>
            <pc:sldMk cId="4234258131" sldId="584"/>
            <ac:spMk id="2" creationId="{B6CD8E1B-5E1A-B544-8600-4A4089CDF6E8}"/>
          </ac:spMkLst>
        </pc:spChg>
        <pc:spChg chg="mod">
          <ac:chgData name="Boehme, David" userId="17bbcc39-932d-43d8-b2fa-fe58bd96f7a7" providerId="ADAL" clId="{54494DF1-4B25-FC47-9C57-9462948A1608}" dt="2021-03-04T23:27:17.580" v="8290" actId="20577"/>
          <ac:spMkLst>
            <pc:docMk/>
            <pc:sldMk cId="4234258131" sldId="584"/>
            <ac:spMk id="3" creationId="{80B953E2-9FD3-924F-9403-FCB3C99484C9}"/>
          </ac:spMkLst>
        </pc:spChg>
        <pc:spChg chg="add mod">
          <ac:chgData name="Boehme, David" userId="17bbcc39-932d-43d8-b2fa-fe58bd96f7a7" providerId="ADAL" clId="{54494DF1-4B25-FC47-9C57-9462948A1608}" dt="2021-03-22T22:10:43.989" v="11175" actId="1076"/>
          <ac:spMkLst>
            <pc:docMk/>
            <pc:sldMk cId="4234258131" sldId="584"/>
            <ac:spMk id="5" creationId="{0FE38102-48AF-184F-80CB-68E8560579B1}"/>
          </ac:spMkLst>
        </pc:spChg>
        <pc:graphicFrameChg chg="add mod ord modGraphic">
          <ac:chgData name="Boehme, David" userId="17bbcc39-932d-43d8-b2fa-fe58bd96f7a7" providerId="ADAL" clId="{54494DF1-4B25-FC47-9C57-9462948A1608}" dt="2021-03-22T22:10:51.384" v="11176" actId="1076"/>
          <ac:graphicFrameMkLst>
            <pc:docMk/>
            <pc:sldMk cId="4234258131" sldId="584"/>
            <ac:graphicFrameMk id="4" creationId="{E545F766-4A0D-AB49-BD58-68CD27CB3A59}"/>
          </ac:graphicFrameMkLst>
        </pc:graphicFrameChg>
      </pc:sldChg>
      <pc:sldChg chg="delSp modSp add mod ord">
        <pc:chgData name="Boehme, David" userId="17bbcc39-932d-43d8-b2fa-fe58bd96f7a7" providerId="ADAL" clId="{54494DF1-4B25-FC47-9C57-9462948A1608}" dt="2021-03-17T23:27:36.794" v="10820" actId="20578"/>
        <pc:sldMkLst>
          <pc:docMk/>
          <pc:sldMk cId="3748493956" sldId="585"/>
        </pc:sldMkLst>
        <pc:spChg chg="mod">
          <ac:chgData name="Boehme, David" userId="17bbcc39-932d-43d8-b2fa-fe58bd96f7a7" providerId="ADAL" clId="{54494DF1-4B25-FC47-9C57-9462948A1608}" dt="2021-03-17T22:49:19.973" v="10694" actId="20577"/>
          <ac:spMkLst>
            <pc:docMk/>
            <pc:sldMk cId="3748493956" sldId="585"/>
            <ac:spMk id="3" creationId="{2D54F03B-6354-A040-AEAE-427980B90E94}"/>
          </ac:spMkLst>
        </pc:spChg>
        <pc:spChg chg="mod">
          <ac:chgData name="Boehme, David" userId="17bbcc39-932d-43d8-b2fa-fe58bd96f7a7" providerId="ADAL" clId="{54494DF1-4B25-FC47-9C57-9462948A1608}" dt="2021-03-04T00:43:34.183" v="7984" actId="1076"/>
          <ac:spMkLst>
            <pc:docMk/>
            <pc:sldMk cId="3748493956" sldId="585"/>
            <ac:spMk id="5" creationId="{FF64E5CB-58E8-2F47-91EF-AD4A265DFA75}"/>
          </ac:spMkLst>
        </pc:spChg>
        <pc:spChg chg="mod">
          <ac:chgData name="Boehme, David" userId="17bbcc39-932d-43d8-b2fa-fe58bd96f7a7" providerId="ADAL" clId="{54494DF1-4B25-FC47-9C57-9462948A1608}" dt="2021-03-04T00:43:34.183" v="7984" actId="1076"/>
          <ac:spMkLst>
            <pc:docMk/>
            <pc:sldMk cId="3748493956" sldId="585"/>
            <ac:spMk id="6" creationId="{37C5F474-3355-AA45-BAA8-E73066CD4123}"/>
          </ac:spMkLst>
        </pc:spChg>
        <pc:spChg chg="mod">
          <ac:chgData name="Boehme, David" userId="17bbcc39-932d-43d8-b2fa-fe58bd96f7a7" providerId="ADAL" clId="{54494DF1-4B25-FC47-9C57-9462948A1608}" dt="2021-03-04T00:43:34.183" v="7984" actId="1076"/>
          <ac:spMkLst>
            <pc:docMk/>
            <pc:sldMk cId="3748493956" sldId="585"/>
            <ac:spMk id="8" creationId="{5A9EB6E1-C4CF-964C-8AF5-84A194FBEBFD}"/>
          </ac:spMkLst>
        </pc:spChg>
        <pc:spChg chg="del">
          <ac:chgData name="Boehme, David" userId="17bbcc39-932d-43d8-b2fa-fe58bd96f7a7" providerId="ADAL" clId="{54494DF1-4B25-FC47-9C57-9462948A1608}" dt="2021-03-04T00:43:26.905" v="7983" actId="478"/>
          <ac:spMkLst>
            <pc:docMk/>
            <pc:sldMk cId="3748493956" sldId="585"/>
            <ac:spMk id="9" creationId="{9C26AFC1-8F15-454B-9A54-760EAF2395E3}"/>
          </ac:spMkLst>
        </pc:spChg>
        <pc:spChg chg="del">
          <ac:chgData name="Boehme, David" userId="17bbcc39-932d-43d8-b2fa-fe58bd96f7a7" providerId="ADAL" clId="{54494DF1-4B25-FC47-9C57-9462948A1608}" dt="2021-03-04T00:43:26.905" v="7983" actId="478"/>
          <ac:spMkLst>
            <pc:docMk/>
            <pc:sldMk cId="3748493956" sldId="585"/>
            <ac:spMk id="10" creationId="{FED75F55-3B2B-8645-924B-5005BEE93DAF}"/>
          </ac:spMkLst>
        </pc:spChg>
      </pc:sldChg>
      <pc:sldChg chg="addSp delSp modSp new mod modClrScheme chgLayout">
        <pc:chgData name="Boehme, David" userId="17bbcc39-932d-43d8-b2fa-fe58bd96f7a7" providerId="ADAL" clId="{54494DF1-4B25-FC47-9C57-9462948A1608}" dt="2021-03-31T17:13:48.646" v="14627"/>
        <pc:sldMkLst>
          <pc:docMk/>
          <pc:sldMk cId="1450014598" sldId="586"/>
        </pc:sldMkLst>
        <pc:spChg chg="add del mod">
          <ac:chgData name="Boehme, David" userId="17bbcc39-932d-43d8-b2fa-fe58bd96f7a7" providerId="ADAL" clId="{54494DF1-4B25-FC47-9C57-9462948A1608}" dt="2021-03-31T17:13:48.646" v="14627"/>
          <ac:spMkLst>
            <pc:docMk/>
            <pc:sldMk cId="1450014598" sldId="586"/>
            <ac:spMk id="2" creationId="{1AEACA5A-81FD-B94E-9301-DF153B49215A}"/>
          </ac:spMkLst>
        </pc:spChg>
      </pc:sldChg>
      <pc:sldChg chg="modSp add mod ord">
        <pc:chgData name="Boehme, David" userId="17bbcc39-932d-43d8-b2fa-fe58bd96f7a7" providerId="ADAL" clId="{54494DF1-4B25-FC47-9C57-9462948A1608}" dt="2021-03-30T22:28:45.129" v="12233" actId="18653"/>
        <pc:sldMkLst>
          <pc:docMk/>
          <pc:sldMk cId="1670794154" sldId="587"/>
        </pc:sldMkLst>
        <pc:spChg chg="mod">
          <ac:chgData name="Boehme, David" userId="17bbcc39-932d-43d8-b2fa-fe58bd96f7a7" providerId="ADAL" clId="{54494DF1-4B25-FC47-9C57-9462948A1608}" dt="2021-03-04T23:29:32.720" v="8315" actId="20577"/>
          <ac:spMkLst>
            <pc:docMk/>
            <pc:sldMk cId="1670794154" sldId="587"/>
            <ac:spMk id="3" creationId="{1B43158A-1C7C-8A44-A74B-FB61E94EB8DA}"/>
          </ac:spMkLst>
        </pc:spChg>
        <pc:spChg chg="mod">
          <ac:chgData name="Boehme, David" userId="17bbcc39-932d-43d8-b2fa-fe58bd96f7a7" providerId="ADAL" clId="{54494DF1-4B25-FC47-9C57-9462948A1608}" dt="2021-03-04T23:22:10.643" v="8141" actId="20577"/>
          <ac:spMkLst>
            <pc:docMk/>
            <pc:sldMk cId="1670794154" sldId="587"/>
            <ac:spMk id="8" creationId="{28FBC5B7-72EB-F34B-B86B-9E54797EE5F8}"/>
          </ac:spMkLst>
        </pc:spChg>
        <pc:spChg chg="mod">
          <ac:chgData name="Boehme, David" userId="17bbcc39-932d-43d8-b2fa-fe58bd96f7a7" providerId="ADAL" clId="{54494DF1-4B25-FC47-9C57-9462948A1608}" dt="2021-03-04T23:22:15.968" v="8142" actId="20577"/>
          <ac:spMkLst>
            <pc:docMk/>
            <pc:sldMk cId="1670794154" sldId="587"/>
            <ac:spMk id="9" creationId="{80AD6FBD-B337-524C-85E7-FD58CFF3881F}"/>
          </ac:spMkLst>
        </pc:spChg>
        <pc:spChg chg="mod">
          <ac:chgData name="Boehme, David" userId="17bbcc39-932d-43d8-b2fa-fe58bd96f7a7" providerId="ADAL" clId="{54494DF1-4B25-FC47-9C57-9462948A1608}" dt="2021-03-04T23:22:26.650" v="8165" actId="20577"/>
          <ac:spMkLst>
            <pc:docMk/>
            <pc:sldMk cId="1670794154" sldId="587"/>
            <ac:spMk id="10" creationId="{821B835A-C807-C048-888C-909CCBF53D17}"/>
          </ac:spMkLst>
        </pc:spChg>
        <pc:spChg chg="mod">
          <ac:chgData name="Boehme, David" userId="17bbcc39-932d-43d8-b2fa-fe58bd96f7a7" providerId="ADAL" clId="{54494DF1-4B25-FC47-9C57-9462948A1608}" dt="2021-03-04T23:24:35.257" v="8206" actId="207"/>
          <ac:spMkLst>
            <pc:docMk/>
            <pc:sldMk cId="1670794154" sldId="587"/>
            <ac:spMk id="11" creationId="{E609DE6C-78E1-234D-B630-41CBC6398DD3}"/>
          </ac:spMkLst>
        </pc:spChg>
        <pc:spChg chg="mod">
          <ac:chgData name="Boehme, David" userId="17bbcc39-932d-43d8-b2fa-fe58bd96f7a7" providerId="ADAL" clId="{54494DF1-4B25-FC47-9C57-9462948A1608}" dt="2021-03-04T23:24:47.149" v="8224" actId="20577"/>
          <ac:spMkLst>
            <pc:docMk/>
            <pc:sldMk cId="1670794154" sldId="587"/>
            <ac:spMk id="31" creationId="{63B60A0A-34A8-804D-AABA-FC7AE7E3A149}"/>
          </ac:spMkLst>
        </pc:spChg>
        <pc:picChg chg="mod">
          <ac:chgData name="Boehme, David" userId="17bbcc39-932d-43d8-b2fa-fe58bd96f7a7" providerId="ADAL" clId="{54494DF1-4B25-FC47-9C57-9462948A1608}" dt="2021-03-30T22:28:45.129" v="12233" actId="18653"/>
          <ac:picMkLst>
            <pc:docMk/>
            <pc:sldMk cId="1670794154" sldId="587"/>
            <ac:picMk id="17" creationId="{0F7BB438-C5A1-C347-A569-51C9F27C0445}"/>
          </ac:picMkLst>
        </pc:picChg>
      </pc:sldChg>
      <pc:sldChg chg="new del">
        <pc:chgData name="Boehme, David" userId="17bbcc39-932d-43d8-b2fa-fe58bd96f7a7" providerId="ADAL" clId="{54494DF1-4B25-FC47-9C57-9462948A1608}" dt="2021-03-04T17:34:57.186" v="8006" actId="680"/>
        <pc:sldMkLst>
          <pc:docMk/>
          <pc:sldMk cId="2706626344" sldId="587"/>
        </pc:sldMkLst>
      </pc:sldChg>
      <pc:sldChg chg="modSp add del mod">
        <pc:chgData name="Boehme, David" userId="17bbcc39-932d-43d8-b2fa-fe58bd96f7a7" providerId="ADAL" clId="{54494DF1-4B25-FC47-9C57-9462948A1608}" dt="2021-03-04T18:22:57.930" v="8126" actId="2696"/>
        <pc:sldMkLst>
          <pc:docMk/>
          <pc:sldMk cId="3570581805" sldId="587"/>
        </pc:sldMkLst>
        <pc:spChg chg="mod">
          <ac:chgData name="Boehme, David" userId="17bbcc39-932d-43d8-b2fa-fe58bd96f7a7" providerId="ADAL" clId="{54494DF1-4B25-FC47-9C57-9462948A1608}" dt="2021-03-04T18:22:25.126" v="8125" actId="20577"/>
          <ac:spMkLst>
            <pc:docMk/>
            <pc:sldMk cId="3570581805" sldId="587"/>
            <ac:spMk id="2" creationId="{52C38E90-4A48-EC42-AFFB-ADCFD4EFD142}"/>
          </ac:spMkLst>
        </pc:spChg>
        <pc:spChg chg="mod">
          <ac:chgData name="Boehme, David" userId="17bbcc39-932d-43d8-b2fa-fe58bd96f7a7" providerId="ADAL" clId="{54494DF1-4B25-FC47-9C57-9462948A1608}" dt="2021-03-04T18:20:55.646" v="8033" actId="20577"/>
          <ac:spMkLst>
            <pc:docMk/>
            <pc:sldMk cId="3570581805" sldId="587"/>
            <ac:spMk id="3" creationId="{767E4E71-9FB2-804F-A7B4-8FD232106BCA}"/>
          </ac:spMkLst>
        </pc:spChg>
      </pc:sldChg>
      <pc:sldChg chg="addSp delSp modSp new mod">
        <pc:chgData name="Boehme, David" userId="17bbcc39-932d-43d8-b2fa-fe58bd96f7a7" providerId="ADAL" clId="{54494DF1-4B25-FC47-9C57-9462948A1608}" dt="2021-03-05T01:21:32.507" v="9918" actId="20577"/>
        <pc:sldMkLst>
          <pc:docMk/>
          <pc:sldMk cId="3274240701" sldId="588"/>
        </pc:sldMkLst>
        <pc:spChg chg="mod">
          <ac:chgData name="Boehme, David" userId="17bbcc39-932d-43d8-b2fa-fe58bd96f7a7" providerId="ADAL" clId="{54494DF1-4B25-FC47-9C57-9462948A1608}" dt="2021-03-05T01:21:32.507" v="9918" actId="20577"/>
          <ac:spMkLst>
            <pc:docMk/>
            <pc:sldMk cId="3274240701" sldId="588"/>
            <ac:spMk id="2" creationId="{DB6D7CCB-6F28-C14F-91E8-8A863CAB51EC}"/>
          </ac:spMkLst>
        </pc:spChg>
        <pc:spChg chg="mod">
          <ac:chgData name="Boehme, David" userId="17bbcc39-932d-43d8-b2fa-fe58bd96f7a7" providerId="ADAL" clId="{54494DF1-4B25-FC47-9C57-9462948A1608}" dt="2021-03-04T23:48:28.519" v="8497" actId="2711"/>
          <ac:spMkLst>
            <pc:docMk/>
            <pc:sldMk cId="3274240701" sldId="588"/>
            <ac:spMk id="3" creationId="{D1DF2871-92FF-634D-AC92-8123FE883944}"/>
          </ac:spMkLst>
        </pc:spChg>
        <pc:spChg chg="add mod">
          <ac:chgData name="Boehme, David" userId="17bbcc39-932d-43d8-b2fa-fe58bd96f7a7" providerId="ADAL" clId="{54494DF1-4B25-FC47-9C57-9462948A1608}" dt="2021-03-05T01:18:56.637" v="9878" actId="14100"/>
          <ac:spMkLst>
            <pc:docMk/>
            <pc:sldMk cId="3274240701" sldId="588"/>
            <ac:spMk id="4" creationId="{2FA35D01-D8B8-8C49-8B68-8B3ED7AA4389}"/>
          </ac:spMkLst>
        </pc:spChg>
        <pc:spChg chg="add mod">
          <ac:chgData name="Boehme, David" userId="17bbcc39-932d-43d8-b2fa-fe58bd96f7a7" providerId="ADAL" clId="{54494DF1-4B25-FC47-9C57-9462948A1608}" dt="2021-03-05T01:20:18.486" v="9905" actId="1076"/>
          <ac:spMkLst>
            <pc:docMk/>
            <pc:sldMk cId="3274240701" sldId="588"/>
            <ac:spMk id="7" creationId="{942560EB-F896-114B-BE0A-4147A5FA2653}"/>
          </ac:spMkLst>
        </pc:spChg>
        <pc:spChg chg="add mod">
          <ac:chgData name="Boehme, David" userId="17bbcc39-932d-43d8-b2fa-fe58bd96f7a7" providerId="ADAL" clId="{54494DF1-4B25-FC47-9C57-9462948A1608}" dt="2021-03-05T01:19:51.978" v="9903" actId="1076"/>
          <ac:spMkLst>
            <pc:docMk/>
            <pc:sldMk cId="3274240701" sldId="588"/>
            <ac:spMk id="8" creationId="{B2529EAA-5C18-0F49-8473-DEA945AB9F8C}"/>
          </ac:spMkLst>
        </pc:spChg>
        <pc:spChg chg="add del mod">
          <ac:chgData name="Boehme, David" userId="17bbcc39-932d-43d8-b2fa-fe58bd96f7a7" providerId="ADAL" clId="{54494DF1-4B25-FC47-9C57-9462948A1608}" dt="2021-03-05T01:19:13.573" v="9884"/>
          <ac:spMkLst>
            <pc:docMk/>
            <pc:sldMk cId="3274240701" sldId="588"/>
            <ac:spMk id="9" creationId="{858B89AA-A1CD-584A-940F-5DE555FA1972}"/>
          </ac:spMkLst>
        </pc:spChg>
        <pc:picChg chg="add mod">
          <ac:chgData name="Boehme, David" userId="17bbcc39-932d-43d8-b2fa-fe58bd96f7a7" providerId="ADAL" clId="{54494DF1-4B25-FC47-9C57-9462948A1608}" dt="2021-03-05T01:20:09.610" v="9904" actId="1076"/>
          <ac:picMkLst>
            <pc:docMk/>
            <pc:sldMk cId="3274240701" sldId="588"/>
            <ac:picMk id="6" creationId="{C5B8053F-CE0D-1644-86F7-1F71C705C076}"/>
          </ac:picMkLst>
        </pc:picChg>
      </pc:sldChg>
      <pc:sldChg chg="addSp delSp modSp add mod">
        <pc:chgData name="Boehme, David" userId="17bbcc39-932d-43d8-b2fa-fe58bd96f7a7" providerId="ADAL" clId="{54494DF1-4B25-FC47-9C57-9462948A1608}" dt="2021-03-05T01:22:49.136" v="9924" actId="20577"/>
        <pc:sldMkLst>
          <pc:docMk/>
          <pc:sldMk cId="2984821948" sldId="589"/>
        </pc:sldMkLst>
        <pc:spChg chg="mod">
          <ac:chgData name="Boehme, David" userId="17bbcc39-932d-43d8-b2fa-fe58bd96f7a7" providerId="ADAL" clId="{54494DF1-4B25-FC47-9C57-9462948A1608}" dt="2021-03-05T01:22:49.136" v="9924" actId="20577"/>
          <ac:spMkLst>
            <pc:docMk/>
            <pc:sldMk cId="2984821948" sldId="589"/>
            <ac:spMk id="2" creationId="{DB6D7CCB-6F28-C14F-91E8-8A863CAB51EC}"/>
          </ac:spMkLst>
        </pc:spChg>
        <pc:spChg chg="mod">
          <ac:chgData name="Boehme, David" userId="17bbcc39-932d-43d8-b2fa-fe58bd96f7a7" providerId="ADAL" clId="{54494DF1-4B25-FC47-9C57-9462948A1608}" dt="2021-03-05T01:00:18.278" v="9012" actId="20577"/>
          <ac:spMkLst>
            <pc:docMk/>
            <pc:sldMk cId="2984821948" sldId="589"/>
            <ac:spMk id="3" creationId="{D1DF2871-92FF-634D-AC92-8123FE883944}"/>
          </ac:spMkLst>
        </pc:spChg>
        <pc:spChg chg="mod">
          <ac:chgData name="Boehme, David" userId="17bbcc39-932d-43d8-b2fa-fe58bd96f7a7" providerId="ADAL" clId="{54494DF1-4B25-FC47-9C57-9462948A1608}" dt="2021-03-05T01:02:07.046" v="9131" actId="20577"/>
          <ac:spMkLst>
            <pc:docMk/>
            <pc:sldMk cId="2984821948" sldId="589"/>
            <ac:spMk id="4" creationId="{2FA35D01-D8B8-8C49-8B68-8B3ED7AA4389}"/>
          </ac:spMkLst>
        </pc:spChg>
        <pc:spChg chg="add mod">
          <ac:chgData name="Boehme, David" userId="17bbcc39-932d-43d8-b2fa-fe58bd96f7a7" providerId="ADAL" clId="{54494DF1-4B25-FC47-9C57-9462948A1608}" dt="2021-03-05T01:08:33.055" v="9476" actId="14100"/>
          <ac:spMkLst>
            <pc:docMk/>
            <pc:sldMk cId="2984821948" sldId="589"/>
            <ac:spMk id="10" creationId="{D7F3162D-B439-4B4A-812C-821F1267DEAA}"/>
          </ac:spMkLst>
        </pc:spChg>
        <pc:spChg chg="add del mod">
          <ac:chgData name="Boehme, David" userId="17bbcc39-932d-43d8-b2fa-fe58bd96f7a7" providerId="ADAL" clId="{54494DF1-4B25-FC47-9C57-9462948A1608}" dt="2021-03-05T01:07:51.560" v="9460" actId="478"/>
          <ac:spMkLst>
            <pc:docMk/>
            <pc:sldMk cId="2984821948" sldId="589"/>
            <ac:spMk id="11" creationId="{0F710480-71BF-9C4E-A20E-3A99BCA2B98C}"/>
          </ac:spMkLst>
        </pc:spChg>
        <pc:spChg chg="add mod">
          <ac:chgData name="Boehme, David" userId="17bbcc39-932d-43d8-b2fa-fe58bd96f7a7" providerId="ADAL" clId="{54494DF1-4B25-FC47-9C57-9462948A1608}" dt="2021-03-05T01:15:53.893" v="9846" actId="20577"/>
          <ac:spMkLst>
            <pc:docMk/>
            <pc:sldMk cId="2984821948" sldId="589"/>
            <ac:spMk id="12" creationId="{48A54D8F-4BB7-1547-8C81-FB44D3827AF4}"/>
          </ac:spMkLst>
        </pc:spChg>
        <pc:picChg chg="del">
          <ac:chgData name="Boehme, David" userId="17bbcc39-932d-43d8-b2fa-fe58bd96f7a7" providerId="ADAL" clId="{54494DF1-4B25-FC47-9C57-9462948A1608}" dt="2021-03-05T01:00:21.657" v="9013" actId="478"/>
          <ac:picMkLst>
            <pc:docMk/>
            <pc:sldMk cId="2984821948" sldId="589"/>
            <ac:picMk id="6" creationId="{C5B8053F-CE0D-1644-86F7-1F71C705C076}"/>
          </ac:picMkLst>
        </pc:picChg>
        <pc:picChg chg="add mod">
          <ac:chgData name="Boehme, David" userId="17bbcc39-932d-43d8-b2fa-fe58bd96f7a7" providerId="ADAL" clId="{54494DF1-4B25-FC47-9C57-9462948A1608}" dt="2021-03-05T01:13:57.872" v="9733" actId="14100"/>
          <ac:picMkLst>
            <pc:docMk/>
            <pc:sldMk cId="2984821948" sldId="589"/>
            <ac:picMk id="7" creationId="{C6038AA9-DEC1-DF46-A610-F4EFEF289E21}"/>
          </ac:picMkLst>
        </pc:picChg>
        <pc:picChg chg="add mod">
          <ac:chgData name="Boehme, David" userId="17bbcc39-932d-43d8-b2fa-fe58bd96f7a7" providerId="ADAL" clId="{54494DF1-4B25-FC47-9C57-9462948A1608}" dt="2021-03-05T01:06:10.541" v="9373" actId="1076"/>
          <ac:picMkLst>
            <pc:docMk/>
            <pc:sldMk cId="2984821948" sldId="589"/>
            <ac:picMk id="9" creationId="{F2BB58A8-6455-094D-AE2A-E1DB79FCE4BF}"/>
          </ac:picMkLst>
        </pc:picChg>
      </pc:sldChg>
      <pc:sldChg chg="new del">
        <pc:chgData name="Boehme, David" userId="17bbcc39-932d-43d8-b2fa-fe58bd96f7a7" providerId="ADAL" clId="{54494DF1-4B25-FC47-9C57-9462948A1608}" dt="2021-03-05T01:00:12.065" v="9007" actId="680"/>
        <pc:sldMkLst>
          <pc:docMk/>
          <pc:sldMk cId="3984503648" sldId="589"/>
        </pc:sldMkLst>
      </pc:sldChg>
      <pc:sldChg chg="addSp delSp modSp new mod modClrScheme chgLayout">
        <pc:chgData name="Boehme, David" userId="17bbcc39-932d-43d8-b2fa-fe58bd96f7a7" providerId="ADAL" clId="{54494DF1-4B25-FC47-9C57-9462948A1608}" dt="2021-03-17T22:57:13.019" v="10813" actId="1076"/>
        <pc:sldMkLst>
          <pc:docMk/>
          <pc:sldMk cId="1659689362" sldId="590"/>
        </pc:sldMkLst>
        <pc:spChg chg="del">
          <ac:chgData name="Boehme, David" userId="17bbcc39-932d-43d8-b2fa-fe58bd96f7a7" providerId="ADAL" clId="{54494DF1-4B25-FC47-9C57-9462948A1608}" dt="2021-03-05T01:24:28.611" v="9991" actId="700"/>
          <ac:spMkLst>
            <pc:docMk/>
            <pc:sldMk cId="1659689362" sldId="590"/>
            <ac:spMk id="2" creationId="{B74C21C8-B240-334C-8721-42EE343D81DD}"/>
          </ac:spMkLst>
        </pc:spChg>
        <pc:spChg chg="mod ord">
          <ac:chgData name="Boehme, David" userId="17bbcc39-932d-43d8-b2fa-fe58bd96f7a7" providerId="ADAL" clId="{54494DF1-4B25-FC47-9C57-9462948A1608}" dt="2021-03-05T03:54:59.669" v="10455" actId="20577"/>
          <ac:spMkLst>
            <pc:docMk/>
            <pc:sldMk cId="1659689362" sldId="590"/>
            <ac:spMk id="3" creationId="{4503F29E-A491-C241-96B2-9A957782594B}"/>
          </ac:spMkLst>
        </pc:spChg>
        <pc:spChg chg="add mod">
          <ac:chgData name="Boehme, David" userId="17bbcc39-932d-43d8-b2fa-fe58bd96f7a7" providerId="ADAL" clId="{54494DF1-4B25-FC47-9C57-9462948A1608}" dt="2021-03-05T03:53:51.257" v="10408" actId="20577"/>
          <ac:spMkLst>
            <pc:docMk/>
            <pc:sldMk cId="1659689362" sldId="590"/>
            <ac:spMk id="5" creationId="{A4F4FB2E-37F2-B648-B67A-ABC40EF2D83B}"/>
          </ac:spMkLst>
        </pc:spChg>
        <pc:spChg chg="add mod">
          <ac:chgData name="Boehme, David" userId="17bbcc39-932d-43d8-b2fa-fe58bd96f7a7" providerId="ADAL" clId="{54494DF1-4B25-FC47-9C57-9462948A1608}" dt="2021-03-05T03:52:23.722" v="10392" actId="1076"/>
          <ac:spMkLst>
            <pc:docMk/>
            <pc:sldMk cId="1659689362" sldId="590"/>
            <ac:spMk id="6" creationId="{C924AD8C-0067-E047-9009-19B2467DC00C}"/>
          </ac:spMkLst>
        </pc:spChg>
        <pc:spChg chg="add mod">
          <ac:chgData name="Boehme, David" userId="17bbcc39-932d-43d8-b2fa-fe58bd96f7a7" providerId="ADAL" clId="{54494DF1-4B25-FC47-9C57-9462948A1608}" dt="2021-03-05T03:59:35.435" v="10493" actId="1076"/>
          <ac:spMkLst>
            <pc:docMk/>
            <pc:sldMk cId="1659689362" sldId="590"/>
            <ac:spMk id="7" creationId="{9ACFCE45-7B53-CE4F-BADC-5F0FCD686CA9}"/>
          </ac:spMkLst>
        </pc:spChg>
        <pc:spChg chg="add mod">
          <ac:chgData name="Boehme, David" userId="17bbcc39-932d-43d8-b2fa-fe58bd96f7a7" providerId="ADAL" clId="{54494DF1-4B25-FC47-9C57-9462948A1608}" dt="2021-03-17T22:57:13.019" v="10813" actId="1076"/>
          <ac:spMkLst>
            <pc:docMk/>
            <pc:sldMk cId="1659689362" sldId="590"/>
            <ac:spMk id="8" creationId="{F365FA3D-D516-F84D-A4F2-1AAB6E92C90F}"/>
          </ac:spMkLst>
        </pc:spChg>
        <pc:spChg chg="add mod">
          <ac:chgData name="Boehme, David" userId="17bbcc39-932d-43d8-b2fa-fe58bd96f7a7" providerId="ADAL" clId="{54494DF1-4B25-FC47-9C57-9462948A1608}" dt="2021-03-05T04:02:49.853" v="10520" actId="20577"/>
          <ac:spMkLst>
            <pc:docMk/>
            <pc:sldMk cId="1659689362" sldId="590"/>
            <ac:spMk id="9" creationId="{4E412C3C-3DAB-CA44-880B-8B5926855FCE}"/>
          </ac:spMkLst>
        </pc:spChg>
        <pc:spChg chg="add mod">
          <ac:chgData name="Boehme, David" userId="17bbcc39-932d-43d8-b2fa-fe58bd96f7a7" providerId="ADAL" clId="{54494DF1-4B25-FC47-9C57-9462948A1608}" dt="2021-03-05T04:09:37.051" v="10529" actId="20577"/>
          <ac:spMkLst>
            <pc:docMk/>
            <pc:sldMk cId="1659689362" sldId="590"/>
            <ac:spMk id="10" creationId="{B3254A63-255E-E446-A05B-F5D035679168}"/>
          </ac:spMkLst>
        </pc:spChg>
        <pc:spChg chg="add mod">
          <ac:chgData name="Boehme, David" userId="17bbcc39-932d-43d8-b2fa-fe58bd96f7a7" providerId="ADAL" clId="{54494DF1-4B25-FC47-9C57-9462948A1608}" dt="2021-03-05T03:52:28.800" v="10393" actId="1076"/>
          <ac:spMkLst>
            <pc:docMk/>
            <pc:sldMk cId="1659689362" sldId="590"/>
            <ac:spMk id="11" creationId="{80261A7B-B482-3047-8EB0-13DF7C73AB52}"/>
          </ac:spMkLst>
        </pc:spChg>
        <pc:spChg chg="add mod">
          <ac:chgData name="Boehme, David" userId="17bbcc39-932d-43d8-b2fa-fe58bd96f7a7" providerId="ADAL" clId="{54494DF1-4B25-FC47-9C57-9462948A1608}" dt="2021-03-05T03:52:59.669" v="10400" actId="1076"/>
          <ac:spMkLst>
            <pc:docMk/>
            <pc:sldMk cId="1659689362" sldId="590"/>
            <ac:spMk id="12" creationId="{CC97C968-FA56-FF4E-963F-E83980B3069E}"/>
          </ac:spMkLst>
        </pc:spChg>
        <pc:spChg chg="add mod">
          <ac:chgData name="Boehme, David" userId="17bbcc39-932d-43d8-b2fa-fe58bd96f7a7" providerId="ADAL" clId="{54494DF1-4B25-FC47-9C57-9462948A1608}" dt="2021-03-05T03:53:02.960" v="10401" actId="1076"/>
          <ac:spMkLst>
            <pc:docMk/>
            <pc:sldMk cId="1659689362" sldId="590"/>
            <ac:spMk id="13" creationId="{BB1B189B-E954-CA4C-8286-6E657B93786F}"/>
          </ac:spMkLst>
        </pc:spChg>
        <pc:spChg chg="add del mod">
          <ac:chgData name="Boehme, David" userId="17bbcc39-932d-43d8-b2fa-fe58bd96f7a7" providerId="ADAL" clId="{54494DF1-4B25-FC47-9C57-9462948A1608}" dt="2021-03-05T02:07:22.067" v="10301"/>
          <ac:spMkLst>
            <pc:docMk/>
            <pc:sldMk cId="1659689362" sldId="590"/>
            <ac:spMk id="14" creationId="{EE2EF94A-63E2-3C4B-A3AB-7EC2F8B27491}"/>
          </ac:spMkLst>
        </pc:spChg>
        <pc:spChg chg="add mod">
          <ac:chgData name="Boehme, David" userId="17bbcc39-932d-43d8-b2fa-fe58bd96f7a7" providerId="ADAL" clId="{54494DF1-4B25-FC47-9C57-9462948A1608}" dt="2021-03-05T03:52:14.195" v="10389" actId="1076"/>
          <ac:spMkLst>
            <pc:docMk/>
            <pc:sldMk cId="1659689362" sldId="590"/>
            <ac:spMk id="15" creationId="{D5C4DD06-332A-384D-8E92-D93572408DE5}"/>
          </ac:spMkLst>
        </pc:spChg>
        <pc:spChg chg="add mod">
          <ac:chgData name="Boehme, David" userId="17bbcc39-932d-43d8-b2fa-fe58bd96f7a7" providerId="ADAL" clId="{54494DF1-4B25-FC47-9C57-9462948A1608}" dt="2021-03-05T03:52:50.119" v="10398" actId="1076"/>
          <ac:spMkLst>
            <pc:docMk/>
            <pc:sldMk cId="1659689362" sldId="590"/>
            <ac:spMk id="16" creationId="{70991472-2B6D-4B48-94ED-071A920C1D80}"/>
          </ac:spMkLst>
        </pc:spChg>
        <pc:spChg chg="add mod">
          <ac:chgData name="Boehme, David" userId="17bbcc39-932d-43d8-b2fa-fe58bd96f7a7" providerId="ADAL" clId="{54494DF1-4B25-FC47-9C57-9462948A1608}" dt="2021-03-05T03:53:08.508" v="10402" actId="1076"/>
          <ac:spMkLst>
            <pc:docMk/>
            <pc:sldMk cId="1659689362" sldId="590"/>
            <ac:spMk id="17" creationId="{C5FE710C-1B46-744C-98E1-AE93051DBBF9}"/>
          </ac:spMkLst>
        </pc:spChg>
        <pc:picChg chg="add mod">
          <ac:chgData name="Boehme, David" userId="17bbcc39-932d-43d8-b2fa-fe58bd96f7a7" providerId="ADAL" clId="{54494DF1-4B25-FC47-9C57-9462948A1608}" dt="2021-03-05T03:56:33.928" v="10473" actId="1076"/>
          <ac:picMkLst>
            <pc:docMk/>
            <pc:sldMk cId="1659689362" sldId="590"/>
            <ac:picMk id="4" creationId="{7B240AB2-F5EC-9A43-AB43-18CBB4EE46EB}"/>
          </ac:picMkLst>
        </pc:picChg>
        <pc:cxnChg chg="add del mod">
          <ac:chgData name="Boehme, David" userId="17bbcc39-932d-43d8-b2fa-fe58bd96f7a7" providerId="ADAL" clId="{54494DF1-4B25-FC47-9C57-9462948A1608}" dt="2021-03-05T02:10:11.934" v="10333" actId="11529"/>
          <ac:cxnSpMkLst>
            <pc:docMk/>
            <pc:sldMk cId="1659689362" sldId="590"/>
            <ac:cxnSpMk id="19" creationId="{CBA42ACD-3C52-4248-94D9-97C5D7056A5B}"/>
          </ac:cxnSpMkLst>
        </pc:cxnChg>
        <pc:cxnChg chg="add mod">
          <ac:chgData name="Boehme, David" userId="17bbcc39-932d-43d8-b2fa-fe58bd96f7a7" providerId="ADAL" clId="{54494DF1-4B25-FC47-9C57-9462948A1608}" dt="2021-03-05T04:02:49.853" v="10520" actId="20577"/>
          <ac:cxnSpMkLst>
            <pc:docMk/>
            <pc:sldMk cId="1659689362" sldId="590"/>
            <ac:cxnSpMk id="22" creationId="{E5F22822-545A-364C-AF4B-AA7C727EACC2}"/>
          </ac:cxnSpMkLst>
        </pc:cxnChg>
        <pc:cxnChg chg="add del mod">
          <ac:chgData name="Boehme, David" userId="17bbcc39-932d-43d8-b2fa-fe58bd96f7a7" providerId="ADAL" clId="{54494DF1-4B25-FC47-9C57-9462948A1608}" dt="2021-03-05T03:54:34.123" v="10413" actId="478"/>
          <ac:cxnSpMkLst>
            <pc:docMk/>
            <pc:sldMk cId="1659689362" sldId="590"/>
            <ac:cxnSpMk id="26" creationId="{2AF12223-6F4D-8842-9776-F2D981418718}"/>
          </ac:cxnSpMkLst>
        </pc:cxnChg>
        <pc:cxnChg chg="add del mod">
          <ac:chgData name="Boehme, David" userId="17bbcc39-932d-43d8-b2fa-fe58bd96f7a7" providerId="ADAL" clId="{54494DF1-4B25-FC47-9C57-9462948A1608}" dt="2021-03-05T03:51:51.330" v="10385" actId="478"/>
          <ac:cxnSpMkLst>
            <pc:docMk/>
            <pc:sldMk cId="1659689362" sldId="590"/>
            <ac:cxnSpMk id="29" creationId="{7AD76CA3-7519-8A46-AE40-94204CB0A2CD}"/>
          </ac:cxnSpMkLst>
        </pc:cxnChg>
        <pc:cxnChg chg="add del mod">
          <ac:chgData name="Boehme, David" userId="17bbcc39-932d-43d8-b2fa-fe58bd96f7a7" providerId="ADAL" clId="{54494DF1-4B25-FC47-9C57-9462948A1608}" dt="2021-03-05T03:52:30.637" v="10394" actId="478"/>
          <ac:cxnSpMkLst>
            <pc:docMk/>
            <pc:sldMk cId="1659689362" sldId="590"/>
            <ac:cxnSpMk id="33" creationId="{E702A776-9036-1C46-ABC5-C0883CC0DFE8}"/>
          </ac:cxnSpMkLst>
        </pc:cxnChg>
        <pc:cxnChg chg="add del mod">
          <ac:chgData name="Boehme, David" userId="17bbcc39-932d-43d8-b2fa-fe58bd96f7a7" providerId="ADAL" clId="{54494DF1-4B25-FC47-9C57-9462948A1608}" dt="2021-03-05T03:54:36.558" v="10414" actId="478"/>
          <ac:cxnSpMkLst>
            <pc:docMk/>
            <pc:sldMk cId="1659689362" sldId="590"/>
            <ac:cxnSpMk id="40" creationId="{EAAD46AD-9942-0D4B-94E1-8F4ADCA5978F}"/>
          </ac:cxnSpMkLst>
        </pc:cxnChg>
        <pc:cxnChg chg="add mod">
          <ac:chgData name="Boehme, David" userId="17bbcc39-932d-43d8-b2fa-fe58bd96f7a7" providerId="ADAL" clId="{54494DF1-4B25-FC47-9C57-9462948A1608}" dt="2021-03-05T04:02:42.767" v="10513" actId="14100"/>
          <ac:cxnSpMkLst>
            <pc:docMk/>
            <pc:sldMk cId="1659689362" sldId="590"/>
            <ac:cxnSpMk id="43" creationId="{DA032CBA-A163-7342-A651-4A1649B4D6B9}"/>
          </ac:cxnSpMkLst>
        </pc:cxnChg>
        <pc:cxnChg chg="add mod">
          <ac:chgData name="Boehme, David" userId="17bbcc39-932d-43d8-b2fa-fe58bd96f7a7" providerId="ADAL" clId="{54494DF1-4B25-FC47-9C57-9462948A1608}" dt="2021-03-05T03:54:48.329" v="10416" actId="14100"/>
          <ac:cxnSpMkLst>
            <pc:docMk/>
            <pc:sldMk cId="1659689362" sldId="590"/>
            <ac:cxnSpMk id="46" creationId="{408D0BC5-D9C2-804C-90F0-71363833EF04}"/>
          </ac:cxnSpMkLst>
        </pc:cxnChg>
        <pc:cxnChg chg="add mod">
          <ac:chgData name="Boehme, David" userId="17bbcc39-932d-43d8-b2fa-fe58bd96f7a7" providerId="ADAL" clId="{54494DF1-4B25-FC47-9C57-9462948A1608}" dt="2021-03-05T03:55:17.695" v="10457" actId="14100"/>
          <ac:cxnSpMkLst>
            <pc:docMk/>
            <pc:sldMk cId="1659689362" sldId="590"/>
            <ac:cxnSpMk id="49" creationId="{92ABF582-C1C8-5B47-A734-3BE8F13225C9}"/>
          </ac:cxnSpMkLst>
        </pc:cxnChg>
        <pc:cxnChg chg="add mod">
          <ac:chgData name="Boehme, David" userId="17bbcc39-932d-43d8-b2fa-fe58bd96f7a7" providerId="ADAL" clId="{54494DF1-4B25-FC47-9C57-9462948A1608}" dt="2021-03-05T03:55:29.994" v="10459" actId="14100"/>
          <ac:cxnSpMkLst>
            <pc:docMk/>
            <pc:sldMk cId="1659689362" sldId="590"/>
            <ac:cxnSpMk id="52" creationId="{E885F1F6-ED70-3A44-A234-7865F97DE356}"/>
          </ac:cxnSpMkLst>
        </pc:cxnChg>
        <pc:cxnChg chg="add mod">
          <ac:chgData name="Boehme, David" userId="17bbcc39-932d-43d8-b2fa-fe58bd96f7a7" providerId="ADAL" clId="{54494DF1-4B25-FC47-9C57-9462948A1608}" dt="2021-03-05T03:56:33.928" v="10473" actId="1076"/>
          <ac:cxnSpMkLst>
            <pc:docMk/>
            <pc:sldMk cId="1659689362" sldId="590"/>
            <ac:cxnSpMk id="55" creationId="{399F0C25-CE05-5C45-B6A3-342D365168A3}"/>
          </ac:cxnSpMkLst>
        </pc:cxnChg>
        <pc:cxnChg chg="add mod">
          <ac:chgData name="Boehme, David" userId="17bbcc39-932d-43d8-b2fa-fe58bd96f7a7" providerId="ADAL" clId="{54494DF1-4B25-FC47-9C57-9462948A1608}" dt="2021-03-05T03:56:33.928" v="10473" actId="1076"/>
          <ac:cxnSpMkLst>
            <pc:docMk/>
            <pc:sldMk cId="1659689362" sldId="590"/>
            <ac:cxnSpMk id="57" creationId="{2B0FC60E-5D70-944A-8A59-B755E215E4D0}"/>
          </ac:cxnSpMkLst>
        </pc:cxnChg>
        <pc:cxnChg chg="add mod">
          <ac:chgData name="Boehme, David" userId="17bbcc39-932d-43d8-b2fa-fe58bd96f7a7" providerId="ADAL" clId="{54494DF1-4B25-FC47-9C57-9462948A1608}" dt="2021-03-05T03:59:35.435" v="10493" actId="1076"/>
          <ac:cxnSpMkLst>
            <pc:docMk/>
            <pc:sldMk cId="1659689362" sldId="590"/>
            <ac:cxnSpMk id="60" creationId="{A29A244E-F72F-E249-977A-10F647034029}"/>
          </ac:cxnSpMkLst>
        </pc:cxnChg>
        <pc:cxnChg chg="add mod">
          <ac:chgData name="Boehme, David" userId="17bbcc39-932d-43d8-b2fa-fe58bd96f7a7" providerId="ADAL" clId="{54494DF1-4B25-FC47-9C57-9462948A1608}" dt="2021-03-17T22:57:13.019" v="10813" actId="1076"/>
          <ac:cxnSpMkLst>
            <pc:docMk/>
            <pc:sldMk cId="1659689362" sldId="590"/>
            <ac:cxnSpMk id="63" creationId="{9E9C08A1-B782-0A4E-88F8-A88AA3BCDB86}"/>
          </ac:cxnSpMkLst>
        </pc:cxnChg>
        <pc:cxnChg chg="add mod">
          <ac:chgData name="Boehme, David" userId="17bbcc39-932d-43d8-b2fa-fe58bd96f7a7" providerId="ADAL" clId="{54494DF1-4B25-FC47-9C57-9462948A1608}" dt="2021-03-05T03:56:48.442" v="10476" actId="14100"/>
          <ac:cxnSpMkLst>
            <pc:docMk/>
            <pc:sldMk cId="1659689362" sldId="590"/>
            <ac:cxnSpMk id="72" creationId="{047B39E3-FA16-C948-A590-F1DA372134CE}"/>
          </ac:cxnSpMkLst>
        </pc:cxnChg>
        <pc:cxnChg chg="add mod">
          <ac:chgData name="Boehme, David" userId="17bbcc39-932d-43d8-b2fa-fe58bd96f7a7" providerId="ADAL" clId="{54494DF1-4B25-FC47-9C57-9462948A1608}" dt="2021-03-05T03:59:35.435" v="10493" actId="1076"/>
          <ac:cxnSpMkLst>
            <pc:docMk/>
            <pc:sldMk cId="1659689362" sldId="590"/>
            <ac:cxnSpMk id="75" creationId="{5BBE6B3A-C6E5-1D4F-B2A6-A335C687DAEA}"/>
          </ac:cxnSpMkLst>
        </pc:cxnChg>
        <pc:cxnChg chg="add mod">
          <ac:chgData name="Boehme, David" userId="17bbcc39-932d-43d8-b2fa-fe58bd96f7a7" providerId="ADAL" clId="{54494DF1-4B25-FC47-9C57-9462948A1608}" dt="2021-03-17T22:57:13.019" v="10813" actId="1076"/>
          <ac:cxnSpMkLst>
            <pc:docMk/>
            <pc:sldMk cId="1659689362" sldId="590"/>
            <ac:cxnSpMk id="79" creationId="{A1AE18C8-2821-E84F-A3AE-6A0AAEEE1A4C}"/>
          </ac:cxnSpMkLst>
        </pc:cxnChg>
        <pc:cxnChg chg="add mod">
          <ac:chgData name="Boehme, David" userId="17bbcc39-932d-43d8-b2fa-fe58bd96f7a7" providerId="ADAL" clId="{54494DF1-4B25-FC47-9C57-9462948A1608}" dt="2021-03-05T04:02:42.767" v="10513" actId="14100"/>
          <ac:cxnSpMkLst>
            <pc:docMk/>
            <pc:sldMk cId="1659689362" sldId="590"/>
            <ac:cxnSpMk id="85" creationId="{68780E22-DD68-964B-9140-6DE27D48BBA4}"/>
          </ac:cxnSpMkLst>
        </pc:cxnChg>
        <pc:cxnChg chg="add mod">
          <ac:chgData name="Boehme, David" userId="17bbcc39-932d-43d8-b2fa-fe58bd96f7a7" providerId="ADAL" clId="{54494DF1-4B25-FC47-9C57-9462948A1608}" dt="2021-03-05T04:00:17.183" v="10497" actId="14100"/>
          <ac:cxnSpMkLst>
            <pc:docMk/>
            <pc:sldMk cId="1659689362" sldId="590"/>
            <ac:cxnSpMk id="88" creationId="{4624A071-10EF-4B4E-B6B6-1C116427C43D}"/>
          </ac:cxnSpMkLst>
        </pc:cxnChg>
        <pc:cxnChg chg="add mod">
          <ac:chgData name="Boehme, David" userId="17bbcc39-932d-43d8-b2fa-fe58bd96f7a7" providerId="ADAL" clId="{54494DF1-4B25-FC47-9C57-9462948A1608}" dt="2021-03-05T04:00:28.197" v="10499" actId="14100"/>
          <ac:cxnSpMkLst>
            <pc:docMk/>
            <pc:sldMk cId="1659689362" sldId="590"/>
            <ac:cxnSpMk id="91" creationId="{035954C2-F62C-AC46-AED3-129F8ACCAD7A}"/>
          </ac:cxnSpMkLst>
        </pc:cxnChg>
        <pc:cxnChg chg="add mod">
          <ac:chgData name="Boehme, David" userId="17bbcc39-932d-43d8-b2fa-fe58bd96f7a7" providerId="ADAL" clId="{54494DF1-4B25-FC47-9C57-9462948A1608}" dt="2021-03-05T04:03:02.951" v="10521" actId="14100"/>
          <ac:cxnSpMkLst>
            <pc:docMk/>
            <pc:sldMk cId="1659689362" sldId="590"/>
            <ac:cxnSpMk id="94" creationId="{EE668528-9467-EB41-8A0E-920C875B67C4}"/>
          </ac:cxnSpMkLst>
        </pc:cxnChg>
      </pc:sldChg>
      <pc:sldChg chg="add">
        <pc:chgData name="Boehme, David" userId="17bbcc39-932d-43d8-b2fa-fe58bd96f7a7" providerId="ADAL" clId="{54494DF1-4B25-FC47-9C57-9462948A1608}" dt="2021-03-05T04:10:41.496" v="10530"/>
        <pc:sldMkLst>
          <pc:docMk/>
          <pc:sldMk cId="3133621031" sldId="591"/>
        </pc:sldMkLst>
      </pc:sldChg>
      <pc:sldChg chg="add">
        <pc:chgData name="Boehme, David" userId="17bbcc39-932d-43d8-b2fa-fe58bd96f7a7" providerId="ADAL" clId="{54494DF1-4B25-FC47-9C57-9462948A1608}" dt="2021-03-05T18:39:15.140" v="10531"/>
        <pc:sldMkLst>
          <pc:docMk/>
          <pc:sldMk cId="290271916" sldId="592"/>
        </pc:sldMkLst>
      </pc:sldChg>
      <pc:sldChg chg="modSp new mod ord">
        <pc:chgData name="Boehme, David" userId="17bbcc39-932d-43d8-b2fa-fe58bd96f7a7" providerId="ADAL" clId="{54494DF1-4B25-FC47-9C57-9462948A1608}" dt="2021-03-30T17:16:43.683" v="11540" actId="20578"/>
        <pc:sldMkLst>
          <pc:docMk/>
          <pc:sldMk cId="3960048486" sldId="593"/>
        </pc:sldMkLst>
        <pc:spChg chg="mod">
          <ac:chgData name="Boehme, David" userId="17bbcc39-932d-43d8-b2fa-fe58bd96f7a7" providerId="ADAL" clId="{54494DF1-4B25-FC47-9C57-9462948A1608}" dt="2021-03-23T00:20:27.955" v="11467" actId="20577"/>
          <ac:spMkLst>
            <pc:docMk/>
            <pc:sldMk cId="3960048486" sldId="593"/>
            <ac:spMk id="2" creationId="{265FCE40-B938-884F-AB39-0D4177021DF4}"/>
          </ac:spMkLst>
        </pc:spChg>
        <pc:spChg chg="mod">
          <ac:chgData name="Boehme, David" userId="17bbcc39-932d-43d8-b2fa-fe58bd96f7a7" providerId="ADAL" clId="{54494DF1-4B25-FC47-9C57-9462948A1608}" dt="2021-03-23T00:18:07.495" v="11312" actId="20577"/>
          <ac:spMkLst>
            <pc:docMk/>
            <pc:sldMk cId="3960048486" sldId="593"/>
            <ac:spMk id="3" creationId="{654BBB26-0EDD-CA48-A1C9-12ABF1BAEF44}"/>
          </ac:spMkLst>
        </pc:spChg>
      </pc:sldChg>
      <pc:sldChg chg="modSp add mod ord">
        <pc:chgData name="Boehme, David" userId="17bbcc39-932d-43d8-b2fa-fe58bd96f7a7" providerId="ADAL" clId="{54494DF1-4B25-FC47-9C57-9462948A1608}" dt="2021-03-31T00:26:22.349" v="14591" actId="20577"/>
        <pc:sldMkLst>
          <pc:docMk/>
          <pc:sldMk cId="4023222925" sldId="594"/>
        </pc:sldMkLst>
        <pc:spChg chg="mod">
          <ac:chgData name="Boehme, David" userId="17bbcc39-932d-43d8-b2fa-fe58bd96f7a7" providerId="ADAL" clId="{54494DF1-4B25-FC47-9C57-9462948A1608}" dt="2021-03-31T00:26:22.349" v="14591" actId="20577"/>
          <ac:spMkLst>
            <pc:docMk/>
            <pc:sldMk cId="4023222925" sldId="594"/>
            <ac:spMk id="2" creationId="{DBEAFBD7-40FB-8D41-930B-81F85BE2CC22}"/>
          </ac:spMkLst>
        </pc:spChg>
      </pc:sldChg>
      <pc:sldChg chg="modSp add mod modNotesTx">
        <pc:chgData name="Boehme, David" userId="17bbcc39-932d-43d8-b2fa-fe58bd96f7a7" providerId="ADAL" clId="{54494DF1-4B25-FC47-9C57-9462948A1608}" dt="2021-03-31T00:25:09.859" v="14564" actId="20577"/>
        <pc:sldMkLst>
          <pc:docMk/>
          <pc:sldMk cId="3528544207" sldId="595"/>
        </pc:sldMkLst>
        <pc:spChg chg="mod">
          <ac:chgData name="Boehme, David" userId="17bbcc39-932d-43d8-b2fa-fe58bd96f7a7" providerId="ADAL" clId="{54494DF1-4B25-FC47-9C57-9462948A1608}" dt="2021-03-30T21:17:39.953" v="12066" actId="20577"/>
          <ac:spMkLst>
            <pc:docMk/>
            <pc:sldMk cId="3528544207" sldId="595"/>
            <ac:spMk id="3" creationId="{B17B6B7B-885A-1649-9AA1-34B82B38B642}"/>
          </ac:spMkLst>
        </pc:spChg>
      </pc:sldChg>
      <pc:sldChg chg="modSp add mod">
        <pc:chgData name="Boehme, David" userId="17bbcc39-932d-43d8-b2fa-fe58bd96f7a7" providerId="ADAL" clId="{54494DF1-4B25-FC47-9C57-9462948A1608}" dt="2021-03-30T22:21:34.252" v="12229" actId="20577"/>
        <pc:sldMkLst>
          <pc:docMk/>
          <pc:sldMk cId="1646792465" sldId="596"/>
        </pc:sldMkLst>
        <pc:spChg chg="mod">
          <ac:chgData name="Boehme, David" userId="17bbcc39-932d-43d8-b2fa-fe58bd96f7a7" providerId="ADAL" clId="{54494DF1-4B25-FC47-9C57-9462948A1608}" dt="2021-03-30T22:21:34.252" v="12229" actId="20577"/>
          <ac:spMkLst>
            <pc:docMk/>
            <pc:sldMk cId="1646792465" sldId="596"/>
            <ac:spMk id="2" creationId="{EED1F49D-5280-B848-9248-52100CB76083}"/>
          </ac:spMkLst>
        </pc:spChg>
      </pc:sldChg>
      <pc:sldChg chg="addSp delSp modSp new mod modClrScheme chgLayout">
        <pc:chgData name="Boehme, David" userId="17bbcc39-932d-43d8-b2fa-fe58bd96f7a7" providerId="ADAL" clId="{54494DF1-4B25-FC47-9C57-9462948A1608}" dt="2021-03-30T22:42:38.785" v="12501" actId="1076"/>
        <pc:sldMkLst>
          <pc:docMk/>
          <pc:sldMk cId="664756436" sldId="597"/>
        </pc:sldMkLst>
        <pc:spChg chg="add mod">
          <ac:chgData name="Boehme, David" userId="17bbcc39-932d-43d8-b2fa-fe58bd96f7a7" providerId="ADAL" clId="{54494DF1-4B25-FC47-9C57-9462948A1608}" dt="2021-03-30T22:33:20.721" v="12316" actId="20577"/>
          <ac:spMkLst>
            <pc:docMk/>
            <pc:sldMk cId="664756436" sldId="597"/>
            <ac:spMk id="2" creationId="{F9D545AA-32D3-C846-B724-8135AEA3171A}"/>
          </ac:spMkLst>
        </pc:spChg>
        <pc:spChg chg="add del mod">
          <ac:chgData name="Boehme, David" userId="17bbcc39-932d-43d8-b2fa-fe58bd96f7a7" providerId="ADAL" clId="{54494DF1-4B25-FC47-9C57-9462948A1608}" dt="2021-03-30T22:33:28.422" v="12321"/>
          <ac:spMkLst>
            <pc:docMk/>
            <pc:sldMk cId="664756436" sldId="597"/>
            <ac:spMk id="3" creationId="{1BF4F416-7B05-B04B-B0D0-AB71E730416C}"/>
          </ac:spMkLst>
        </pc:spChg>
        <pc:spChg chg="add mod">
          <ac:chgData name="Boehme, David" userId="17bbcc39-932d-43d8-b2fa-fe58bd96f7a7" providerId="ADAL" clId="{54494DF1-4B25-FC47-9C57-9462948A1608}" dt="2021-03-30T22:34:03.534" v="12330" actId="1076"/>
          <ac:spMkLst>
            <pc:docMk/>
            <pc:sldMk cId="664756436" sldId="597"/>
            <ac:spMk id="4" creationId="{6596E083-66C2-9741-BFCC-50340C7B5D86}"/>
          </ac:spMkLst>
        </pc:spChg>
        <pc:spChg chg="add mod">
          <ac:chgData name="Boehme, David" userId="17bbcc39-932d-43d8-b2fa-fe58bd96f7a7" providerId="ADAL" clId="{54494DF1-4B25-FC47-9C57-9462948A1608}" dt="2021-03-30T22:42:30.065" v="12500" actId="1076"/>
          <ac:spMkLst>
            <pc:docMk/>
            <pc:sldMk cId="664756436" sldId="597"/>
            <ac:spMk id="5" creationId="{AEBE235F-ED28-6744-BC34-3A2EC3967EA2}"/>
          </ac:spMkLst>
        </pc:spChg>
        <pc:spChg chg="add mod">
          <ac:chgData name="Boehme, David" userId="17bbcc39-932d-43d8-b2fa-fe58bd96f7a7" providerId="ADAL" clId="{54494DF1-4B25-FC47-9C57-9462948A1608}" dt="2021-03-30T22:42:38.785" v="12501" actId="1076"/>
          <ac:spMkLst>
            <pc:docMk/>
            <pc:sldMk cId="664756436" sldId="597"/>
            <ac:spMk id="6" creationId="{4B025DD9-3876-404D-B4F3-8A1D60D74D94}"/>
          </ac:spMkLst>
        </pc:spChg>
        <pc:picChg chg="add mod">
          <ac:chgData name="Boehme, David" userId="17bbcc39-932d-43d8-b2fa-fe58bd96f7a7" providerId="ADAL" clId="{54494DF1-4B25-FC47-9C57-9462948A1608}" dt="2021-03-30T22:42:17.968" v="12497" actId="1076"/>
          <ac:picMkLst>
            <pc:docMk/>
            <pc:sldMk cId="664756436" sldId="597"/>
            <ac:picMk id="1026" creationId="{C5BE94E2-37FE-4548-9C02-6239309397A2}"/>
          </ac:picMkLst>
        </pc:picChg>
      </pc:sldChg>
      <pc:sldChg chg="addSp modSp new mod modClrScheme chgLayout">
        <pc:chgData name="Boehme, David" userId="17bbcc39-932d-43d8-b2fa-fe58bd96f7a7" providerId="ADAL" clId="{54494DF1-4B25-FC47-9C57-9462948A1608}" dt="2021-03-30T23:49:08.169" v="13944" actId="20577"/>
        <pc:sldMkLst>
          <pc:docMk/>
          <pc:sldMk cId="3067201994" sldId="598"/>
        </pc:sldMkLst>
        <pc:spChg chg="mod ord">
          <ac:chgData name="Boehme, David" userId="17bbcc39-932d-43d8-b2fa-fe58bd96f7a7" providerId="ADAL" clId="{54494DF1-4B25-FC47-9C57-9462948A1608}" dt="2021-03-30T23:21:14.363" v="12602" actId="700"/>
          <ac:spMkLst>
            <pc:docMk/>
            <pc:sldMk cId="3067201994" sldId="598"/>
            <ac:spMk id="2" creationId="{E21FAAE6-7A67-314E-8DA9-1ED3AD5E236C}"/>
          </ac:spMkLst>
        </pc:spChg>
        <pc:spChg chg="add mod">
          <ac:chgData name="Boehme, David" userId="17bbcc39-932d-43d8-b2fa-fe58bd96f7a7" providerId="ADAL" clId="{54494DF1-4B25-FC47-9C57-9462948A1608}" dt="2021-03-30T23:49:08.169" v="13944" actId="20577"/>
          <ac:spMkLst>
            <pc:docMk/>
            <pc:sldMk cId="3067201994" sldId="598"/>
            <ac:spMk id="3" creationId="{DE8CC5A1-E815-B649-AE6E-DEB57ED769A2}"/>
          </ac:spMkLst>
        </pc:spChg>
        <pc:spChg chg="add mod">
          <ac:chgData name="Boehme, David" userId="17bbcc39-932d-43d8-b2fa-fe58bd96f7a7" providerId="ADAL" clId="{54494DF1-4B25-FC47-9C57-9462948A1608}" dt="2021-03-30T23:24:53.035" v="12854" actId="1076"/>
          <ac:spMkLst>
            <pc:docMk/>
            <pc:sldMk cId="3067201994" sldId="598"/>
            <ac:spMk id="4" creationId="{E267F40D-DFF2-2B43-AAE6-23123CAFBFA7}"/>
          </ac:spMkLst>
        </pc:spChg>
        <pc:spChg chg="add mod ord">
          <ac:chgData name="Boehme, David" userId="17bbcc39-932d-43d8-b2fa-fe58bd96f7a7" providerId="ADAL" clId="{54494DF1-4B25-FC47-9C57-9462948A1608}" dt="2021-03-30T23:27:49.835" v="13024" actId="20577"/>
          <ac:spMkLst>
            <pc:docMk/>
            <pc:sldMk cId="3067201994" sldId="598"/>
            <ac:spMk id="5" creationId="{25C54596-225C-1946-90C2-37E543DEB008}"/>
          </ac:spMkLst>
        </pc:spChg>
      </pc:sldChg>
      <pc:sldChg chg="modSp add mod">
        <pc:chgData name="Boehme, David" userId="17bbcc39-932d-43d8-b2fa-fe58bd96f7a7" providerId="ADAL" clId="{54494DF1-4B25-FC47-9C57-9462948A1608}" dt="2021-03-31T00:13:00.049" v="14076" actId="20577"/>
        <pc:sldMkLst>
          <pc:docMk/>
          <pc:sldMk cId="151327262" sldId="599"/>
        </pc:sldMkLst>
        <pc:spChg chg="mod">
          <ac:chgData name="Boehme, David" userId="17bbcc39-932d-43d8-b2fa-fe58bd96f7a7" providerId="ADAL" clId="{54494DF1-4B25-FC47-9C57-9462948A1608}" dt="2021-03-30T23:25:48.475" v="12872" actId="20577"/>
          <ac:spMkLst>
            <pc:docMk/>
            <pc:sldMk cId="151327262" sldId="599"/>
            <ac:spMk id="2" creationId="{E21FAAE6-7A67-314E-8DA9-1ED3AD5E236C}"/>
          </ac:spMkLst>
        </pc:spChg>
        <pc:spChg chg="mod">
          <ac:chgData name="Boehme, David" userId="17bbcc39-932d-43d8-b2fa-fe58bd96f7a7" providerId="ADAL" clId="{54494DF1-4B25-FC47-9C57-9462948A1608}" dt="2021-03-30T23:27:28.280" v="13006" actId="207"/>
          <ac:spMkLst>
            <pc:docMk/>
            <pc:sldMk cId="151327262" sldId="599"/>
            <ac:spMk id="3" creationId="{DE8CC5A1-E815-B649-AE6E-DEB57ED769A2}"/>
          </ac:spMkLst>
        </pc:spChg>
        <pc:spChg chg="mod">
          <ac:chgData name="Boehme, David" userId="17bbcc39-932d-43d8-b2fa-fe58bd96f7a7" providerId="ADAL" clId="{54494DF1-4B25-FC47-9C57-9462948A1608}" dt="2021-03-30T23:27:12.661" v="13003" actId="20577"/>
          <ac:spMkLst>
            <pc:docMk/>
            <pc:sldMk cId="151327262" sldId="599"/>
            <ac:spMk id="4" creationId="{E267F40D-DFF2-2B43-AAE6-23123CAFBFA7}"/>
          </ac:spMkLst>
        </pc:spChg>
        <pc:spChg chg="mod">
          <ac:chgData name="Boehme, David" userId="17bbcc39-932d-43d8-b2fa-fe58bd96f7a7" providerId="ADAL" clId="{54494DF1-4B25-FC47-9C57-9462948A1608}" dt="2021-03-31T00:13:00.049" v="14076" actId="20577"/>
          <ac:spMkLst>
            <pc:docMk/>
            <pc:sldMk cId="151327262" sldId="599"/>
            <ac:spMk id="5" creationId="{25C54596-225C-1946-90C2-37E543DEB008}"/>
          </ac:spMkLst>
        </pc:spChg>
      </pc:sldChg>
      <pc:sldChg chg="modSp add mod">
        <pc:chgData name="Boehme, David" userId="17bbcc39-932d-43d8-b2fa-fe58bd96f7a7" providerId="ADAL" clId="{54494DF1-4B25-FC47-9C57-9462948A1608}" dt="2021-03-30T23:39:58.267" v="13494" actId="20577"/>
        <pc:sldMkLst>
          <pc:docMk/>
          <pc:sldMk cId="1559380731" sldId="600"/>
        </pc:sldMkLst>
        <pc:spChg chg="mod">
          <ac:chgData name="Boehme, David" userId="17bbcc39-932d-43d8-b2fa-fe58bd96f7a7" providerId="ADAL" clId="{54494DF1-4B25-FC47-9C57-9462948A1608}" dt="2021-03-30T23:30:54.407" v="13091" actId="20577"/>
          <ac:spMkLst>
            <pc:docMk/>
            <pc:sldMk cId="1559380731" sldId="600"/>
            <ac:spMk id="2" creationId="{E21FAAE6-7A67-314E-8DA9-1ED3AD5E236C}"/>
          </ac:spMkLst>
        </pc:spChg>
        <pc:spChg chg="mod">
          <ac:chgData name="Boehme, David" userId="17bbcc39-932d-43d8-b2fa-fe58bd96f7a7" providerId="ADAL" clId="{54494DF1-4B25-FC47-9C57-9462948A1608}" dt="2021-03-30T23:34:09.958" v="13171" actId="207"/>
          <ac:spMkLst>
            <pc:docMk/>
            <pc:sldMk cId="1559380731" sldId="600"/>
            <ac:spMk id="3" creationId="{DE8CC5A1-E815-B649-AE6E-DEB57ED769A2}"/>
          </ac:spMkLst>
        </pc:spChg>
        <pc:spChg chg="mod">
          <ac:chgData name="Boehme, David" userId="17bbcc39-932d-43d8-b2fa-fe58bd96f7a7" providerId="ADAL" clId="{54494DF1-4B25-FC47-9C57-9462948A1608}" dt="2021-03-30T23:39:35.018" v="13482" actId="1076"/>
          <ac:spMkLst>
            <pc:docMk/>
            <pc:sldMk cId="1559380731" sldId="600"/>
            <ac:spMk id="4" creationId="{E267F40D-DFF2-2B43-AAE6-23123CAFBFA7}"/>
          </ac:spMkLst>
        </pc:spChg>
        <pc:spChg chg="mod">
          <ac:chgData name="Boehme, David" userId="17bbcc39-932d-43d8-b2fa-fe58bd96f7a7" providerId="ADAL" clId="{54494DF1-4B25-FC47-9C57-9462948A1608}" dt="2021-03-30T23:39:58.267" v="13494" actId="20577"/>
          <ac:spMkLst>
            <pc:docMk/>
            <pc:sldMk cId="1559380731" sldId="600"/>
            <ac:spMk id="5" creationId="{25C54596-225C-1946-90C2-37E543DEB008}"/>
          </ac:spMkLst>
        </pc:spChg>
      </pc:sldChg>
      <pc:sldChg chg="addSp modSp add mod ord">
        <pc:chgData name="Boehme, David" userId="17bbcc39-932d-43d8-b2fa-fe58bd96f7a7" providerId="ADAL" clId="{54494DF1-4B25-FC47-9C57-9462948A1608}" dt="2021-03-31T00:14:51.342" v="14078" actId="20578"/>
        <pc:sldMkLst>
          <pc:docMk/>
          <pc:sldMk cId="2302733499" sldId="601"/>
        </pc:sldMkLst>
        <pc:spChg chg="mod">
          <ac:chgData name="Boehme, David" userId="17bbcc39-932d-43d8-b2fa-fe58bd96f7a7" providerId="ADAL" clId="{54494DF1-4B25-FC47-9C57-9462948A1608}" dt="2021-03-30T23:40:58.653" v="13540" actId="20577"/>
          <ac:spMkLst>
            <pc:docMk/>
            <pc:sldMk cId="2302733499" sldId="601"/>
            <ac:spMk id="2" creationId="{E21FAAE6-7A67-314E-8DA9-1ED3AD5E236C}"/>
          </ac:spMkLst>
        </pc:spChg>
        <pc:spChg chg="mod">
          <ac:chgData name="Boehme, David" userId="17bbcc39-932d-43d8-b2fa-fe58bd96f7a7" providerId="ADAL" clId="{54494DF1-4B25-FC47-9C57-9462948A1608}" dt="2021-03-30T23:44:30.569" v="13678" actId="14100"/>
          <ac:spMkLst>
            <pc:docMk/>
            <pc:sldMk cId="2302733499" sldId="601"/>
            <ac:spMk id="3" creationId="{DE8CC5A1-E815-B649-AE6E-DEB57ED769A2}"/>
          </ac:spMkLst>
        </pc:spChg>
        <pc:spChg chg="mod">
          <ac:chgData name="Boehme, David" userId="17bbcc39-932d-43d8-b2fa-fe58bd96f7a7" providerId="ADAL" clId="{54494DF1-4B25-FC47-9C57-9462948A1608}" dt="2021-03-30T23:50:09.857" v="13980" actId="1076"/>
          <ac:spMkLst>
            <pc:docMk/>
            <pc:sldMk cId="2302733499" sldId="601"/>
            <ac:spMk id="4" creationId="{E267F40D-DFF2-2B43-AAE6-23123CAFBFA7}"/>
          </ac:spMkLst>
        </pc:spChg>
        <pc:spChg chg="mod">
          <ac:chgData name="Boehme, David" userId="17bbcc39-932d-43d8-b2fa-fe58bd96f7a7" providerId="ADAL" clId="{54494DF1-4B25-FC47-9C57-9462948A1608}" dt="2021-03-30T23:49:11.828" v="13946" actId="20577"/>
          <ac:spMkLst>
            <pc:docMk/>
            <pc:sldMk cId="2302733499" sldId="601"/>
            <ac:spMk id="5" creationId="{25C54596-225C-1946-90C2-37E543DEB008}"/>
          </ac:spMkLst>
        </pc:spChg>
        <pc:spChg chg="add mod">
          <ac:chgData name="Boehme, David" userId="17bbcc39-932d-43d8-b2fa-fe58bd96f7a7" providerId="ADAL" clId="{54494DF1-4B25-FC47-9C57-9462948A1608}" dt="2021-03-30T23:49:32.957" v="13947" actId="1076"/>
          <ac:spMkLst>
            <pc:docMk/>
            <pc:sldMk cId="2302733499" sldId="601"/>
            <ac:spMk id="6" creationId="{96A6BF8A-A1B1-9D4D-A995-BCED9D759EB6}"/>
          </ac:spMkLst>
        </pc:spChg>
        <pc:spChg chg="add mod">
          <ac:chgData name="Boehme, David" userId="17bbcc39-932d-43d8-b2fa-fe58bd96f7a7" providerId="ADAL" clId="{54494DF1-4B25-FC47-9C57-9462948A1608}" dt="2021-03-30T23:49:32.957" v="13947" actId="1076"/>
          <ac:spMkLst>
            <pc:docMk/>
            <pc:sldMk cId="2302733499" sldId="601"/>
            <ac:spMk id="7" creationId="{617BB41E-9085-0941-9A80-E115B2D73351}"/>
          </ac:spMkLst>
        </pc:spChg>
      </pc:sldChg>
      <pc:sldChg chg="modSp add mod">
        <pc:chgData name="Boehme, David" userId="17bbcc39-932d-43d8-b2fa-fe58bd96f7a7" providerId="ADAL" clId="{54494DF1-4B25-FC47-9C57-9462948A1608}" dt="2021-03-31T00:24:16.763" v="14562" actId="2711"/>
        <pc:sldMkLst>
          <pc:docMk/>
          <pc:sldMk cId="13291844" sldId="602"/>
        </pc:sldMkLst>
        <pc:spChg chg="mod">
          <ac:chgData name="Boehme, David" userId="17bbcc39-932d-43d8-b2fa-fe58bd96f7a7" providerId="ADAL" clId="{54494DF1-4B25-FC47-9C57-9462948A1608}" dt="2021-03-31T00:15:04.815" v="14110" actId="20577"/>
          <ac:spMkLst>
            <pc:docMk/>
            <pc:sldMk cId="13291844" sldId="602"/>
            <ac:spMk id="2" creationId="{E21FAAE6-7A67-314E-8DA9-1ED3AD5E236C}"/>
          </ac:spMkLst>
        </pc:spChg>
        <pc:spChg chg="mod">
          <ac:chgData name="Boehme, David" userId="17bbcc39-932d-43d8-b2fa-fe58bd96f7a7" providerId="ADAL" clId="{54494DF1-4B25-FC47-9C57-9462948A1608}" dt="2021-03-31T00:22:13.636" v="14382" actId="207"/>
          <ac:spMkLst>
            <pc:docMk/>
            <pc:sldMk cId="13291844" sldId="602"/>
            <ac:spMk id="3" creationId="{DE8CC5A1-E815-B649-AE6E-DEB57ED769A2}"/>
          </ac:spMkLst>
        </pc:spChg>
        <pc:spChg chg="mod">
          <ac:chgData name="Boehme, David" userId="17bbcc39-932d-43d8-b2fa-fe58bd96f7a7" providerId="ADAL" clId="{54494DF1-4B25-FC47-9C57-9462948A1608}" dt="2021-03-31T00:17:48.478" v="14323" actId="1036"/>
          <ac:spMkLst>
            <pc:docMk/>
            <pc:sldMk cId="13291844" sldId="602"/>
            <ac:spMk id="4" creationId="{E267F40D-DFF2-2B43-AAE6-23123CAFBFA7}"/>
          </ac:spMkLst>
        </pc:spChg>
        <pc:spChg chg="mod">
          <ac:chgData name="Boehme, David" userId="17bbcc39-932d-43d8-b2fa-fe58bd96f7a7" providerId="ADAL" clId="{54494DF1-4B25-FC47-9C57-9462948A1608}" dt="2021-03-31T00:24:16.763" v="14562" actId="2711"/>
          <ac:spMkLst>
            <pc:docMk/>
            <pc:sldMk cId="13291844" sldId="602"/>
            <ac:spMk id="5" creationId="{25C54596-225C-1946-90C2-37E543DEB008}"/>
          </ac:spMkLst>
        </pc:spChg>
      </pc:sldChg>
      <pc:sldMasterChg chg="modSp mod modSldLayout">
        <pc:chgData name="Boehme, David" userId="17bbcc39-932d-43d8-b2fa-fe58bd96f7a7" providerId="ADAL" clId="{54494DF1-4B25-FC47-9C57-9462948A1608}" dt="2021-03-31T20:37:59.428" v="14671" actId="20577"/>
        <pc:sldMasterMkLst>
          <pc:docMk/>
          <pc:sldMasterMk cId="14983957" sldId="2147483660"/>
        </pc:sldMasterMkLst>
        <pc:spChg chg="mod">
          <ac:chgData name="Boehme, David" userId="17bbcc39-932d-43d8-b2fa-fe58bd96f7a7" providerId="ADAL" clId="{54494DF1-4B25-FC47-9C57-9462948A1608}" dt="2021-03-31T20:37:59.428" v="14671" actId="20577"/>
          <ac:spMkLst>
            <pc:docMk/>
            <pc:sldMasterMk cId="14983957" sldId="2147483660"/>
            <ac:spMk id="14" creationId="{00000000-0000-0000-0000-000000000000}"/>
          </ac:spMkLst>
        </pc:spChg>
        <pc:sldLayoutChg chg="addSp modSp mod">
          <pc:chgData name="Boehme, David" userId="17bbcc39-932d-43d8-b2fa-fe58bd96f7a7" providerId="ADAL" clId="{54494DF1-4B25-FC47-9C57-9462948A1608}" dt="2021-03-31T20:37:38.985" v="14659" actId="20577"/>
          <pc:sldLayoutMkLst>
            <pc:docMk/>
            <pc:sldMasterMk cId="14983957" sldId="2147483660"/>
            <pc:sldLayoutMk cId="2666709556" sldId="2147483661"/>
          </pc:sldLayoutMkLst>
          <pc:spChg chg="mod">
            <ac:chgData name="Boehme, David" userId="17bbcc39-932d-43d8-b2fa-fe58bd96f7a7" providerId="ADAL" clId="{54494DF1-4B25-FC47-9C57-9462948A1608}" dt="2021-03-31T20:37:38.985" v="14659" actId="20577"/>
            <ac:spMkLst>
              <pc:docMk/>
              <pc:sldMasterMk cId="14983957" sldId="2147483660"/>
              <pc:sldLayoutMk cId="2666709556" sldId="2147483661"/>
              <ac:spMk id="14" creationId="{00000000-0000-0000-0000-000000000000}"/>
            </ac:spMkLst>
          </pc:spChg>
          <pc:picChg chg="add mod">
            <ac:chgData name="Boehme, David" userId="17bbcc39-932d-43d8-b2fa-fe58bd96f7a7" providerId="ADAL" clId="{54494DF1-4B25-FC47-9C57-9462948A1608}" dt="2021-03-31T17:22:30.980" v="14647" actId="14100"/>
            <ac:picMkLst>
              <pc:docMk/>
              <pc:sldMasterMk cId="14983957" sldId="2147483660"/>
              <pc:sldLayoutMk cId="2666709556" sldId="2147483661"/>
              <ac:picMk id="2" creationId="{01AB0B2A-54B0-384B-BF9E-34ADA807BF81}"/>
            </ac:picMkLst>
          </pc:picChg>
        </pc:sldLayoutChg>
        <pc:sldLayoutChg chg="addSp modSp mod">
          <pc:chgData name="Boehme, David" userId="17bbcc39-932d-43d8-b2fa-fe58bd96f7a7" providerId="ADAL" clId="{54494DF1-4B25-FC47-9C57-9462948A1608}" dt="2021-03-31T17:20:08.830" v="14637" actId="1076"/>
          <pc:sldLayoutMkLst>
            <pc:docMk/>
            <pc:sldMasterMk cId="14983957" sldId="2147483660"/>
            <pc:sldLayoutMk cId="2977716024" sldId="2147483670"/>
          </pc:sldLayoutMkLst>
          <pc:spChg chg="mod">
            <ac:chgData name="Boehme, David" userId="17bbcc39-932d-43d8-b2fa-fe58bd96f7a7" providerId="ADAL" clId="{54494DF1-4B25-FC47-9C57-9462948A1608}" dt="2021-03-31T17:17:23.142" v="14635" actId="20577"/>
            <ac:spMkLst>
              <pc:docMk/>
              <pc:sldMasterMk cId="14983957" sldId="2147483660"/>
              <pc:sldLayoutMk cId="2977716024" sldId="2147483670"/>
              <ac:spMk id="4" creationId="{7F749544-5EB0-404C-9A83-271FF82661BE}"/>
            </ac:spMkLst>
          </pc:spChg>
          <pc:picChg chg="add mod">
            <ac:chgData name="Boehme, David" userId="17bbcc39-932d-43d8-b2fa-fe58bd96f7a7" providerId="ADAL" clId="{54494DF1-4B25-FC47-9C57-9462948A1608}" dt="2021-03-31T17:20:08.830" v="14637" actId="1076"/>
            <ac:picMkLst>
              <pc:docMk/>
              <pc:sldMasterMk cId="14983957" sldId="2147483660"/>
              <pc:sldLayoutMk cId="2977716024" sldId="2147483670"/>
              <ac:picMk id="2" creationId="{95F93965-9952-F843-B0C7-5052C9449879}"/>
            </ac:picMkLst>
          </pc:picChg>
        </pc:sldLayoutChg>
      </pc:sldMasterChg>
    </pc:docChg>
  </pc:docChgLst>
  <pc:docChgLst>
    <pc:chgData name="David Boehme" userId="b92cc62ac434c1e8" providerId="LiveId" clId="{C3F1BD37-1733-4207-BF06-22D4C5C3D4B3}"/>
    <pc:docChg chg="custSel modSld">
      <pc:chgData name="David Boehme" userId="b92cc62ac434c1e8" providerId="LiveId" clId="{C3F1BD37-1733-4207-BF06-22D4C5C3D4B3}" dt="2021-03-18T19:28:07.588" v="932" actId="20577"/>
      <pc:docMkLst>
        <pc:docMk/>
      </pc:docMkLst>
      <pc:sldChg chg="modNotesTx">
        <pc:chgData name="David Boehme" userId="b92cc62ac434c1e8" providerId="LiveId" clId="{C3F1BD37-1733-4207-BF06-22D4C5C3D4B3}" dt="2021-03-18T19:14:36.642" v="609" actId="20577"/>
        <pc:sldMkLst>
          <pc:docMk/>
          <pc:sldMk cId="2727067719" sldId="281"/>
        </pc:sldMkLst>
      </pc:sldChg>
      <pc:sldChg chg="modNotesTx">
        <pc:chgData name="David Boehme" userId="b92cc62ac434c1e8" providerId="LiveId" clId="{C3F1BD37-1733-4207-BF06-22D4C5C3D4B3}" dt="2021-03-18T18:55:22.646" v="16" actId="20577"/>
        <pc:sldMkLst>
          <pc:docMk/>
          <pc:sldMk cId="4196823921" sldId="539"/>
        </pc:sldMkLst>
      </pc:sldChg>
      <pc:sldChg chg="modNotesTx">
        <pc:chgData name="David Boehme" userId="b92cc62ac434c1e8" providerId="LiveId" clId="{C3F1BD37-1733-4207-BF06-22D4C5C3D4B3}" dt="2021-03-18T18:58:24.437" v="139" actId="20577"/>
        <pc:sldMkLst>
          <pc:docMk/>
          <pc:sldMk cId="1280647760" sldId="540"/>
        </pc:sldMkLst>
      </pc:sldChg>
      <pc:sldChg chg="modNotesTx">
        <pc:chgData name="David Boehme" userId="b92cc62ac434c1e8" providerId="LiveId" clId="{C3F1BD37-1733-4207-BF06-22D4C5C3D4B3}" dt="2021-03-18T19:27:04.876" v="899" actId="20577"/>
        <pc:sldMkLst>
          <pc:docMk/>
          <pc:sldMk cId="146496146" sldId="547"/>
        </pc:sldMkLst>
      </pc:sldChg>
      <pc:sldChg chg="modSp mod">
        <pc:chgData name="David Boehme" userId="b92cc62ac434c1e8" providerId="LiveId" clId="{C3F1BD37-1733-4207-BF06-22D4C5C3D4B3}" dt="2021-03-18T19:01:06.066" v="164" actId="20577"/>
        <pc:sldMkLst>
          <pc:docMk/>
          <pc:sldMk cId="3338223624" sldId="557"/>
        </pc:sldMkLst>
        <pc:spChg chg="mod">
          <ac:chgData name="David Boehme" userId="b92cc62ac434c1e8" providerId="LiveId" clId="{C3F1BD37-1733-4207-BF06-22D4C5C3D4B3}" dt="2021-03-18T19:01:06.066" v="164" actId="20577"/>
          <ac:spMkLst>
            <pc:docMk/>
            <pc:sldMk cId="3338223624" sldId="557"/>
            <ac:spMk id="2" creationId="{D362612C-0D2B-D545-8B97-888CB2360C53}"/>
          </ac:spMkLst>
        </pc:spChg>
      </pc:sldChg>
      <pc:sldChg chg="modSp mod modNotesTx">
        <pc:chgData name="David Boehme" userId="b92cc62ac434c1e8" providerId="LiveId" clId="{C3F1BD37-1733-4207-BF06-22D4C5C3D4B3}" dt="2021-03-18T19:05:55.381" v="304" actId="20577"/>
        <pc:sldMkLst>
          <pc:docMk/>
          <pc:sldMk cId="2389747141" sldId="560"/>
        </pc:sldMkLst>
        <pc:spChg chg="mod">
          <ac:chgData name="David Boehme" userId="b92cc62ac434c1e8" providerId="LiveId" clId="{C3F1BD37-1733-4207-BF06-22D4C5C3D4B3}" dt="2021-03-18T19:02:14.702" v="189" actId="313"/>
          <ac:spMkLst>
            <pc:docMk/>
            <pc:sldMk cId="2389747141" sldId="560"/>
            <ac:spMk id="4" creationId="{2881A04E-54BD-6A43-9D97-8790A9CF0ACA}"/>
          </ac:spMkLst>
        </pc:spChg>
      </pc:sldChg>
      <pc:sldChg chg="modNotesTx">
        <pc:chgData name="David Boehme" userId="b92cc62ac434c1e8" providerId="LiveId" clId="{C3F1BD37-1733-4207-BF06-22D4C5C3D4B3}" dt="2021-03-18T19:09:04.821" v="323" actId="20577"/>
        <pc:sldMkLst>
          <pc:docMk/>
          <pc:sldMk cId="390941124" sldId="563"/>
        </pc:sldMkLst>
      </pc:sldChg>
      <pc:sldChg chg="modNotesTx">
        <pc:chgData name="David Boehme" userId="b92cc62ac434c1e8" providerId="LiveId" clId="{C3F1BD37-1733-4207-BF06-22D4C5C3D4B3}" dt="2021-03-18T19:09:56.598" v="402" actId="20577"/>
        <pc:sldMkLst>
          <pc:docMk/>
          <pc:sldMk cId="26083984" sldId="565"/>
        </pc:sldMkLst>
      </pc:sldChg>
      <pc:sldChg chg="modNotesTx">
        <pc:chgData name="David Boehme" userId="b92cc62ac434c1e8" providerId="LiveId" clId="{C3F1BD37-1733-4207-BF06-22D4C5C3D4B3}" dt="2021-03-18T19:24:30.219" v="881" actId="20577"/>
        <pc:sldMkLst>
          <pc:docMk/>
          <pc:sldMk cId="2188951638" sldId="575"/>
        </pc:sldMkLst>
      </pc:sldChg>
      <pc:sldChg chg="mod modShow">
        <pc:chgData name="David Boehme" userId="b92cc62ac434c1e8" providerId="LiveId" clId="{C3F1BD37-1733-4207-BF06-22D4C5C3D4B3}" dt="2021-03-18T19:07:11.879" v="305" actId="729"/>
        <pc:sldMkLst>
          <pc:docMk/>
          <pc:sldMk cId="1246323950" sldId="578"/>
        </pc:sldMkLst>
      </pc:sldChg>
      <pc:sldChg chg="modNotesTx">
        <pc:chgData name="David Boehme" userId="b92cc62ac434c1e8" providerId="LiveId" clId="{C3F1BD37-1733-4207-BF06-22D4C5C3D4B3}" dt="2021-03-18T19:12:07.206" v="416" actId="20577"/>
        <pc:sldMkLst>
          <pc:docMk/>
          <pc:sldMk cId="1177334269" sldId="579"/>
        </pc:sldMkLst>
      </pc:sldChg>
      <pc:sldChg chg="modNotesTx">
        <pc:chgData name="David Boehme" userId="b92cc62ac434c1e8" providerId="LiveId" clId="{C3F1BD37-1733-4207-BF06-22D4C5C3D4B3}" dt="2021-03-18T19:28:07.588" v="932" actId="20577"/>
        <pc:sldMkLst>
          <pc:docMk/>
          <pc:sldMk cId="4234258131" sldId="584"/>
        </pc:sldMkLst>
      </pc:sldChg>
      <pc:sldChg chg="modNotesTx">
        <pc:chgData name="David Boehme" userId="b92cc62ac434c1e8" providerId="LiveId" clId="{C3F1BD37-1733-4207-BF06-22D4C5C3D4B3}" dt="2021-03-18T18:59:24.700" v="152" actId="20577"/>
        <pc:sldMkLst>
          <pc:docMk/>
          <pc:sldMk cId="1450014598" sldId="586"/>
        </pc:sldMkLst>
      </pc:sldChg>
      <pc:sldChg chg="modNotesTx">
        <pc:chgData name="David Boehme" userId="b92cc62ac434c1e8" providerId="LiveId" clId="{C3F1BD37-1733-4207-BF06-22D4C5C3D4B3}" dt="2021-03-18T19:22:06.528" v="850" actId="20577"/>
        <pc:sldMkLst>
          <pc:docMk/>
          <pc:sldMk cId="1670794154" sldId="5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B9362-D62B-574F-B5DA-361A1281C05C}" type="datetimeFigureOut">
              <a:rPr lang="en-US" smtClean="0"/>
              <a:t>10/1/21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3FEF4-4716-3547-8482-AA15469455FF}" type="slidenum">
              <a:rPr lang="en-US" smtClean="0"/>
              <a:t>‹#›</a:t>
            </a:fld>
            <a:endParaRPr lang="en-US"/>
          </a:p>
        </p:txBody>
      </p:sp>
    </p:spTree>
    <p:extLst>
      <p:ext uri="{BB962C8B-B14F-4D97-AF65-F5344CB8AC3E}">
        <p14:creationId xmlns:p14="http://schemas.microsoft.com/office/powerpoint/2010/main" val="107803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1</a:t>
            </a:fld>
            <a:endParaRPr lang="en-US"/>
          </a:p>
        </p:txBody>
      </p:sp>
    </p:spTree>
    <p:extLst>
      <p:ext uri="{BB962C8B-B14F-4D97-AF65-F5344CB8AC3E}">
        <p14:creationId xmlns:p14="http://schemas.microsoft.com/office/powerpoint/2010/main" val="1482285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go about instrumenting a code? Be selective: don’t instrument every function, but high-level subdivisions. </a:t>
            </a:r>
          </a:p>
          <a:p>
            <a:r>
              <a:rPr lang="en-US" dirty="0"/>
              <a:t>Typically have no more than 20 or so regions even in large production codes.</a:t>
            </a:r>
          </a:p>
          <a:p>
            <a:r>
              <a:rPr lang="en-US" dirty="0"/>
              <a:t>Annotations are not meant to pinpoint bottlenecks, but to monitor performance over time</a:t>
            </a:r>
          </a:p>
          <a:p>
            <a:r>
              <a:rPr lang="en-US" dirty="0"/>
              <a:t>Use options like call-path sampling if more detail is needed</a:t>
            </a:r>
          </a:p>
          <a:p>
            <a:r>
              <a:rPr lang="en-US" dirty="0"/>
              <a:t>Choose names that are meaningful to developers</a:t>
            </a:r>
          </a:p>
          <a:p>
            <a:r>
              <a:rPr lang="en-US" dirty="0"/>
              <a:t>These two point illustrate the main advantage of source code annotations: you are in control. Avoid clutter and provide meaningful names.</a:t>
            </a:r>
          </a:p>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11</a:t>
            </a:fld>
            <a:endParaRPr lang="en-US"/>
          </a:p>
        </p:txBody>
      </p:sp>
    </p:spTree>
    <p:extLst>
      <p:ext uri="{BB962C8B-B14F-4D97-AF65-F5344CB8AC3E}">
        <p14:creationId xmlns:p14="http://schemas.microsoft.com/office/powerpoint/2010/main" val="390952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region annotations are in-place we can run performance measurements.</a:t>
            </a:r>
          </a:p>
          <a:p>
            <a:r>
              <a:rPr lang="en-US" dirty="0"/>
              <a:t>Easiest way to do that is to use one of Caliper’s built-in measurement configurations.</a:t>
            </a:r>
          </a:p>
          <a:p>
            <a:r>
              <a:rPr lang="en-US" dirty="0"/>
              <a:t>We can enable those with the CALI_CONFIG environment variable. Here we activate the runtime-report config.</a:t>
            </a:r>
          </a:p>
        </p:txBody>
      </p:sp>
      <p:sp>
        <p:nvSpPr>
          <p:cNvPr id="4" name="Slide Number Placeholder 3"/>
          <p:cNvSpPr>
            <a:spLocks noGrp="1"/>
          </p:cNvSpPr>
          <p:nvPr>
            <p:ph type="sldNum" sz="quarter" idx="5"/>
          </p:nvPr>
        </p:nvSpPr>
        <p:spPr/>
        <p:txBody>
          <a:bodyPr/>
          <a:lstStyle/>
          <a:p>
            <a:fld id="{F213FEF4-4716-3547-8482-AA15469455FF}" type="slidenum">
              <a:rPr lang="en-US" smtClean="0"/>
              <a:t>12</a:t>
            </a:fld>
            <a:endParaRPr lang="en-US"/>
          </a:p>
        </p:txBody>
      </p:sp>
    </p:spTree>
    <p:extLst>
      <p:ext uri="{BB962C8B-B14F-4D97-AF65-F5344CB8AC3E}">
        <p14:creationId xmlns:p14="http://schemas.microsoft.com/office/powerpoint/2010/main" val="3928728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variety of built-in profiling configurations that cover common use cases</a:t>
            </a:r>
          </a:p>
        </p:txBody>
      </p:sp>
      <p:sp>
        <p:nvSpPr>
          <p:cNvPr id="4" name="Slide Number Placeholder 3"/>
          <p:cNvSpPr>
            <a:spLocks noGrp="1"/>
          </p:cNvSpPr>
          <p:nvPr>
            <p:ph type="sldNum" sz="quarter" idx="5"/>
          </p:nvPr>
        </p:nvSpPr>
        <p:spPr/>
        <p:txBody>
          <a:bodyPr/>
          <a:lstStyle/>
          <a:p>
            <a:fld id="{F213FEF4-4716-3547-8482-AA15469455FF}" type="slidenum">
              <a:rPr lang="en-US" smtClean="0"/>
              <a:t>13</a:t>
            </a:fld>
            <a:endParaRPr lang="en-US"/>
          </a:p>
        </p:txBody>
      </p:sp>
    </p:spTree>
    <p:extLst>
      <p:ext uri="{BB962C8B-B14F-4D97-AF65-F5344CB8AC3E}">
        <p14:creationId xmlns:p14="http://schemas.microsoft.com/office/powerpoint/2010/main" val="3621583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15</a:t>
            </a:fld>
            <a:endParaRPr lang="en-US"/>
          </a:p>
        </p:txBody>
      </p:sp>
    </p:spTree>
    <p:extLst>
      <p:ext uri="{BB962C8B-B14F-4D97-AF65-F5344CB8AC3E}">
        <p14:creationId xmlns:p14="http://schemas.microsoft.com/office/powerpoint/2010/main" val="270892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people understand config strings (passed into </a:t>
            </a:r>
            <a:r>
              <a:rPr lang="en-US" dirty="0" err="1"/>
              <a:t>ConfigManager</a:t>
            </a:r>
            <a:r>
              <a:rPr lang="en-US" dirty="0"/>
              <a:t>)</a:t>
            </a:r>
          </a:p>
        </p:txBody>
      </p:sp>
      <p:sp>
        <p:nvSpPr>
          <p:cNvPr id="4" name="Slide Number Placeholder 3"/>
          <p:cNvSpPr>
            <a:spLocks noGrp="1"/>
          </p:cNvSpPr>
          <p:nvPr>
            <p:ph type="sldNum" sz="quarter" idx="5"/>
          </p:nvPr>
        </p:nvSpPr>
        <p:spPr/>
        <p:txBody>
          <a:bodyPr/>
          <a:lstStyle/>
          <a:p>
            <a:fld id="{F213FEF4-4716-3547-8482-AA15469455FF}" type="slidenum">
              <a:rPr lang="en-US" smtClean="0"/>
              <a:t>17</a:t>
            </a:fld>
            <a:endParaRPr lang="en-US"/>
          </a:p>
        </p:txBody>
      </p:sp>
    </p:spTree>
    <p:extLst>
      <p:ext uri="{BB962C8B-B14F-4D97-AF65-F5344CB8AC3E}">
        <p14:creationId xmlns:p14="http://schemas.microsoft.com/office/powerpoint/2010/main" val="15286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unique feature of Caliper is the ability to control profiling programmatically</a:t>
            </a:r>
          </a:p>
          <a:p>
            <a:r>
              <a:rPr lang="en-US" dirty="0"/>
              <a:t>To do that we use the </a:t>
            </a:r>
            <a:r>
              <a:rPr lang="en-US" dirty="0" err="1"/>
              <a:t>ConfigManager</a:t>
            </a:r>
            <a:r>
              <a:rPr lang="en-US" dirty="0"/>
              <a:t> API. Create </a:t>
            </a:r>
            <a:r>
              <a:rPr lang="en-US" dirty="0" err="1"/>
              <a:t>ConfigManager</a:t>
            </a:r>
            <a:r>
              <a:rPr lang="en-US" dirty="0"/>
              <a:t> object. Add configurations (using same config strings as for CALI_CONFIG)</a:t>
            </a:r>
          </a:p>
          <a:p>
            <a:r>
              <a:rPr lang="en-US" dirty="0"/>
              <a:t>This again gives you more control over profiling. Use program-specific inputs like command line or input files to configure profiling.</a:t>
            </a:r>
          </a:p>
        </p:txBody>
      </p:sp>
      <p:sp>
        <p:nvSpPr>
          <p:cNvPr id="4" name="Slide Number Placeholder 3"/>
          <p:cNvSpPr>
            <a:spLocks noGrp="1"/>
          </p:cNvSpPr>
          <p:nvPr>
            <p:ph type="sldNum" sz="quarter" idx="5"/>
          </p:nvPr>
        </p:nvSpPr>
        <p:spPr/>
        <p:txBody>
          <a:bodyPr/>
          <a:lstStyle/>
          <a:p>
            <a:fld id="{F213FEF4-4716-3547-8482-AA15469455FF}" type="slidenum">
              <a:rPr lang="en-US" smtClean="0"/>
              <a:t>18</a:t>
            </a:fld>
            <a:endParaRPr lang="en-US"/>
          </a:p>
        </p:txBody>
      </p:sp>
    </p:spTree>
    <p:extLst>
      <p:ext uri="{BB962C8B-B14F-4D97-AF65-F5344CB8AC3E}">
        <p14:creationId xmlns:p14="http://schemas.microsoft.com/office/powerpoint/2010/main" val="4055503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19</a:t>
            </a:fld>
            <a:endParaRPr lang="en-US"/>
          </a:p>
        </p:txBody>
      </p:sp>
    </p:spTree>
    <p:extLst>
      <p:ext uri="{BB962C8B-B14F-4D97-AF65-F5344CB8AC3E}">
        <p14:creationId xmlns:p14="http://schemas.microsoft.com/office/powerpoint/2010/main" val="366120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tools have their own source-code annotation APIs. We provide adapters for them.</a:t>
            </a:r>
          </a:p>
        </p:txBody>
      </p:sp>
      <p:sp>
        <p:nvSpPr>
          <p:cNvPr id="4" name="Slide Number Placeholder 3"/>
          <p:cNvSpPr>
            <a:spLocks noGrp="1"/>
          </p:cNvSpPr>
          <p:nvPr>
            <p:ph type="sldNum" sz="quarter" idx="5"/>
          </p:nvPr>
        </p:nvSpPr>
        <p:spPr/>
        <p:txBody>
          <a:bodyPr/>
          <a:lstStyle/>
          <a:p>
            <a:fld id="{F96169F4-2599-CE48-B473-B9ACEEFD69DC}" type="slidenum">
              <a:rPr lang="en-US" smtClean="0"/>
              <a:t>20</a:t>
            </a:fld>
            <a:endParaRPr lang="en-US"/>
          </a:p>
        </p:txBody>
      </p:sp>
    </p:spTree>
    <p:extLst>
      <p:ext uri="{BB962C8B-B14F-4D97-AF65-F5344CB8AC3E}">
        <p14:creationId xmlns:p14="http://schemas.microsoft.com/office/powerpoint/2010/main" val="1966529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region annotations, we also have annotations for loops and loop iterations</a:t>
            </a:r>
          </a:p>
          <a:p>
            <a:r>
              <a:rPr lang="en-US" dirty="0"/>
              <a:t>Similar to region profiling, be selective</a:t>
            </a:r>
          </a:p>
        </p:txBody>
      </p:sp>
      <p:sp>
        <p:nvSpPr>
          <p:cNvPr id="4" name="Slide Number Placeholder 3"/>
          <p:cNvSpPr>
            <a:spLocks noGrp="1"/>
          </p:cNvSpPr>
          <p:nvPr>
            <p:ph type="sldNum" sz="quarter" idx="5"/>
          </p:nvPr>
        </p:nvSpPr>
        <p:spPr/>
        <p:txBody>
          <a:bodyPr/>
          <a:lstStyle/>
          <a:p>
            <a:fld id="{F213FEF4-4716-3547-8482-AA15469455FF}" type="slidenum">
              <a:rPr lang="en-US" smtClean="0"/>
              <a:t>21</a:t>
            </a:fld>
            <a:endParaRPr lang="en-US"/>
          </a:p>
        </p:txBody>
      </p:sp>
    </p:spTree>
    <p:extLst>
      <p:ext uri="{BB962C8B-B14F-4D97-AF65-F5344CB8AC3E}">
        <p14:creationId xmlns:p14="http://schemas.microsoft.com/office/powerpoint/2010/main" val="1347019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loop-report config prints summary for each loop with the time and number of iterations in the loop</a:t>
            </a:r>
          </a:p>
          <a:p>
            <a:r>
              <a:rPr lang="en-US" dirty="0"/>
              <a:t>Also prints an iteration summary</a:t>
            </a:r>
          </a:p>
          <a:p>
            <a:r>
              <a:rPr lang="en-US" dirty="0"/>
              <a:t>Notice it doesn’t print every iteration but instead groups them into blocks</a:t>
            </a:r>
          </a:p>
          <a:p>
            <a:r>
              <a:rPr lang="en-US" dirty="0"/>
              <a:t>We can control blocks in two ways</a:t>
            </a:r>
          </a:p>
        </p:txBody>
      </p:sp>
      <p:sp>
        <p:nvSpPr>
          <p:cNvPr id="4" name="Slide Number Placeholder 3"/>
          <p:cNvSpPr>
            <a:spLocks noGrp="1"/>
          </p:cNvSpPr>
          <p:nvPr>
            <p:ph type="sldNum" sz="quarter" idx="5"/>
          </p:nvPr>
        </p:nvSpPr>
        <p:spPr/>
        <p:txBody>
          <a:bodyPr/>
          <a:lstStyle/>
          <a:p>
            <a:fld id="{F213FEF4-4716-3547-8482-AA15469455FF}" type="slidenum">
              <a:rPr lang="en-US" smtClean="0"/>
              <a:t>22</a:t>
            </a:fld>
            <a:endParaRPr lang="en-US"/>
          </a:p>
        </p:txBody>
      </p:sp>
    </p:spTree>
    <p:extLst>
      <p:ext uri="{BB962C8B-B14F-4D97-AF65-F5344CB8AC3E}">
        <p14:creationId xmlns:p14="http://schemas.microsoft.com/office/powerpoint/2010/main" val="245967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Profiling always available: more regular than with traditional tools, including production runs</a:t>
            </a:r>
          </a:p>
          <a:p>
            <a:r>
              <a:rPr lang="en-US" dirty="0"/>
              <a:t>Serves as common instrumentation interface</a:t>
            </a:r>
          </a:p>
          <a:p>
            <a:r>
              <a:rPr lang="en-US" dirty="0"/>
              <a:t>Profiling features for HPC</a:t>
            </a:r>
          </a:p>
        </p:txBody>
      </p:sp>
      <p:sp>
        <p:nvSpPr>
          <p:cNvPr id="4" name="Slide Number Placeholder 3"/>
          <p:cNvSpPr>
            <a:spLocks noGrp="1"/>
          </p:cNvSpPr>
          <p:nvPr>
            <p:ph type="sldNum" sz="quarter" idx="5"/>
          </p:nvPr>
        </p:nvSpPr>
        <p:spPr/>
        <p:txBody>
          <a:bodyPr/>
          <a:lstStyle/>
          <a:p>
            <a:fld id="{F96169F4-2599-CE48-B473-B9ACEEFD69DC}" type="slidenum">
              <a:rPr lang="en-US" smtClean="0"/>
              <a:t>2</a:t>
            </a:fld>
            <a:endParaRPr lang="en-US"/>
          </a:p>
        </p:txBody>
      </p:sp>
    </p:spTree>
    <p:extLst>
      <p:ext uri="{BB962C8B-B14F-4D97-AF65-F5344CB8AC3E}">
        <p14:creationId xmlns:p14="http://schemas.microsoft.com/office/powerpoint/2010/main" val="3509039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measurement interval</a:t>
            </a:r>
          </a:p>
        </p:txBody>
      </p:sp>
      <p:sp>
        <p:nvSpPr>
          <p:cNvPr id="4" name="Slide Number Placeholder 3"/>
          <p:cNvSpPr>
            <a:spLocks noGrp="1"/>
          </p:cNvSpPr>
          <p:nvPr>
            <p:ph type="sldNum" sz="quarter" idx="5"/>
          </p:nvPr>
        </p:nvSpPr>
        <p:spPr/>
        <p:txBody>
          <a:bodyPr/>
          <a:lstStyle/>
          <a:p>
            <a:fld id="{F213FEF4-4716-3547-8482-AA15469455FF}" type="slidenum">
              <a:rPr lang="en-US" smtClean="0"/>
              <a:t>23</a:t>
            </a:fld>
            <a:endParaRPr lang="en-US"/>
          </a:p>
        </p:txBody>
      </p:sp>
    </p:spTree>
    <p:extLst>
      <p:ext uri="{BB962C8B-B14F-4D97-AF65-F5344CB8AC3E}">
        <p14:creationId xmlns:p14="http://schemas.microsoft.com/office/powerpoint/2010/main" val="507829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none of the built-in configurations do what you want, you can configure Caliper manually.</a:t>
            </a:r>
          </a:p>
          <a:p>
            <a:r>
              <a:rPr lang="en-US" dirty="0"/>
              <a:t>Caliper comes with many service modules that implement some specific measurement functionality. You can compose and configure these in many different ways.</a:t>
            </a:r>
          </a:p>
          <a:p>
            <a:r>
              <a:rPr lang="en-US" dirty="0"/>
              <a:t>Here we’re recording unified memory data transfers between CPU and GPU memory, and map those events back to named memory buffers and code regions.</a:t>
            </a:r>
          </a:p>
          <a:p>
            <a:r>
              <a:rPr lang="en-US" dirty="0"/>
              <a:t>This produces a trace, and we can use a query tool with its own query language to produce this report.</a:t>
            </a:r>
          </a:p>
          <a:p>
            <a:r>
              <a:rPr lang="en-US" dirty="0"/>
              <a:t>So Caliper provides the building blocks for you to create very specific performance analysis solutions.</a:t>
            </a:r>
          </a:p>
          <a:p>
            <a:endParaRPr lang="en-US" dirty="0"/>
          </a:p>
        </p:txBody>
      </p:sp>
      <p:sp>
        <p:nvSpPr>
          <p:cNvPr id="4" name="Slide Number Placeholder 3"/>
          <p:cNvSpPr>
            <a:spLocks noGrp="1"/>
          </p:cNvSpPr>
          <p:nvPr>
            <p:ph type="sldNum" sz="quarter" idx="5"/>
          </p:nvPr>
        </p:nvSpPr>
        <p:spPr/>
        <p:txBody>
          <a:bodyPr/>
          <a:lstStyle/>
          <a:p>
            <a:fld id="{F96169F4-2599-CE48-B473-B9ACEEFD69DC}" type="slidenum">
              <a:rPr lang="en-US" smtClean="0"/>
              <a:t>26</a:t>
            </a:fld>
            <a:endParaRPr lang="en-US"/>
          </a:p>
        </p:txBody>
      </p:sp>
    </p:spTree>
    <p:extLst>
      <p:ext uri="{BB962C8B-B14F-4D97-AF65-F5344CB8AC3E}">
        <p14:creationId xmlns:p14="http://schemas.microsoft.com/office/powerpoint/2010/main" val="151250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there is a wide variety of ways to record and analyze performance data with Caliper</a:t>
            </a:r>
          </a:p>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27</a:t>
            </a:fld>
            <a:endParaRPr lang="en-US"/>
          </a:p>
        </p:txBody>
      </p:sp>
    </p:spTree>
    <p:extLst>
      <p:ext uri="{BB962C8B-B14F-4D97-AF65-F5344CB8AC3E}">
        <p14:creationId xmlns:p14="http://schemas.microsoft.com/office/powerpoint/2010/main" val="246576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28</a:t>
            </a:fld>
            <a:endParaRPr lang="en-US"/>
          </a:p>
        </p:txBody>
      </p:sp>
    </p:spTree>
    <p:extLst>
      <p:ext uri="{BB962C8B-B14F-4D97-AF65-F5344CB8AC3E}">
        <p14:creationId xmlns:p14="http://schemas.microsoft.com/office/powerpoint/2010/main" val="305244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overall workflow</a:t>
            </a:r>
          </a:p>
          <a:p>
            <a:r>
              <a:rPr lang="en-US" dirty="0"/>
              <a:t>Left side shows program modifications, right side runtime actions</a:t>
            </a:r>
          </a:p>
          <a:p>
            <a:r>
              <a:rPr lang="en-US" dirty="0"/>
              <a:t>First of all, add region annotations. SPOT primarily works with region time profiles.</a:t>
            </a:r>
          </a:p>
          <a:p>
            <a:r>
              <a:rPr lang="en-US" dirty="0"/>
              <a:t>Second, we want to record metadata describing a program run. Why? With SPOT, we look not at individual program runs, but whole sets. However, it makes little sense for example to compare 1D run with 3D run. </a:t>
            </a:r>
          </a:p>
          <a:p>
            <a:r>
              <a:rPr lang="en-US" dirty="0"/>
              <a:t>Also, we want to do performance studies with this metadata. For example, how is the performance when Bob runs vs. developers. We want to do scaling studies with different MPI job sizes. Compare performance of different program inputs or different build configurations.</a:t>
            </a:r>
          </a:p>
          <a:p>
            <a:r>
              <a:rPr lang="en-US" dirty="0"/>
              <a:t>To collect this information, we have developed a library called </a:t>
            </a:r>
            <a:r>
              <a:rPr lang="en-US" dirty="0" err="1"/>
              <a:t>adiak</a:t>
            </a:r>
            <a:r>
              <a:rPr lang="en-US" dirty="0"/>
              <a:t>, and it can collect both common and program-specific data and feed it into Caliper.</a:t>
            </a:r>
          </a:p>
          <a:p>
            <a:r>
              <a:rPr lang="en-US" dirty="0"/>
              <a:t>Finally, we need a way to configure Caliper, either </a:t>
            </a:r>
            <a:r>
              <a:rPr lang="en-US" dirty="0" err="1"/>
              <a:t>ConfigManager</a:t>
            </a:r>
            <a:r>
              <a:rPr lang="en-US" dirty="0"/>
              <a:t> or CALI_CONFIG.</a:t>
            </a:r>
          </a:p>
          <a:p>
            <a:r>
              <a:rPr lang="en-US" dirty="0"/>
              <a:t>Run program with the SPOT config, and put resulting file into a common experiment directory.</a:t>
            </a:r>
          </a:p>
          <a:p>
            <a:r>
              <a:rPr lang="en-US" dirty="0"/>
              <a:t>Typically done inside a CI script. Not much needed: Run designated tests with SPOT config and move the resulting .</a:t>
            </a:r>
            <a:r>
              <a:rPr lang="en-US" dirty="0" err="1"/>
              <a:t>cali</a:t>
            </a:r>
            <a:r>
              <a:rPr lang="en-US" dirty="0"/>
              <a:t> </a:t>
            </a:r>
            <a:r>
              <a:rPr lang="en-US" dirty="0" err="1"/>
              <a:t>fiiles</a:t>
            </a:r>
            <a:r>
              <a:rPr lang="en-US" dirty="0"/>
              <a:t>.</a:t>
            </a:r>
          </a:p>
        </p:txBody>
      </p:sp>
      <p:sp>
        <p:nvSpPr>
          <p:cNvPr id="4" name="Slide Number Placeholder 3"/>
          <p:cNvSpPr>
            <a:spLocks noGrp="1"/>
          </p:cNvSpPr>
          <p:nvPr>
            <p:ph type="sldNum" sz="quarter" idx="5"/>
          </p:nvPr>
        </p:nvSpPr>
        <p:spPr/>
        <p:txBody>
          <a:bodyPr/>
          <a:lstStyle/>
          <a:p>
            <a:fld id="{5DD609EA-2A2B-4BDF-918E-0700FCF09901}" type="slidenum">
              <a:rPr lang="en-US" smtClean="0"/>
              <a:t>29</a:t>
            </a:fld>
            <a:endParaRPr lang="en-US"/>
          </a:p>
        </p:txBody>
      </p:sp>
    </p:spTree>
    <p:extLst>
      <p:ext uri="{BB962C8B-B14F-4D97-AF65-F5344CB8AC3E}">
        <p14:creationId xmlns:p14="http://schemas.microsoft.com/office/powerpoint/2010/main" val="1941229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 bit more about </a:t>
            </a:r>
            <a:r>
              <a:rPr lang="en-US" dirty="0" err="1"/>
              <a:t>adiak</a:t>
            </a:r>
            <a:r>
              <a:rPr lang="en-US" dirty="0"/>
              <a:t>. C/C++ library for recording run metadata. Two kinds of functions: Built-in for common metadata, key-value for custom.</a:t>
            </a:r>
          </a:p>
          <a:p>
            <a:r>
              <a:rPr lang="en-US" dirty="0"/>
              <a:t>Kind of information to record depends on use case. Typically program input/config, build config, figure-of-merit.</a:t>
            </a:r>
          </a:p>
        </p:txBody>
      </p:sp>
      <p:sp>
        <p:nvSpPr>
          <p:cNvPr id="4" name="Slide Number Placeholder 3"/>
          <p:cNvSpPr>
            <a:spLocks noGrp="1"/>
          </p:cNvSpPr>
          <p:nvPr>
            <p:ph type="sldNum" sz="quarter" idx="5"/>
          </p:nvPr>
        </p:nvSpPr>
        <p:spPr/>
        <p:txBody>
          <a:bodyPr/>
          <a:lstStyle/>
          <a:p>
            <a:fld id="{F213FEF4-4716-3547-8482-AA15469455FF}" type="slidenum">
              <a:rPr lang="en-US" smtClean="0"/>
              <a:t>30</a:t>
            </a:fld>
            <a:endParaRPr lang="en-US"/>
          </a:p>
        </p:txBody>
      </p:sp>
    </p:spTree>
    <p:extLst>
      <p:ext uri="{BB962C8B-B14F-4D97-AF65-F5344CB8AC3E}">
        <p14:creationId xmlns:p14="http://schemas.microsoft.com/office/powerpoint/2010/main" val="1852765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weirdly complex types</a:t>
            </a:r>
          </a:p>
        </p:txBody>
      </p:sp>
      <p:sp>
        <p:nvSpPr>
          <p:cNvPr id="4" name="Slide Number Placeholder 3"/>
          <p:cNvSpPr>
            <a:spLocks noGrp="1"/>
          </p:cNvSpPr>
          <p:nvPr>
            <p:ph type="sldNum" sz="quarter" idx="5"/>
          </p:nvPr>
        </p:nvSpPr>
        <p:spPr/>
        <p:txBody>
          <a:bodyPr/>
          <a:lstStyle/>
          <a:p>
            <a:fld id="{F213FEF4-4716-3547-8482-AA15469455FF}" type="slidenum">
              <a:rPr lang="en-US" smtClean="0"/>
              <a:t>32</a:t>
            </a:fld>
            <a:endParaRPr lang="en-US"/>
          </a:p>
        </p:txBody>
      </p:sp>
    </p:spTree>
    <p:extLst>
      <p:ext uri="{BB962C8B-B14F-4D97-AF65-F5344CB8AC3E}">
        <p14:creationId xmlns:p14="http://schemas.microsoft.com/office/powerpoint/2010/main" val="1443245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record data for SPOT, run with the spot config. Records time statistics for annotated regions, just like runtime-report. </a:t>
            </a:r>
          </a:p>
        </p:txBody>
      </p:sp>
      <p:sp>
        <p:nvSpPr>
          <p:cNvPr id="4" name="Slide Number Placeholder 3"/>
          <p:cNvSpPr>
            <a:spLocks noGrp="1"/>
          </p:cNvSpPr>
          <p:nvPr>
            <p:ph type="sldNum" sz="quarter" idx="5"/>
          </p:nvPr>
        </p:nvSpPr>
        <p:spPr/>
        <p:txBody>
          <a:bodyPr/>
          <a:lstStyle/>
          <a:p>
            <a:fld id="{F213FEF4-4716-3547-8482-AA15469455FF}" type="slidenum">
              <a:rPr lang="en-US" smtClean="0"/>
              <a:t>34</a:t>
            </a:fld>
            <a:endParaRPr lang="en-US"/>
          </a:p>
        </p:txBody>
      </p:sp>
    </p:spTree>
    <p:extLst>
      <p:ext uri="{BB962C8B-B14F-4D97-AF65-F5344CB8AC3E}">
        <p14:creationId xmlns:p14="http://schemas.microsoft.com/office/powerpoint/2010/main" val="2386547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it’s possible to record loop profiles for SPOT as well.</a:t>
            </a:r>
          </a:p>
        </p:txBody>
      </p:sp>
      <p:sp>
        <p:nvSpPr>
          <p:cNvPr id="4" name="Slide Number Placeholder 3"/>
          <p:cNvSpPr>
            <a:spLocks noGrp="1"/>
          </p:cNvSpPr>
          <p:nvPr>
            <p:ph type="sldNum" sz="quarter" idx="5"/>
          </p:nvPr>
        </p:nvSpPr>
        <p:spPr/>
        <p:txBody>
          <a:bodyPr/>
          <a:lstStyle/>
          <a:p>
            <a:fld id="{F213FEF4-4716-3547-8482-AA15469455FF}" type="slidenum">
              <a:rPr lang="en-US" smtClean="0"/>
              <a:t>35</a:t>
            </a:fld>
            <a:endParaRPr lang="en-US"/>
          </a:p>
        </p:txBody>
      </p:sp>
    </p:spTree>
    <p:extLst>
      <p:ext uri="{BB962C8B-B14F-4D97-AF65-F5344CB8AC3E}">
        <p14:creationId xmlns:p14="http://schemas.microsoft.com/office/powerpoint/2010/main" val="210185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LULESH proxy app, which we use for the SPOT and Hatchet tutorial. </a:t>
            </a:r>
          </a:p>
        </p:txBody>
      </p:sp>
      <p:sp>
        <p:nvSpPr>
          <p:cNvPr id="4" name="Slide Number Placeholder 3"/>
          <p:cNvSpPr>
            <a:spLocks noGrp="1"/>
          </p:cNvSpPr>
          <p:nvPr>
            <p:ph type="sldNum" sz="quarter" idx="5"/>
          </p:nvPr>
        </p:nvSpPr>
        <p:spPr/>
        <p:txBody>
          <a:bodyPr/>
          <a:lstStyle/>
          <a:p>
            <a:fld id="{F213FEF4-4716-3547-8482-AA15469455FF}" type="slidenum">
              <a:rPr lang="en-US" smtClean="0"/>
              <a:t>36</a:t>
            </a:fld>
            <a:endParaRPr lang="en-US"/>
          </a:p>
        </p:txBody>
      </p:sp>
    </p:spTree>
    <p:extLst>
      <p:ext uri="{BB962C8B-B14F-4D97-AF65-F5344CB8AC3E}">
        <p14:creationId xmlns:p14="http://schemas.microsoft.com/office/powerpoint/2010/main" val="273042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Caliper is entirely configurable at runtime</a:t>
            </a:r>
          </a:p>
          <a:p>
            <a:r>
              <a:rPr lang="en-US" dirty="0"/>
              <a:t>You can do lightweight runtime profiling with little overhead or collect more detailed data</a:t>
            </a:r>
          </a:p>
          <a:p>
            <a:r>
              <a:rPr lang="en-US" dirty="0"/>
              <a:t>Or turn it off entirely</a:t>
            </a:r>
          </a:p>
        </p:txBody>
      </p:sp>
      <p:sp>
        <p:nvSpPr>
          <p:cNvPr id="4" name="Slide Number Placeholder 3"/>
          <p:cNvSpPr>
            <a:spLocks noGrp="1"/>
          </p:cNvSpPr>
          <p:nvPr>
            <p:ph type="sldNum" sz="quarter" idx="5"/>
          </p:nvPr>
        </p:nvSpPr>
        <p:spPr/>
        <p:txBody>
          <a:bodyPr/>
          <a:lstStyle/>
          <a:p>
            <a:fld id="{F213FEF4-4716-3547-8482-AA15469455FF}" type="slidenum">
              <a:rPr lang="en-US" smtClean="0"/>
              <a:t>3</a:t>
            </a:fld>
            <a:endParaRPr lang="en-US"/>
          </a:p>
        </p:txBody>
      </p:sp>
    </p:spTree>
    <p:extLst>
      <p:ext uri="{BB962C8B-B14F-4D97-AF65-F5344CB8AC3E}">
        <p14:creationId xmlns:p14="http://schemas.microsoft.com/office/powerpoint/2010/main" val="241970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a:t>
            </a:r>
          </a:p>
        </p:txBody>
      </p:sp>
      <p:sp>
        <p:nvSpPr>
          <p:cNvPr id="4" name="Slide Number Placeholder 3"/>
          <p:cNvSpPr>
            <a:spLocks noGrp="1"/>
          </p:cNvSpPr>
          <p:nvPr>
            <p:ph type="sldNum" sz="quarter" idx="5"/>
          </p:nvPr>
        </p:nvSpPr>
        <p:spPr/>
        <p:txBody>
          <a:bodyPr/>
          <a:lstStyle/>
          <a:p>
            <a:fld id="{F213FEF4-4716-3547-8482-AA15469455FF}" type="slidenum">
              <a:rPr lang="en-US" smtClean="0"/>
              <a:t>43</a:t>
            </a:fld>
            <a:endParaRPr lang="en-US"/>
          </a:p>
        </p:txBody>
      </p:sp>
    </p:spTree>
    <p:extLst>
      <p:ext uri="{BB962C8B-B14F-4D97-AF65-F5344CB8AC3E}">
        <p14:creationId xmlns:p14="http://schemas.microsoft.com/office/powerpoint/2010/main" val="4099494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Caliper fits into a larger performance analysis ecosystem with SPOT and Hatchet. </a:t>
            </a:r>
          </a:p>
          <a:p>
            <a:r>
              <a:rPr lang="en-US" dirty="0"/>
              <a:t>SPOT is a web-based visualization framework for analyzing large collections of runs. Several teams use it for performance regression testing, where they do nightly test runs to track performance over time.</a:t>
            </a:r>
          </a:p>
          <a:p>
            <a:r>
              <a:rPr lang="en-US" dirty="0"/>
              <a:t>Hatchet is a Python library for analyzing call graph data.</a:t>
            </a:r>
          </a:p>
          <a:p>
            <a:r>
              <a:rPr lang="en-US" dirty="0"/>
              <a:t>Caliper is the instrumentation and profiling component here, collects data for SPOT, and for Hatchet.</a:t>
            </a:r>
          </a:p>
          <a:p>
            <a:endParaRPr lang="en-US" dirty="0"/>
          </a:p>
        </p:txBody>
      </p:sp>
      <p:sp>
        <p:nvSpPr>
          <p:cNvPr id="4" name="Slide Number Placeholder 3"/>
          <p:cNvSpPr>
            <a:spLocks noGrp="1"/>
          </p:cNvSpPr>
          <p:nvPr>
            <p:ph type="sldNum" sz="quarter" idx="5"/>
          </p:nvPr>
        </p:nvSpPr>
        <p:spPr/>
        <p:txBody>
          <a:bodyPr/>
          <a:lstStyle/>
          <a:p>
            <a:fld id="{F96169F4-2599-CE48-B473-B9ACEEFD69DC}" type="slidenum">
              <a:rPr lang="en-US" smtClean="0"/>
              <a:t>4</a:t>
            </a:fld>
            <a:endParaRPr lang="en-US"/>
          </a:p>
        </p:txBody>
      </p:sp>
    </p:spTree>
    <p:extLst>
      <p:ext uri="{BB962C8B-B14F-4D97-AF65-F5344CB8AC3E}">
        <p14:creationId xmlns:p14="http://schemas.microsoft.com/office/powerpoint/2010/main" val="194164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Shout-out</a:t>
            </a:r>
            <a:r>
              <a:rPr lang="en-US" baseline="0" dirty="0"/>
              <a:t> to Caliper users</a:t>
            </a:r>
          </a:p>
          <a:p>
            <a:r>
              <a:rPr lang="en-US" baseline="0" dirty="0"/>
              <a:t>Part of the ECP stack</a:t>
            </a:r>
            <a:endParaRPr lang="en-US" dirty="0"/>
          </a:p>
        </p:txBody>
      </p:sp>
      <p:sp>
        <p:nvSpPr>
          <p:cNvPr id="4" name="Slide Number Placeholder 3"/>
          <p:cNvSpPr>
            <a:spLocks noGrp="1"/>
          </p:cNvSpPr>
          <p:nvPr>
            <p:ph type="sldNum" sz="quarter" idx="10"/>
          </p:nvPr>
        </p:nvSpPr>
        <p:spPr/>
        <p:txBody>
          <a:bodyPr/>
          <a:lstStyle/>
          <a:p>
            <a:fld id="{33DFF10A-2ABE-DB4F-9201-E9425D0D9DDB}" type="slidenum">
              <a:rPr lang="en-US" smtClean="0"/>
              <a:t>5</a:t>
            </a:fld>
            <a:endParaRPr lang="en-US"/>
          </a:p>
        </p:txBody>
      </p:sp>
    </p:spTree>
    <p:extLst>
      <p:ext uri="{BB962C8B-B14F-4D97-AF65-F5344CB8AC3E}">
        <p14:creationId xmlns:p14="http://schemas.microsoft.com/office/powerpoint/2010/main" val="373312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7</a:t>
            </a:fld>
            <a:endParaRPr lang="en-US"/>
          </a:p>
        </p:txBody>
      </p:sp>
    </p:spTree>
    <p:extLst>
      <p:ext uri="{BB962C8B-B14F-4D97-AF65-F5344CB8AC3E}">
        <p14:creationId xmlns:p14="http://schemas.microsoft.com/office/powerpoint/2010/main" val="209752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Spack</a:t>
            </a:r>
            <a:r>
              <a:rPr lang="en-US" dirty="0"/>
              <a:t> is easy</a:t>
            </a:r>
          </a:p>
        </p:txBody>
      </p:sp>
      <p:sp>
        <p:nvSpPr>
          <p:cNvPr id="4" name="Slide Number Placeholder 3"/>
          <p:cNvSpPr>
            <a:spLocks noGrp="1"/>
          </p:cNvSpPr>
          <p:nvPr>
            <p:ph type="sldNum" sz="quarter" idx="5"/>
          </p:nvPr>
        </p:nvSpPr>
        <p:spPr/>
        <p:txBody>
          <a:bodyPr/>
          <a:lstStyle/>
          <a:p>
            <a:fld id="{F213FEF4-4716-3547-8482-AA15469455FF}" type="slidenum">
              <a:rPr lang="en-US" smtClean="0"/>
              <a:t>8</a:t>
            </a:fld>
            <a:endParaRPr lang="en-US"/>
          </a:p>
        </p:txBody>
      </p:sp>
    </p:spTree>
    <p:extLst>
      <p:ext uri="{BB962C8B-B14F-4D97-AF65-F5344CB8AC3E}">
        <p14:creationId xmlns:p14="http://schemas.microsoft.com/office/powerpoint/2010/main" val="292405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9</a:t>
            </a:fld>
            <a:endParaRPr lang="en-US"/>
          </a:p>
        </p:txBody>
      </p:sp>
    </p:spTree>
    <p:extLst>
      <p:ext uri="{BB962C8B-B14F-4D97-AF65-F5344CB8AC3E}">
        <p14:creationId xmlns:p14="http://schemas.microsoft.com/office/powerpoint/2010/main" val="3059278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functionality in Caliper is region profiling. </a:t>
            </a:r>
          </a:p>
          <a:p>
            <a:r>
              <a:rPr lang="en-US" dirty="0"/>
              <a:t>Started out as a source-code instrumentation library.</a:t>
            </a:r>
          </a:p>
          <a:p>
            <a:r>
              <a:rPr lang="en-US" dirty="0"/>
              <a:t>It has an API to let you mark regions of interest in a program. There are high-level macros for C and C++ and functions for Fortran to do that.</a:t>
            </a:r>
          </a:p>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10</a:t>
            </a:fld>
            <a:endParaRPr lang="en-US"/>
          </a:p>
        </p:txBody>
      </p:sp>
    </p:spTree>
    <p:extLst>
      <p:ext uri="{BB962C8B-B14F-4D97-AF65-F5344CB8AC3E}">
        <p14:creationId xmlns:p14="http://schemas.microsoft.com/office/powerpoint/2010/main" val="1265795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p:nvSpPr>
        <p:spPr bwMode="auto">
          <a:xfrm>
            <a:off x="0" y="3269959"/>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982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p:nvSpPr>
        <p:spPr>
          <a:xfrm>
            <a:off x="116077" y="6372418"/>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LLNL-PRES-821032</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p:nvPicPr>
        <p:blipFill>
          <a:blip r:embed="rId3" cstate="print">
            <a:extLst>
              <a:ext uri="{28A0092B-C50C-407E-A947-70E740481C1C}">
                <a14:useLocalDpi xmlns:a14="http://schemas.microsoft.com/office/drawing/2010/main"/>
              </a:ext>
            </a:extLst>
          </a:blip>
          <a:stretch>
            <a:fillRect/>
          </a:stretch>
        </p:blipFill>
        <p:spPr>
          <a:xfrm>
            <a:off x="10029618" y="6446832"/>
            <a:ext cx="1865376" cy="314676"/>
          </a:xfrm>
          <a:prstGeom prst="rect">
            <a:avLst/>
          </a:prstGeom>
        </p:spPr>
      </p:pic>
      <p:sp>
        <p:nvSpPr>
          <p:cNvPr id="20" name="Rectangle 19"/>
          <p:cNvSpPr/>
          <p:nvPr/>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pic>
        <p:nvPicPr>
          <p:cNvPr id="15" name="Picture 14">
            <a:extLst>
              <a:ext uri="{FF2B5EF4-FFF2-40B4-BE49-F238E27FC236}">
                <a16:creationId xmlns:a16="http://schemas.microsoft.com/office/drawing/2014/main" id="{65E7015B-2898-294E-B365-9997EA53F533}"/>
              </a:ext>
            </a:extLst>
          </p:cNvPr>
          <p:cNvPicPr>
            <a:picLocks noChangeAspect="1"/>
          </p:cNvPicPr>
          <p:nvPr/>
        </p:nvPicPr>
        <p:blipFill>
          <a:blip r:embed="rId4"/>
          <a:stretch>
            <a:fillRect/>
          </a:stretch>
        </p:blipFill>
        <p:spPr>
          <a:xfrm>
            <a:off x="9747070" y="2336292"/>
            <a:ext cx="1947333" cy="1005840"/>
          </a:xfrm>
          <a:prstGeom prst="rect">
            <a:avLst/>
          </a:prstGeom>
        </p:spPr>
      </p:pic>
      <p:sp>
        <p:nvSpPr>
          <p:cNvPr id="22" name="Text Placeholder 2">
            <a:extLst>
              <a:ext uri="{FF2B5EF4-FFF2-40B4-BE49-F238E27FC236}">
                <a16:creationId xmlns:a16="http://schemas.microsoft.com/office/drawing/2014/main" id="{5E54533D-232D-F944-998A-C613A658CD52}"/>
              </a:ext>
            </a:extLst>
          </p:cNvPr>
          <p:cNvSpPr>
            <a:spLocks noGrp="1"/>
          </p:cNvSpPr>
          <p:nvPr>
            <p:ph type="body" sz="quarter" idx="15" hasCustomPrompt="1"/>
          </p:nvPr>
        </p:nvSpPr>
        <p:spPr>
          <a:xfrm>
            <a:off x="5852160" y="3419856"/>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p:txBody>
      </p:sp>
      <p:sp>
        <p:nvSpPr>
          <p:cNvPr id="23" name="Text Placeholder 3">
            <a:extLst>
              <a:ext uri="{FF2B5EF4-FFF2-40B4-BE49-F238E27FC236}">
                <a16:creationId xmlns:a16="http://schemas.microsoft.com/office/drawing/2014/main" id="{58CF1331-1EBC-844F-8450-0D8979283379}"/>
              </a:ext>
            </a:extLst>
          </p:cNvPr>
          <p:cNvSpPr>
            <a:spLocks noGrp="1"/>
          </p:cNvSpPr>
          <p:nvPr>
            <p:ph type="body" sz="quarter" idx="16" hasCustomPrompt="1"/>
          </p:nvPr>
        </p:nvSpPr>
        <p:spPr>
          <a:xfrm>
            <a:off x="622300" y="3419856"/>
            <a:ext cx="1225550" cy="355600"/>
          </a:xfrm>
        </p:spPr>
        <p:txBody>
          <a:bodyPr>
            <a:normAutofit/>
          </a:bodyPr>
          <a:lstStyle>
            <a:lvl1pPr marL="57150" indent="0">
              <a:buNone/>
              <a:defRPr sz="1600"/>
            </a:lvl1pPr>
          </a:lstStyle>
          <a:p>
            <a:pPr lvl="0"/>
            <a:r>
              <a:rPr lang="en-US" dirty="0"/>
              <a:t>Date</a:t>
            </a:r>
          </a:p>
        </p:txBody>
      </p:sp>
      <p:sp>
        <p:nvSpPr>
          <p:cNvPr id="24" name="Text Placeholder 2">
            <a:extLst>
              <a:ext uri="{FF2B5EF4-FFF2-40B4-BE49-F238E27FC236}">
                <a16:creationId xmlns:a16="http://schemas.microsoft.com/office/drawing/2014/main" id="{68C402F6-88CF-E84A-834F-69AE98659F2F}"/>
              </a:ext>
            </a:extLst>
          </p:cNvPr>
          <p:cNvSpPr>
            <a:spLocks noGrp="1"/>
          </p:cNvSpPr>
          <p:nvPr>
            <p:ph type="body" sz="quarter" idx="17" hasCustomPrompt="1"/>
          </p:nvPr>
        </p:nvSpPr>
        <p:spPr>
          <a:xfrm>
            <a:off x="5852160" y="3671117"/>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Title</a:t>
            </a:r>
          </a:p>
        </p:txBody>
      </p:sp>
      <p:pic>
        <p:nvPicPr>
          <p:cNvPr id="2" name="Picture 1">
            <a:extLst>
              <a:ext uri="{FF2B5EF4-FFF2-40B4-BE49-F238E27FC236}">
                <a16:creationId xmlns:a16="http://schemas.microsoft.com/office/drawing/2014/main" id="{01AB0B2A-54B0-384B-BF9E-34ADA807BF81}"/>
              </a:ext>
            </a:extLst>
          </p:cNvPr>
          <p:cNvPicPr>
            <a:picLocks noChangeAspect="1"/>
          </p:cNvPicPr>
          <p:nvPr userDrawn="1"/>
        </p:nvPicPr>
        <p:blipFill>
          <a:blip r:embed="rId5"/>
          <a:stretch>
            <a:fillRect/>
          </a:stretch>
        </p:blipFill>
        <p:spPr>
          <a:xfrm>
            <a:off x="8307648" y="2336292"/>
            <a:ext cx="1129430" cy="1013165"/>
          </a:xfrm>
          <a:prstGeom prst="rect">
            <a:avLst/>
          </a:prstGeom>
        </p:spPr>
      </p:pic>
    </p:spTree>
    <p:extLst>
      <p:ext uri="{BB962C8B-B14F-4D97-AF65-F5344CB8AC3E}">
        <p14:creationId xmlns:p14="http://schemas.microsoft.com/office/powerpoint/2010/main" val="266670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p:nvPicPr>
        <p:blipFill>
          <a:blip r:embed="rId2"/>
          <a:stretch>
            <a:fillRect/>
          </a:stretch>
        </p:blipFill>
        <p:spPr>
          <a:xfrm>
            <a:off x="962469" y="5437487"/>
            <a:ext cx="3602736" cy="607768"/>
          </a:xfrm>
          <a:prstGeom prst="rect">
            <a:avLst/>
          </a:prstGeom>
        </p:spPr>
      </p:pic>
      <p:sp>
        <p:nvSpPr>
          <p:cNvPr id="4" name="Rectangle 3">
            <a:extLst>
              <a:ext uri="{FF2B5EF4-FFF2-40B4-BE49-F238E27FC236}">
                <a16:creationId xmlns:a16="http://schemas.microsoft.com/office/drawing/2014/main" id="{7F749544-5EB0-404C-9A83-271FF82661BE}"/>
              </a:ext>
            </a:extLst>
          </p:cNvPr>
          <p:cNvSpPr/>
          <p:nvPr/>
        </p:nvSpPr>
        <p:spPr>
          <a:xfrm>
            <a:off x="5854700" y="4404060"/>
            <a:ext cx="5613400" cy="1692771"/>
          </a:xfrm>
          <a:prstGeom prst="rect">
            <a:avLst/>
          </a:prstGeom>
        </p:spPr>
        <p:txBody>
          <a:bodyPr wrap="square" anchor="b" anchorCtr="0">
            <a:spAutoFit/>
          </a:bodyPr>
          <a:lstStyle/>
          <a:p>
            <a:r>
              <a:rPr lang="en-US" sz="800" b="0" dirty="0">
                <a:solidFill>
                  <a:schemeClr val="bg1"/>
                </a:solidFill>
              </a:rPr>
              <a:t>This research was supported by the </a:t>
            </a:r>
            <a:r>
              <a:rPr lang="en-US" sz="800" b="0" dirty="0" err="1">
                <a:solidFill>
                  <a:schemeClr val="bg1"/>
                </a:solidFill>
              </a:rPr>
              <a:t>Exascale</a:t>
            </a:r>
            <a:r>
              <a:rPr lang="en-US" sz="800" b="0" dirty="0">
                <a:solidFill>
                  <a:schemeClr val="bg1"/>
                </a:solidFill>
              </a:rPr>
              <a:t> Computing Project (17-SC-20-SC), a joint project of the U.S. Department of Energy’s Office of Science and National Nuclear Security Administration, responsible for delivering a capable </a:t>
            </a:r>
            <a:r>
              <a:rPr lang="en-US" sz="800" b="0" dirty="0" err="1">
                <a:solidFill>
                  <a:schemeClr val="bg1"/>
                </a:solidFill>
              </a:rPr>
              <a:t>exascale</a:t>
            </a:r>
            <a:r>
              <a:rPr lang="en-US" sz="800" b="0" dirty="0">
                <a:solidFill>
                  <a:schemeClr val="bg1"/>
                </a:solidFill>
              </a:rPr>
              <a:t> ecosystem, including software, applications, and hardware technology, to support the nation’s </a:t>
            </a:r>
            <a:r>
              <a:rPr lang="en-US" sz="800" b="0" dirty="0" err="1">
                <a:solidFill>
                  <a:schemeClr val="bg1"/>
                </a:solidFill>
              </a:rPr>
              <a:t>exascale</a:t>
            </a:r>
            <a:r>
              <a:rPr lang="en-US" sz="800" b="0" dirty="0">
                <a:solidFill>
                  <a:schemeClr val="bg1"/>
                </a:solidFill>
              </a:rPr>
              <a:t> computing imperative.</a:t>
            </a:r>
            <a:endParaRPr lang="en-US" sz="800" b="1" dirty="0">
              <a:solidFill>
                <a:schemeClr val="bg1"/>
              </a:solidFill>
            </a:endParaRPr>
          </a:p>
          <a:p>
            <a:endParaRPr lang="en-US" sz="800" b="1" dirty="0">
              <a:solidFill>
                <a:schemeClr val="bg1"/>
              </a:solidFill>
            </a:endParaRPr>
          </a:p>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19B91F5E-888D-E54C-B87B-CA3ABFC0A22E}"/>
              </a:ext>
            </a:extLst>
          </p:cNvPr>
          <p:cNvPicPr>
            <a:picLocks noChangeAspect="1"/>
          </p:cNvPicPr>
          <p:nvPr/>
        </p:nvPicPr>
        <p:blipFill>
          <a:blip r:embed="rId3"/>
          <a:stretch>
            <a:fillRect/>
          </a:stretch>
        </p:blipFill>
        <p:spPr>
          <a:xfrm>
            <a:off x="1290637" y="1261696"/>
            <a:ext cx="2946400" cy="3771900"/>
          </a:xfrm>
          <a:prstGeom prst="rect">
            <a:avLst/>
          </a:prstGeom>
        </p:spPr>
      </p:pic>
      <p:pic>
        <p:nvPicPr>
          <p:cNvPr id="2" name="Picture 1">
            <a:extLst>
              <a:ext uri="{FF2B5EF4-FFF2-40B4-BE49-F238E27FC236}">
                <a16:creationId xmlns:a16="http://schemas.microsoft.com/office/drawing/2014/main" id="{95F93965-9952-F843-B0C7-5052C9449879}"/>
              </a:ext>
            </a:extLst>
          </p:cNvPr>
          <p:cNvPicPr>
            <a:picLocks noChangeAspect="1"/>
          </p:cNvPicPr>
          <p:nvPr userDrawn="1"/>
        </p:nvPicPr>
        <p:blipFill>
          <a:blip r:embed="rId4"/>
          <a:stretch>
            <a:fillRect/>
          </a:stretch>
        </p:blipFill>
        <p:spPr>
          <a:xfrm>
            <a:off x="8877300" y="761169"/>
            <a:ext cx="2590800" cy="2324100"/>
          </a:xfrm>
          <a:prstGeom prst="rect">
            <a:avLst/>
          </a:prstGeom>
        </p:spPr>
      </p:pic>
    </p:spTree>
    <p:extLst>
      <p:ext uri="{BB962C8B-B14F-4D97-AF65-F5344CB8AC3E}">
        <p14:creationId xmlns:p14="http://schemas.microsoft.com/office/powerpoint/2010/main" val="297771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339141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2500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171406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12403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406582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384240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extLst>
      <p:ext uri="{BB962C8B-B14F-4D97-AF65-F5344CB8AC3E}">
        <p14:creationId xmlns:p14="http://schemas.microsoft.com/office/powerpoint/2010/main" val="173411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p:nvPicPr>
        <p:blipFill rotWithShape="1">
          <a:blip r:embed="rId12"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LLNL-PRES-821032</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p:nvPicPr>
        <p:blipFill rotWithShape="1">
          <a:blip r:embed="rId13"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pic>
        <p:nvPicPr>
          <p:cNvPr id="9" name="Picture 8">
            <a:extLst>
              <a:ext uri="{FF2B5EF4-FFF2-40B4-BE49-F238E27FC236}">
                <a16:creationId xmlns:a16="http://schemas.microsoft.com/office/drawing/2014/main" id="{890E0C2A-A9C9-FB4A-90FB-2A76E4A04B64}"/>
              </a:ext>
            </a:extLst>
          </p:cNvPr>
          <p:cNvPicPr>
            <a:picLocks noChangeAspect="1"/>
          </p:cNvPicPr>
          <p:nvPr/>
        </p:nvPicPr>
        <p:blipFill>
          <a:blip r:embed="rId14"/>
          <a:stretch>
            <a:fillRect/>
          </a:stretch>
        </p:blipFill>
        <p:spPr>
          <a:xfrm>
            <a:off x="5619061" y="6451370"/>
            <a:ext cx="945804" cy="365760"/>
          </a:xfrm>
          <a:prstGeom prst="rect">
            <a:avLst/>
          </a:prstGeom>
        </p:spPr>
      </p:pic>
    </p:spTree>
    <p:extLst>
      <p:ext uri="{BB962C8B-B14F-4D97-AF65-F5344CB8AC3E}">
        <p14:creationId xmlns:p14="http://schemas.microsoft.com/office/powerpoint/2010/main" val="14983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LLNL/Adiak"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daboehme/LULESH/tree/adiak-caliper-suppor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LNL/Caliper"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github.com/LLNL/Caliper/discussions" TargetMode="External"/><Relationship Id="rId4" Type="http://schemas.openxmlformats.org/officeDocument/2006/relationships/hyperlink" Target="https://llnl.github.io/Calip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04F5-FE4F-EA4C-AA2D-FD18DAC1C0C4}"/>
              </a:ext>
            </a:extLst>
          </p:cNvPr>
          <p:cNvSpPr>
            <a:spLocks noGrp="1"/>
          </p:cNvSpPr>
          <p:nvPr>
            <p:ph type="title"/>
          </p:nvPr>
        </p:nvSpPr>
        <p:spPr/>
        <p:txBody>
          <a:bodyPr/>
          <a:lstStyle/>
          <a:p>
            <a:r>
              <a:rPr lang="en-US" dirty="0"/>
              <a:t>Caliper: A Performance Profiling Library</a:t>
            </a:r>
          </a:p>
        </p:txBody>
      </p:sp>
      <p:sp>
        <p:nvSpPr>
          <p:cNvPr id="3" name="Text Placeholder 2">
            <a:extLst>
              <a:ext uri="{FF2B5EF4-FFF2-40B4-BE49-F238E27FC236}">
                <a16:creationId xmlns:a16="http://schemas.microsoft.com/office/drawing/2014/main" id="{EA5780EC-57FF-F54D-9923-CBCFDAD95361}"/>
              </a:ext>
            </a:extLst>
          </p:cNvPr>
          <p:cNvSpPr>
            <a:spLocks noGrp="1"/>
          </p:cNvSpPr>
          <p:nvPr>
            <p:ph type="body" sz="quarter" idx="13"/>
          </p:nvPr>
        </p:nvSpPr>
        <p:spPr/>
        <p:txBody>
          <a:bodyPr/>
          <a:lstStyle/>
          <a:p>
            <a:r>
              <a:rPr lang="en-US" dirty="0"/>
              <a:t>2021 ECP Annual Meeting: Tutorial</a:t>
            </a:r>
          </a:p>
        </p:txBody>
      </p:sp>
      <p:sp>
        <p:nvSpPr>
          <p:cNvPr id="4" name="Text Placeholder 3">
            <a:extLst>
              <a:ext uri="{FF2B5EF4-FFF2-40B4-BE49-F238E27FC236}">
                <a16:creationId xmlns:a16="http://schemas.microsoft.com/office/drawing/2014/main" id="{95EE5EE1-223A-664C-85EC-70BF738B8B1F}"/>
              </a:ext>
            </a:extLst>
          </p:cNvPr>
          <p:cNvSpPr>
            <a:spLocks noGrp="1"/>
          </p:cNvSpPr>
          <p:nvPr>
            <p:ph type="body" sz="quarter" idx="15"/>
          </p:nvPr>
        </p:nvSpPr>
        <p:spPr/>
        <p:txBody>
          <a:bodyPr/>
          <a:lstStyle/>
          <a:p>
            <a:r>
              <a:rPr lang="en-US" dirty="0"/>
              <a:t>David Boehme</a:t>
            </a:r>
          </a:p>
        </p:txBody>
      </p:sp>
      <p:sp>
        <p:nvSpPr>
          <p:cNvPr id="5" name="Text Placeholder 4">
            <a:extLst>
              <a:ext uri="{FF2B5EF4-FFF2-40B4-BE49-F238E27FC236}">
                <a16:creationId xmlns:a16="http://schemas.microsoft.com/office/drawing/2014/main" id="{F4AD4108-AF31-3645-BA70-C836225F02B0}"/>
              </a:ext>
            </a:extLst>
          </p:cNvPr>
          <p:cNvSpPr>
            <a:spLocks noGrp="1"/>
          </p:cNvSpPr>
          <p:nvPr>
            <p:ph type="body" sz="quarter" idx="16"/>
          </p:nvPr>
        </p:nvSpPr>
        <p:spPr/>
        <p:txBody>
          <a:bodyPr/>
          <a:lstStyle/>
          <a:p>
            <a:r>
              <a:rPr lang="en-US" dirty="0"/>
              <a:t>April 12, 2021</a:t>
            </a:r>
          </a:p>
        </p:txBody>
      </p:sp>
      <p:sp>
        <p:nvSpPr>
          <p:cNvPr id="6" name="Text Placeholder 5">
            <a:extLst>
              <a:ext uri="{FF2B5EF4-FFF2-40B4-BE49-F238E27FC236}">
                <a16:creationId xmlns:a16="http://schemas.microsoft.com/office/drawing/2014/main" id="{A7120FB2-F043-5047-B7FD-7EC3CE37ACC9}"/>
              </a:ext>
            </a:extLst>
          </p:cNvPr>
          <p:cNvSpPr>
            <a:spLocks noGrp="1"/>
          </p:cNvSpPr>
          <p:nvPr>
            <p:ph type="body" sz="quarter" idx="17"/>
          </p:nvPr>
        </p:nvSpPr>
        <p:spPr/>
        <p:txBody>
          <a:bodyPr/>
          <a:lstStyle/>
          <a:p>
            <a:r>
              <a:rPr lang="en-US" dirty="0"/>
              <a:t>Computer Scientist</a:t>
            </a:r>
          </a:p>
        </p:txBody>
      </p:sp>
    </p:spTree>
    <p:extLst>
      <p:ext uri="{BB962C8B-B14F-4D97-AF65-F5344CB8AC3E}">
        <p14:creationId xmlns:p14="http://schemas.microsoft.com/office/powerpoint/2010/main" val="69541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57150" indent="0">
              <a:buNone/>
            </a:pPr>
            <a:endParaRPr lang="en-US" dirty="0"/>
          </a:p>
          <a:p>
            <a:endParaRPr lang="en-US" dirty="0"/>
          </a:p>
          <a:p>
            <a:endParaRPr lang="en-US" dirty="0"/>
          </a:p>
          <a:p>
            <a:endParaRPr lang="en-US" dirty="0"/>
          </a:p>
          <a:p>
            <a:endParaRPr lang="en-US" dirty="0"/>
          </a:p>
          <a:p>
            <a:r>
              <a:rPr lang="en-US" dirty="0"/>
              <a:t>Use annotation macros (C/C++) or functions to mark and name code regions</a:t>
            </a:r>
            <a:endParaRPr lang="en-US" dirty="0">
              <a:latin typeface="Consolas" charset="0"/>
              <a:ea typeface="Consolas" charset="0"/>
              <a:cs typeface="Consolas" charset="0"/>
            </a:endParaRPr>
          </a:p>
          <a:p>
            <a:endParaRPr lang="en-US" dirty="0">
              <a:latin typeface="Calibri" charset="0"/>
              <a:ea typeface="Calibri" charset="0"/>
              <a:cs typeface="Calibri" charset="0"/>
            </a:endParaRPr>
          </a:p>
        </p:txBody>
      </p:sp>
      <p:sp>
        <p:nvSpPr>
          <p:cNvPr id="2" name="Title 1"/>
          <p:cNvSpPr>
            <a:spLocks noGrp="1"/>
          </p:cNvSpPr>
          <p:nvPr>
            <p:ph type="title"/>
          </p:nvPr>
        </p:nvSpPr>
        <p:spPr/>
        <p:txBody>
          <a:bodyPr/>
          <a:lstStyle/>
          <a:p>
            <a:r>
              <a:rPr lang="en-US" dirty="0"/>
              <a:t>Region Profiling: Marking Code Regions</a:t>
            </a:r>
          </a:p>
        </p:txBody>
      </p:sp>
      <p:sp>
        <p:nvSpPr>
          <p:cNvPr id="5" name="TextBox 4"/>
          <p:cNvSpPr txBox="1"/>
          <p:nvPr/>
        </p:nvSpPr>
        <p:spPr>
          <a:xfrm>
            <a:off x="609600" y="1906325"/>
            <a:ext cx="5181599" cy="2246769"/>
          </a:xfrm>
          <a:prstGeom prst="rect">
            <a:avLst/>
          </a:prstGeom>
          <a:noFill/>
          <a:ln>
            <a:solidFill>
              <a:schemeClr val="accent3">
                <a:lumMod val="50000"/>
              </a:schemeClr>
            </a:solidFill>
          </a:ln>
        </p:spPr>
        <p:txBody>
          <a:bodyPr wrap="square" rtlCol="0">
            <a:spAutoFit/>
          </a:bodyPr>
          <a:lstStyle/>
          <a:p>
            <a:r>
              <a:rPr lang="en-US" sz="1400">
                <a:latin typeface="Consolas" charset="0"/>
                <a:ea typeface="Consolas" charset="0"/>
                <a:cs typeface="Consolas" charset="0"/>
              </a:rPr>
              <a:t>#include &lt;caliper/</a:t>
            </a:r>
            <a:r>
              <a:rPr lang="en-US" sz="1400" err="1">
                <a:latin typeface="Consolas" charset="0"/>
                <a:ea typeface="Consolas" charset="0"/>
                <a:cs typeface="Consolas" charset="0"/>
              </a:rPr>
              <a:t>cali.h</a:t>
            </a:r>
            <a:r>
              <a:rPr lang="en-US" sz="1400">
                <a:latin typeface="Consolas" charset="0"/>
                <a:ea typeface="Consolas" charset="0"/>
                <a:cs typeface="Consolas" charset="0"/>
              </a:rPr>
              <a:t>&gt;</a:t>
            </a:r>
          </a:p>
          <a:p>
            <a:endParaRPr lang="en-US" sz="1400">
              <a:latin typeface="Consolas" charset="0"/>
              <a:ea typeface="Consolas" charset="0"/>
              <a:cs typeface="Consolas" charset="0"/>
            </a:endParaRPr>
          </a:p>
          <a:p>
            <a:r>
              <a:rPr lang="en-US" sz="1400" b="1">
                <a:latin typeface="Consolas" charset="0"/>
                <a:ea typeface="Consolas" charset="0"/>
                <a:cs typeface="Consolas" charset="0"/>
              </a:rPr>
              <a:t>void</a:t>
            </a:r>
            <a:r>
              <a:rPr lang="en-US" sz="1400">
                <a:latin typeface="Consolas" charset="0"/>
                <a:ea typeface="Consolas" charset="0"/>
                <a:cs typeface="Consolas" charset="0"/>
              </a:rPr>
              <a:t> main() {</a:t>
            </a:r>
          </a:p>
          <a:p>
            <a:r>
              <a:rPr lang="en-US" sz="1400">
                <a:latin typeface="Consolas" charset="0"/>
                <a:ea typeface="Consolas" charset="0"/>
                <a:cs typeface="Consolas" charset="0"/>
              </a:rPr>
              <a:t>  </a:t>
            </a:r>
            <a:r>
              <a:rPr lang="en-US" sz="1400">
                <a:solidFill>
                  <a:schemeClr val="tx2"/>
                </a:solidFill>
                <a:latin typeface="Consolas" charset="0"/>
                <a:ea typeface="Consolas" charset="0"/>
                <a:cs typeface="Consolas" charset="0"/>
              </a:rPr>
              <a:t>CALI_MARK_BEGIN(”</a:t>
            </a:r>
            <a:r>
              <a:rPr lang="en-US" sz="1400" err="1">
                <a:solidFill>
                  <a:schemeClr val="tx2"/>
                </a:solidFill>
                <a:latin typeface="Consolas" charset="0"/>
                <a:ea typeface="Consolas" charset="0"/>
                <a:cs typeface="Consolas" charset="0"/>
              </a:rPr>
              <a:t>init</a:t>
            </a:r>
            <a:r>
              <a:rPr lang="en-US" sz="1400">
                <a:solidFill>
                  <a:schemeClr val="tx2"/>
                </a:solidFill>
                <a:latin typeface="Consolas" charset="0"/>
                <a:ea typeface="Consolas" charset="0"/>
                <a:cs typeface="Consolas" charset="0"/>
              </a:rPr>
              <a:t>”)</a:t>
            </a:r>
            <a:r>
              <a:rPr lang="en-US" sz="1400">
                <a:latin typeface="Consolas" charset="0"/>
                <a:ea typeface="Consolas" charset="0"/>
                <a:cs typeface="Consolas" charset="0"/>
              </a:rPr>
              <a:t>;</a:t>
            </a:r>
          </a:p>
          <a:p>
            <a:endParaRPr lang="en-US" sz="1400">
              <a:latin typeface="Consolas" charset="0"/>
              <a:ea typeface="Consolas" charset="0"/>
              <a:cs typeface="Consolas" charset="0"/>
            </a:endParaRPr>
          </a:p>
          <a:p>
            <a:r>
              <a:rPr lang="en-US" sz="1400">
                <a:latin typeface="Consolas" charset="0"/>
                <a:ea typeface="Consolas" charset="0"/>
                <a:cs typeface="Consolas" charset="0"/>
              </a:rPr>
              <a:t>  </a:t>
            </a:r>
            <a:r>
              <a:rPr lang="en-US" sz="1400" err="1">
                <a:latin typeface="Consolas" charset="0"/>
                <a:ea typeface="Consolas" charset="0"/>
                <a:cs typeface="Consolas" charset="0"/>
              </a:rPr>
              <a:t>do_init</a:t>
            </a:r>
            <a:r>
              <a:rPr lang="en-US" sz="1400">
                <a:latin typeface="Consolas" charset="0"/>
                <a:ea typeface="Consolas" charset="0"/>
                <a:cs typeface="Consolas" charset="0"/>
              </a:rPr>
              <a:t>();</a:t>
            </a:r>
          </a:p>
          <a:p>
            <a:endParaRPr lang="en-US" sz="1400">
              <a:latin typeface="Consolas" charset="0"/>
              <a:ea typeface="Consolas" charset="0"/>
              <a:cs typeface="Consolas" charset="0"/>
            </a:endParaRPr>
          </a:p>
          <a:p>
            <a:r>
              <a:rPr lang="en-US" sz="1400">
                <a:latin typeface="Consolas" charset="0"/>
                <a:ea typeface="Consolas" charset="0"/>
                <a:cs typeface="Consolas" charset="0"/>
              </a:rPr>
              <a:t>  </a:t>
            </a:r>
            <a:r>
              <a:rPr lang="en-US" sz="1400">
                <a:solidFill>
                  <a:schemeClr val="tx2"/>
                </a:solidFill>
                <a:latin typeface="Consolas" charset="0"/>
                <a:ea typeface="Consolas" charset="0"/>
                <a:cs typeface="Consolas" charset="0"/>
              </a:rPr>
              <a:t>CALI_MARK_END</a:t>
            </a:r>
            <a:r>
              <a:rPr lang="en-US" sz="1400">
                <a:latin typeface="Consolas" charset="0"/>
                <a:ea typeface="Consolas" charset="0"/>
                <a:cs typeface="Consolas" charset="0"/>
              </a:rPr>
              <a:t>(”</a:t>
            </a:r>
            <a:r>
              <a:rPr lang="en-US" sz="1400" err="1">
                <a:latin typeface="Consolas" charset="0"/>
                <a:ea typeface="Consolas" charset="0"/>
                <a:cs typeface="Consolas" charset="0"/>
              </a:rPr>
              <a:t>init</a:t>
            </a:r>
            <a:r>
              <a:rPr lang="en-US" sz="1400">
                <a:latin typeface="Consolas" charset="0"/>
                <a:ea typeface="Consolas" charset="0"/>
                <a:cs typeface="Consolas" charset="0"/>
              </a:rPr>
              <a:t>”);</a:t>
            </a:r>
          </a:p>
          <a:p>
            <a:r>
              <a:rPr lang="en-US" sz="1400">
                <a:latin typeface="Consolas" charset="0"/>
                <a:ea typeface="Consolas" charset="0"/>
                <a:cs typeface="Consolas" charset="0"/>
              </a:rPr>
              <a:t>}</a:t>
            </a:r>
          </a:p>
          <a:p>
            <a:endParaRPr lang="en-US" sz="1400">
              <a:latin typeface="Consolas" charset="0"/>
              <a:ea typeface="Consolas" charset="0"/>
              <a:cs typeface="Consolas" charset="0"/>
            </a:endParaRPr>
          </a:p>
        </p:txBody>
      </p:sp>
      <p:sp>
        <p:nvSpPr>
          <p:cNvPr id="6" name="TextBox 5">
            <a:extLst>
              <a:ext uri="{FF2B5EF4-FFF2-40B4-BE49-F238E27FC236}">
                <a16:creationId xmlns:a16="http://schemas.microsoft.com/office/drawing/2014/main" id="{EBECE508-1A0C-D942-B22E-17AA1F59D77D}"/>
              </a:ext>
            </a:extLst>
          </p:cNvPr>
          <p:cNvSpPr txBox="1"/>
          <p:nvPr/>
        </p:nvSpPr>
        <p:spPr>
          <a:xfrm>
            <a:off x="6096000" y="1918536"/>
            <a:ext cx="5181599" cy="2246769"/>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USE </a:t>
            </a:r>
            <a:r>
              <a:rPr lang="en-US" sz="1400" dirty="0" err="1">
                <a:latin typeface="Consolas" charset="0"/>
                <a:ea typeface="Consolas" charset="0"/>
                <a:cs typeface="Consolas" charset="0"/>
              </a:rPr>
              <a:t>caliper_mod</a:t>
            </a:r>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CALL</a:t>
            </a:r>
            <a:r>
              <a:rPr lang="en-US" sz="1400" dirty="0">
                <a:solidFill>
                  <a:schemeClr val="tx2"/>
                </a:solidFill>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cali_begin_region</a:t>
            </a:r>
            <a:r>
              <a:rPr lang="en-US" sz="1400" dirty="0">
                <a:solidFill>
                  <a:schemeClr val="tx2"/>
                </a:solidFill>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init</a:t>
            </a:r>
            <a:r>
              <a:rPr lang="en-US" sz="1400" dirty="0">
                <a:solidFill>
                  <a:schemeClr val="tx2"/>
                </a:solidFill>
                <a:latin typeface="Consolas" charset="0"/>
                <a:ea typeface="Consolas" charset="0"/>
                <a:cs typeface="Consolas" charset="0"/>
              </a:rPr>
              <a:t>’)</a:t>
            </a:r>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CALL </a:t>
            </a:r>
            <a:r>
              <a:rPr lang="en-US" sz="1400" dirty="0" err="1">
                <a:latin typeface="Consolas" charset="0"/>
                <a:ea typeface="Consolas" charset="0"/>
                <a:cs typeface="Consolas" charset="0"/>
              </a:rPr>
              <a:t>do_init</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CALL </a:t>
            </a:r>
            <a:r>
              <a:rPr lang="en-US" sz="1400" dirty="0" err="1">
                <a:solidFill>
                  <a:schemeClr val="tx2"/>
                </a:solidFill>
                <a:latin typeface="Consolas" charset="0"/>
                <a:ea typeface="Consolas" charset="0"/>
                <a:cs typeface="Consolas" charset="0"/>
              </a:rPr>
              <a:t>cali_end_region</a:t>
            </a:r>
            <a:r>
              <a:rPr lang="en-US" sz="1400" dirty="0">
                <a:latin typeface="Consolas" charset="0"/>
                <a:ea typeface="Consolas" charset="0"/>
                <a:cs typeface="Consolas" charset="0"/>
              </a:rPr>
              <a:t>(‘</a:t>
            </a:r>
            <a:r>
              <a:rPr lang="en-US" sz="1400" dirty="0" err="1">
                <a:latin typeface="Consolas" charset="0"/>
                <a:ea typeface="Consolas" charset="0"/>
                <a:cs typeface="Consolas" charset="0"/>
              </a:rPr>
              <a:t>init</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6E0253AB-390A-E645-B35A-8F3FB5F1E53E}"/>
              </a:ext>
            </a:extLst>
          </p:cNvPr>
          <p:cNvSpPr txBox="1"/>
          <p:nvPr/>
        </p:nvSpPr>
        <p:spPr>
          <a:xfrm>
            <a:off x="2823501" y="1489259"/>
            <a:ext cx="753796" cy="369332"/>
          </a:xfrm>
          <a:prstGeom prst="rect">
            <a:avLst/>
          </a:prstGeom>
          <a:noFill/>
        </p:spPr>
        <p:txBody>
          <a:bodyPr wrap="none" rtlCol="0">
            <a:spAutoFit/>
          </a:bodyPr>
          <a:lstStyle/>
          <a:p>
            <a:r>
              <a:rPr lang="en-US" dirty="0"/>
              <a:t>C/C++</a:t>
            </a:r>
          </a:p>
        </p:txBody>
      </p:sp>
      <p:sp>
        <p:nvSpPr>
          <p:cNvPr id="8" name="TextBox 7">
            <a:extLst>
              <a:ext uri="{FF2B5EF4-FFF2-40B4-BE49-F238E27FC236}">
                <a16:creationId xmlns:a16="http://schemas.microsoft.com/office/drawing/2014/main" id="{53259A11-8362-E44A-B139-48AD58ABC351}"/>
              </a:ext>
            </a:extLst>
          </p:cNvPr>
          <p:cNvSpPr txBox="1"/>
          <p:nvPr/>
        </p:nvSpPr>
        <p:spPr>
          <a:xfrm>
            <a:off x="8249756" y="1489259"/>
            <a:ext cx="874085" cy="369332"/>
          </a:xfrm>
          <a:prstGeom prst="rect">
            <a:avLst/>
          </a:prstGeom>
          <a:noFill/>
        </p:spPr>
        <p:txBody>
          <a:bodyPr wrap="none" rtlCol="0">
            <a:spAutoFit/>
          </a:bodyPr>
          <a:lstStyle/>
          <a:p>
            <a:pPr algn="ctr"/>
            <a:r>
              <a:rPr lang="en-US" dirty="0"/>
              <a:t>Fortran</a:t>
            </a:r>
          </a:p>
        </p:txBody>
      </p:sp>
    </p:spTree>
    <p:extLst>
      <p:ext uri="{BB962C8B-B14F-4D97-AF65-F5344CB8AC3E}">
        <p14:creationId xmlns:p14="http://schemas.microsoft.com/office/powerpoint/2010/main" val="272706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5FCE40-B938-884F-AB39-0D4177021DF4}"/>
              </a:ext>
            </a:extLst>
          </p:cNvPr>
          <p:cNvSpPr>
            <a:spLocks noGrp="1"/>
          </p:cNvSpPr>
          <p:nvPr>
            <p:ph idx="1"/>
          </p:nvPr>
        </p:nvSpPr>
        <p:spPr/>
        <p:txBody>
          <a:bodyPr/>
          <a:lstStyle/>
          <a:p>
            <a:r>
              <a:rPr lang="en-US" dirty="0"/>
              <a:t>Be selective: Instrument high-level program subdivisions (kernels, phases, ...)</a:t>
            </a:r>
          </a:p>
          <a:p>
            <a:r>
              <a:rPr lang="en-US" dirty="0"/>
              <a:t>Be clear: Choose meaningful names</a:t>
            </a:r>
          </a:p>
          <a:p>
            <a:r>
              <a:rPr lang="en-US" dirty="0"/>
              <a:t>Start small: Add instrumentation incrementally</a:t>
            </a:r>
          </a:p>
        </p:txBody>
      </p:sp>
      <p:sp>
        <p:nvSpPr>
          <p:cNvPr id="3" name="Title 2">
            <a:extLst>
              <a:ext uri="{FF2B5EF4-FFF2-40B4-BE49-F238E27FC236}">
                <a16:creationId xmlns:a16="http://schemas.microsoft.com/office/drawing/2014/main" id="{654BBB26-0EDD-CA48-A1C9-12ABF1BAEF44}"/>
              </a:ext>
            </a:extLst>
          </p:cNvPr>
          <p:cNvSpPr>
            <a:spLocks noGrp="1"/>
          </p:cNvSpPr>
          <p:nvPr>
            <p:ph type="title"/>
          </p:nvPr>
        </p:nvSpPr>
        <p:spPr/>
        <p:txBody>
          <a:bodyPr/>
          <a:lstStyle/>
          <a:p>
            <a:r>
              <a:rPr lang="en-US" dirty="0"/>
              <a:t>Region Profiling: Best Practices</a:t>
            </a:r>
          </a:p>
        </p:txBody>
      </p:sp>
      <p:sp>
        <p:nvSpPr>
          <p:cNvPr id="4" name="TextBox 3">
            <a:extLst>
              <a:ext uri="{FF2B5EF4-FFF2-40B4-BE49-F238E27FC236}">
                <a16:creationId xmlns:a16="http://schemas.microsoft.com/office/drawing/2014/main" id="{A035722A-E232-EB4B-A94E-AABE8FB1EE8C}"/>
              </a:ext>
            </a:extLst>
          </p:cNvPr>
          <p:cNvSpPr txBox="1"/>
          <p:nvPr/>
        </p:nvSpPr>
        <p:spPr>
          <a:xfrm>
            <a:off x="1568450" y="3429000"/>
            <a:ext cx="9055100" cy="2246769"/>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RAJA::</a:t>
            </a:r>
            <a:r>
              <a:rPr lang="en-US" sz="1400" dirty="0" err="1">
                <a:latin typeface="Consolas" charset="0"/>
                <a:ea typeface="Consolas" charset="0"/>
                <a:cs typeface="Consolas" charset="0"/>
              </a:rPr>
              <a:t>ReduceSum</a:t>
            </a:r>
            <a:r>
              <a:rPr lang="en-US" sz="1400" dirty="0">
                <a:latin typeface="Consolas" charset="0"/>
                <a:ea typeface="Consolas" charset="0"/>
                <a:cs typeface="Consolas" charset="0"/>
              </a:rPr>
              <a:t>&lt;RAJA::</a:t>
            </a:r>
            <a:r>
              <a:rPr lang="en-US" sz="1400" dirty="0" err="1">
                <a:latin typeface="Consolas" charset="0"/>
                <a:ea typeface="Consolas" charset="0"/>
                <a:cs typeface="Consolas" charset="0"/>
              </a:rPr>
              <a:t>omp_reduce</a:t>
            </a:r>
            <a:r>
              <a:rPr lang="en-US" sz="1400" dirty="0">
                <a:latin typeface="Consolas" charset="0"/>
                <a:ea typeface="Consolas" charset="0"/>
                <a:cs typeface="Consolas" charset="0"/>
              </a:rPr>
              <a:t>, double&gt; </a:t>
            </a:r>
            <a:r>
              <a:rPr lang="en-US" sz="1400" dirty="0" err="1">
                <a:latin typeface="Consolas" charset="0"/>
                <a:ea typeface="Consolas" charset="0"/>
                <a:cs typeface="Consolas" charset="0"/>
              </a:rPr>
              <a:t>ompdot</a:t>
            </a:r>
            <a:r>
              <a:rPr lang="en-US" sz="1400" dirty="0">
                <a:latin typeface="Consolas" charset="0"/>
                <a:ea typeface="Consolas" charset="0"/>
                <a:cs typeface="Consolas" charset="0"/>
              </a:rPr>
              <a:t>(0.0); </a:t>
            </a:r>
          </a:p>
          <a:p>
            <a:endParaRPr lang="en-US" sz="1400" dirty="0">
              <a:solidFill>
                <a:schemeClr val="tx2"/>
              </a:solidFill>
              <a:latin typeface="Consolas" charset="0"/>
              <a:ea typeface="Consolas" charset="0"/>
              <a:cs typeface="Consolas" charset="0"/>
            </a:endParaRPr>
          </a:p>
          <a:p>
            <a:r>
              <a:rPr lang="en-US" sz="1400" dirty="0">
                <a:solidFill>
                  <a:schemeClr val="tx2"/>
                </a:solidFill>
                <a:latin typeface="Consolas" charset="0"/>
                <a:ea typeface="Consolas" charset="0"/>
                <a:cs typeface="Consolas" charset="0"/>
              </a:rPr>
              <a:t>CALI_MARK_BEGIN(</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dotproduct</a:t>
            </a:r>
            <a:r>
              <a:rPr lang="en-US" sz="1400" dirty="0">
                <a:solidFill>
                  <a:schemeClr val="accent3">
                    <a:lumMod val="75000"/>
                  </a:schemeClr>
                </a:solidFill>
                <a:latin typeface="Consolas" charset="0"/>
                <a:ea typeface="Consolas" charset="0"/>
                <a:cs typeface="Consolas" charset="0"/>
              </a:rPr>
              <a:t>”</a:t>
            </a:r>
            <a:r>
              <a:rPr lang="en-US" sz="1400" dirty="0">
                <a:solidFill>
                  <a:schemeClr val="tx2"/>
                </a:solidFill>
                <a:latin typeface="Consolas" charset="0"/>
                <a:ea typeface="Consolas" charset="0"/>
                <a:cs typeface="Consolas" charset="0"/>
              </a:rPr>
              <a:t>)</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RAJA::</a:t>
            </a:r>
            <a:r>
              <a:rPr lang="en-US" sz="1400" dirty="0" err="1">
                <a:latin typeface="Consolas" charset="0"/>
                <a:ea typeface="Consolas" charset="0"/>
                <a:cs typeface="Consolas" charset="0"/>
              </a:rPr>
              <a:t>forall</a:t>
            </a:r>
            <a:r>
              <a:rPr lang="en-US" sz="1400" dirty="0">
                <a:latin typeface="Consolas" charset="0"/>
                <a:ea typeface="Consolas" charset="0"/>
                <a:cs typeface="Consolas" charset="0"/>
              </a:rPr>
              <a:t>&lt;RAJA::</a:t>
            </a:r>
            <a:r>
              <a:rPr lang="en-US" sz="1400" dirty="0" err="1">
                <a:latin typeface="Consolas" charset="0"/>
                <a:ea typeface="Consolas" charset="0"/>
                <a:cs typeface="Consolas" charset="0"/>
              </a:rPr>
              <a:t>omp_parallel_for_exec</a:t>
            </a:r>
            <a:r>
              <a:rPr lang="en-US" sz="1400" dirty="0">
                <a:latin typeface="Consolas" charset="0"/>
                <a:ea typeface="Consolas" charset="0"/>
                <a:cs typeface="Consolas" charset="0"/>
              </a:rPr>
              <a:t>&gt;(RAJA::</a:t>
            </a:r>
            <a:r>
              <a:rPr lang="en-US" sz="1400" dirty="0" err="1">
                <a:latin typeface="Consolas" charset="0"/>
                <a:ea typeface="Consolas" charset="0"/>
                <a:cs typeface="Consolas" charset="0"/>
              </a:rPr>
              <a:t>RangeSegment</a:t>
            </a:r>
            <a:r>
              <a:rPr lang="en-US" sz="1400" dirty="0">
                <a:latin typeface="Consolas" charset="0"/>
                <a:ea typeface="Consolas" charset="0"/>
                <a:cs typeface="Consolas" charset="0"/>
              </a:rPr>
              <a:t>(0, N), [=] (int </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 {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ompdot</a:t>
            </a:r>
            <a:r>
              <a:rPr lang="en-US" sz="1400" dirty="0">
                <a:latin typeface="Consolas" charset="0"/>
                <a:ea typeface="Consolas" charset="0"/>
                <a:cs typeface="Consolas" charset="0"/>
              </a:rPr>
              <a:t> += a[</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 * b[</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dot = </a:t>
            </a:r>
            <a:r>
              <a:rPr lang="en-US" sz="1400" dirty="0" err="1">
                <a:latin typeface="Consolas" charset="0"/>
                <a:ea typeface="Consolas" charset="0"/>
                <a:cs typeface="Consolas" charset="0"/>
              </a:rPr>
              <a:t>ompdot.get</a:t>
            </a:r>
            <a:r>
              <a:rPr lang="en-US" sz="1400" dirty="0">
                <a:latin typeface="Consolas" charset="0"/>
                <a:ea typeface="Consolas" charset="0"/>
                <a:cs typeface="Consolas" charset="0"/>
              </a:rPr>
              <a:t>(); </a:t>
            </a:r>
          </a:p>
          <a:p>
            <a:endParaRPr lang="en-US" sz="1400" dirty="0">
              <a:latin typeface="Consolas" charset="0"/>
              <a:ea typeface="Consolas" charset="0"/>
              <a:cs typeface="Consolas" charset="0"/>
            </a:endParaRPr>
          </a:p>
          <a:p>
            <a:r>
              <a:rPr lang="en-US" sz="1400" dirty="0">
                <a:solidFill>
                  <a:schemeClr val="tx2"/>
                </a:solidFill>
                <a:latin typeface="Consolas" charset="0"/>
                <a:ea typeface="Consolas" charset="0"/>
                <a:cs typeface="Consolas" charset="0"/>
              </a:rPr>
              <a:t>CALI_MARK_END</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dotproduct</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a:t>
            </a:r>
          </a:p>
        </p:txBody>
      </p:sp>
      <p:sp>
        <p:nvSpPr>
          <p:cNvPr id="6" name="TextBox 5">
            <a:extLst>
              <a:ext uri="{FF2B5EF4-FFF2-40B4-BE49-F238E27FC236}">
                <a16:creationId xmlns:a16="http://schemas.microsoft.com/office/drawing/2014/main" id="{B88A1996-0BFB-4F46-A7FE-0E4A3493C7B5}"/>
              </a:ext>
            </a:extLst>
          </p:cNvPr>
          <p:cNvSpPr txBox="1"/>
          <p:nvPr/>
        </p:nvSpPr>
        <p:spPr>
          <a:xfrm>
            <a:off x="2439457" y="5704342"/>
            <a:ext cx="7365992" cy="369332"/>
          </a:xfrm>
          <a:prstGeom prst="rect">
            <a:avLst/>
          </a:prstGeom>
          <a:noFill/>
        </p:spPr>
        <p:txBody>
          <a:bodyPr wrap="none" rtlCol="0">
            <a:spAutoFit/>
          </a:bodyPr>
          <a:lstStyle/>
          <a:p>
            <a:pPr algn="ctr"/>
            <a:r>
              <a:rPr lang="en-US" dirty="0"/>
              <a:t>Caliper annotations give meaningful names to high-level program constructs</a:t>
            </a:r>
          </a:p>
        </p:txBody>
      </p:sp>
    </p:spTree>
    <p:extLst>
      <p:ext uri="{BB962C8B-B14F-4D97-AF65-F5344CB8AC3E}">
        <p14:creationId xmlns:p14="http://schemas.microsoft.com/office/powerpoint/2010/main" val="396004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AC4979-FA54-B547-9014-DA247917733B}"/>
              </a:ext>
            </a:extLst>
          </p:cNvPr>
          <p:cNvSpPr>
            <a:spLocks noGrp="1"/>
          </p:cNvSpPr>
          <p:nvPr>
            <p:ph idx="1"/>
          </p:nvPr>
        </p:nvSpPr>
        <p:spPr>
          <a:xfrm>
            <a:off x="609600" y="3907971"/>
            <a:ext cx="10972800" cy="2440442"/>
          </a:xfrm>
        </p:spPr>
        <p:txBody>
          <a:bodyPr/>
          <a:lstStyle/>
          <a:p>
            <a:r>
              <a:rPr lang="en-US" dirty="0"/>
              <a:t>Set the CALI_CONFIG environment variable to access Caliper’s built-in profiling configurations</a:t>
            </a:r>
          </a:p>
          <a:p>
            <a:r>
              <a:rPr lang="en-US" dirty="0"/>
              <a:t>“runtime-report” measures, aggregates, and prints time in annotated code regions</a:t>
            </a:r>
          </a:p>
        </p:txBody>
      </p:sp>
      <p:sp>
        <p:nvSpPr>
          <p:cNvPr id="3" name="Title 2">
            <a:extLst>
              <a:ext uri="{FF2B5EF4-FFF2-40B4-BE49-F238E27FC236}">
                <a16:creationId xmlns:a16="http://schemas.microsoft.com/office/drawing/2014/main" id="{2D54F03B-6354-A040-AEAE-427980B90E94}"/>
              </a:ext>
            </a:extLst>
          </p:cNvPr>
          <p:cNvSpPr>
            <a:spLocks noGrp="1"/>
          </p:cNvSpPr>
          <p:nvPr>
            <p:ph type="title"/>
          </p:nvPr>
        </p:nvSpPr>
        <p:spPr/>
        <p:txBody>
          <a:bodyPr/>
          <a:lstStyle/>
          <a:p>
            <a:r>
              <a:rPr lang="en-US" dirty="0"/>
              <a:t>Region Profiling: Printing a Runtime Report</a:t>
            </a:r>
          </a:p>
        </p:txBody>
      </p:sp>
      <p:sp>
        <p:nvSpPr>
          <p:cNvPr id="5" name="TextBox 4">
            <a:extLst>
              <a:ext uri="{FF2B5EF4-FFF2-40B4-BE49-F238E27FC236}">
                <a16:creationId xmlns:a16="http://schemas.microsoft.com/office/drawing/2014/main" id="{FF64E5CB-58E8-2F47-91EF-AD4A265DFA75}"/>
              </a:ext>
            </a:extLst>
          </p:cNvPr>
          <p:cNvSpPr txBox="1"/>
          <p:nvPr/>
        </p:nvSpPr>
        <p:spPr>
          <a:xfrm>
            <a:off x="1340068" y="1509920"/>
            <a:ext cx="9511863" cy="738664"/>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cd Caliper/build </a:t>
            </a:r>
          </a:p>
          <a:p>
            <a:r>
              <a:rPr lang="en-US" sz="1400" dirty="0">
                <a:latin typeface="Consolas" charset="0"/>
                <a:ea typeface="Consolas" charset="0"/>
                <a:cs typeface="Consolas" charset="0"/>
              </a:rPr>
              <a:t>$ make cxx-example </a:t>
            </a:r>
          </a:p>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runtime-report</a:t>
            </a:r>
            <a:r>
              <a:rPr lang="en-US" sz="1400" dirty="0">
                <a:latin typeface="Consolas" charset="0"/>
                <a:ea typeface="Consolas" charset="0"/>
                <a:cs typeface="Consolas" charset="0"/>
              </a:rPr>
              <a:t> ./examples/apps/cxx-example</a:t>
            </a:r>
          </a:p>
        </p:txBody>
      </p:sp>
      <p:sp>
        <p:nvSpPr>
          <p:cNvPr id="6" name="TextBox 5">
            <a:extLst>
              <a:ext uri="{FF2B5EF4-FFF2-40B4-BE49-F238E27FC236}">
                <a16:creationId xmlns:a16="http://schemas.microsoft.com/office/drawing/2014/main" id="{37C5F474-3355-AA45-BAA8-E73066CD4123}"/>
              </a:ext>
            </a:extLst>
          </p:cNvPr>
          <p:cNvSpPr txBox="1"/>
          <p:nvPr/>
        </p:nvSpPr>
        <p:spPr>
          <a:xfrm>
            <a:off x="1340067" y="2399380"/>
            <a:ext cx="9511863" cy="1169551"/>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Min time/rank Max time/rank Avg time/rank Time % </a:t>
            </a:r>
          </a:p>
          <a:p>
            <a:r>
              <a:rPr lang="en-US" sz="1400" dirty="0">
                <a:latin typeface="Consolas" charset="0"/>
                <a:ea typeface="Consolas" charset="0"/>
                <a:cs typeface="Consolas" charset="0"/>
              </a:rPr>
              <a:t>main            0.000119      0.000119      0.000119  7.079120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mainloop</a:t>
            </a:r>
            <a:r>
              <a:rPr lang="en-US" sz="1400" dirty="0">
                <a:latin typeface="Consolas" charset="0"/>
                <a:ea typeface="Consolas" charset="0"/>
                <a:cs typeface="Consolas" charset="0"/>
              </a:rPr>
              <a:t>      0.000067      0.000067      0.000067  3.985723 </a:t>
            </a:r>
          </a:p>
          <a:p>
            <a:r>
              <a:rPr lang="en-US" sz="1400" dirty="0">
                <a:latin typeface="Consolas" charset="0"/>
                <a:ea typeface="Consolas" charset="0"/>
                <a:cs typeface="Consolas" charset="0"/>
              </a:rPr>
              <a:t>    foo         0.000646      0.000646      0.000646 38.429506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init</a:t>
            </a:r>
            <a:r>
              <a:rPr lang="en-US" sz="1400" dirty="0">
                <a:latin typeface="Consolas" charset="0"/>
                <a:ea typeface="Consolas" charset="0"/>
                <a:cs typeface="Consolas" charset="0"/>
              </a:rPr>
              <a:t>          0.000017      0.000017      0.000017  1.011303 </a:t>
            </a:r>
          </a:p>
        </p:txBody>
      </p:sp>
    </p:spTree>
    <p:extLst>
      <p:ext uri="{BB962C8B-B14F-4D97-AF65-F5344CB8AC3E}">
        <p14:creationId xmlns:p14="http://schemas.microsoft.com/office/powerpoint/2010/main" val="405158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66E41A-C3A6-764B-A48D-BB7C651BF356}"/>
              </a:ext>
            </a:extLst>
          </p:cNvPr>
          <p:cNvSpPr>
            <a:spLocks noGrp="1"/>
          </p:cNvSpPr>
          <p:nvPr>
            <p:ph idx="1"/>
          </p:nvPr>
        </p:nvSpPr>
        <p:spPr>
          <a:xfrm>
            <a:off x="609600" y="5251467"/>
            <a:ext cx="10972800" cy="1096945"/>
          </a:xfrm>
        </p:spPr>
        <p:txBody>
          <a:bodyPr/>
          <a:lstStyle/>
          <a:p>
            <a:r>
              <a:rPr lang="en-US" dirty="0"/>
              <a:t>Built-in profiling configurations cover common performance analysis use cases</a:t>
            </a:r>
          </a:p>
        </p:txBody>
      </p:sp>
      <p:sp>
        <p:nvSpPr>
          <p:cNvPr id="3" name="Title 2">
            <a:extLst>
              <a:ext uri="{FF2B5EF4-FFF2-40B4-BE49-F238E27FC236}">
                <a16:creationId xmlns:a16="http://schemas.microsoft.com/office/drawing/2014/main" id="{B17B6B7B-885A-1649-9AA1-34B82B38B642}"/>
              </a:ext>
            </a:extLst>
          </p:cNvPr>
          <p:cNvSpPr>
            <a:spLocks noGrp="1"/>
          </p:cNvSpPr>
          <p:nvPr>
            <p:ph type="title"/>
          </p:nvPr>
        </p:nvSpPr>
        <p:spPr/>
        <p:txBody>
          <a:bodyPr/>
          <a:lstStyle/>
          <a:p>
            <a:r>
              <a:rPr lang="en-US" dirty="0"/>
              <a:t>Built-In Profiling Configurations</a:t>
            </a:r>
          </a:p>
        </p:txBody>
      </p:sp>
      <p:sp>
        <p:nvSpPr>
          <p:cNvPr id="4" name="TextBox 3">
            <a:extLst>
              <a:ext uri="{FF2B5EF4-FFF2-40B4-BE49-F238E27FC236}">
                <a16:creationId xmlns:a16="http://schemas.microsoft.com/office/drawing/2014/main" id="{13FC960B-B672-2140-B2EE-35EC3521856B}"/>
              </a:ext>
            </a:extLst>
          </p:cNvPr>
          <p:cNvSpPr txBox="1"/>
          <p:nvPr/>
        </p:nvSpPr>
        <p:spPr>
          <a:xfrm>
            <a:off x="1340068" y="1457698"/>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solidFill>
                  <a:schemeClr val="accent3">
                    <a:lumMod val="75000"/>
                  </a:schemeClr>
                </a:solidFill>
                <a:latin typeface="Consolas" charset="0"/>
                <a:ea typeface="Consolas" charset="0"/>
                <a:cs typeface="Consolas" charset="0"/>
              </a:rPr>
              <a:t>runtime-report</a:t>
            </a:r>
            <a:r>
              <a:rPr lang="en-US" sz="1400" dirty="0">
                <a:latin typeface="Consolas" charset="0"/>
                <a:ea typeface="Consolas" charset="0"/>
                <a:cs typeface="Consolas" charset="0"/>
              </a:rPr>
              <a:t> ./examples/apps/cxx-example</a:t>
            </a:r>
          </a:p>
        </p:txBody>
      </p:sp>
      <p:sp>
        <p:nvSpPr>
          <p:cNvPr id="8" name="TextBox 7">
            <a:extLst>
              <a:ext uri="{FF2B5EF4-FFF2-40B4-BE49-F238E27FC236}">
                <a16:creationId xmlns:a16="http://schemas.microsoft.com/office/drawing/2014/main" id="{3EF436D5-9DAA-9940-B8DC-293838A19ECC}"/>
              </a:ext>
            </a:extLst>
          </p:cNvPr>
          <p:cNvSpPr txBox="1"/>
          <p:nvPr/>
        </p:nvSpPr>
        <p:spPr>
          <a:xfrm>
            <a:off x="1340068" y="1844571"/>
            <a:ext cx="9511863" cy="1169551"/>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Min time/rank Max time/rank Avg time/rank   Time %</a:t>
            </a:r>
          </a:p>
          <a:p>
            <a:r>
              <a:rPr lang="en-US" sz="1400" dirty="0">
                <a:latin typeface="Consolas" charset="0"/>
                <a:ea typeface="Consolas" charset="0"/>
                <a:cs typeface="Consolas" charset="0"/>
              </a:rPr>
              <a:t>main            0.000179      0.000179      0.000179 2.054637</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mainloop</a:t>
            </a:r>
            <a:r>
              <a:rPr lang="en-US" sz="1400" dirty="0">
                <a:latin typeface="Consolas" charset="0"/>
                <a:ea typeface="Consolas" charset="0"/>
                <a:cs typeface="Consolas" charset="0"/>
              </a:rPr>
              <a:t>      0.000082      0.000082      0.000082 0.941230</a:t>
            </a:r>
          </a:p>
          <a:p>
            <a:r>
              <a:rPr lang="en-US" sz="1400" dirty="0">
                <a:latin typeface="Consolas" charset="0"/>
                <a:ea typeface="Consolas" charset="0"/>
                <a:cs typeface="Consolas" charset="0"/>
              </a:rPr>
              <a:t>    foo         0.000778      0.000778      0.000778 8.930211</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init</a:t>
            </a:r>
            <a:r>
              <a:rPr lang="en-US" sz="1400" dirty="0">
                <a:latin typeface="Consolas" charset="0"/>
                <a:ea typeface="Consolas" charset="0"/>
                <a:cs typeface="Consolas" charset="0"/>
              </a:rPr>
              <a:t>          0.000020      0.000020      0.000020 0.229568</a:t>
            </a:r>
          </a:p>
        </p:txBody>
      </p:sp>
      <p:sp>
        <p:nvSpPr>
          <p:cNvPr id="9" name="TextBox 8">
            <a:extLst>
              <a:ext uri="{FF2B5EF4-FFF2-40B4-BE49-F238E27FC236}">
                <a16:creationId xmlns:a16="http://schemas.microsoft.com/office/drawing/2014/main" id="{F1323F13-14D1-D54D-8BBE-F4C4011AB7C4}"/>
              </a:ext>
            </a:extLst>
          </p:cNvPr>
          <p:cNvSpPr txBox="1"/>
          <p:nvPr/>
        </p:nvSpPr>
        <p:spPr>
          <a:xfrm>
            <a:off x="1340067" y="3667076"/>
            <a:ext cx="9511863" cy="738664"/>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solidFill>
                  <a:schemeClr val="accent3">
                    <a:lumMod val="75000"/>
                  </a:schemeClr>
                </a:solidFill>
                <a:latin typeface="Consolas" charset="0"/>
                <a:ea typeface="Consolas" charset="0"/>
                <a:cs typeface="Consolas" charset="0"/>
              </a:rPr>
              <a:t>hatchet-region-profile</a:t>
            </a:r>
            <a:r>
              <a:rPr lang="en-US" sz="1400" dirty="0">
                <a:latin typeface="Consolas" charset="0"/>
                <a:ea typeface="Consolas" charset="0"/>
                <a:cs typeface="Consolas" charset="0"/>
              </a:rPr>
              <a:t> ./examples/apps/cxx-example</a:t>
            </a:r>
          </a:p>
          <a:p>
            <a:r>
              <a:rPr lang="en-US" sz="1400" dirty="0">
                <a:latin typeface="Consolas" charset="0"/>
                <a:ea typeface="Consolas" charset="0"/>
                <a:cs typeface="Consolas" charset="0"/>
              </a:rPr>
              <a:t>$ ls *.json</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region_profile.json</a:t>
            </a:r>
            <a:endParaRPr lang="en-US" sz="1400" dirty="0">
              <a:latin typeface="Consolas" charset="0"/>
              <a:ea typeface="Consolas" charset="0"/>
              <a:cs typeface="Consolas" charset="0"/>
            </a:endParaRPr>
          </a:p>
        </p:txBody>
      </p:sp>
      <p:sp>
        <p:nvSpPr>
          <p:cNvPr id="5" name="TextBox 4">
            <a:extLst>
              <a:ext uri="{FF2B5EF4-FFF2-40B4-BE49-F238E27FC236}">
                <a16:creationId xmlns:a16="http://schemas.microsoft.com/office/drawing/2014/main" id="{60B134BE-2022-9948-BCCD-97529D742E8B}"/>
              </a:ext>
            </a:extLst>
          </p:cNvPr>
          <p:cNvSpPr txBox="1"/>
          <p:nvPr/>
        </p:nvSpPr>
        <p:spPr>
          <a:xfrm>
            <a:off x="3092705" y="3042089"/>
            <a:ext cx="6006581" cy="369332"/>
          </a:xfrm>
          <a:prstGeom prst="rect">
            <a:avLst/>
          </a:prstGeom>
          <a:noFill/>
        </p:spPr>
        <p:txBody>
          <a:bodyPr wrap="none" rtlCol="0">
            <a:spAutoFit/>
          </a:bodyPr>
          <a:lstStyle/>
          <a:p>
            <a:pPr algn="ctr"/>
            <a:r>
              <a:rPr lang="en-US" i="1" dirty="0"/>
              <a:t>runtime-report</a:t>
            </a:r>
            <a:r>
              <a:rPr lang="en-US" dirty="0"/>
              <a:t> measures and prints time in annotated regions</a:t>
            </a:r>
            <a:endParaRPr lang="en-US" i="1" dirty="0"/>
          </a:p>
        </p:txBody>
      </p:sp>
      <p:sp>
        <p:nvSpPr>
          <p:cNvPr id="11" name="TextBox 10">
            <a:extLst>
              <a:ext uri="{FF2B5EF4-FFF2-40B4-BE49-F238E27FC236}">
                <a16:creationId xmlns:a16="http://schemas.microsoft.com/office/drawing/2014/main" id="{AAEB1A6F-36A9-8C48-B4F6-168FAAF97D0D}"/>
              </a:ext>
            </a:extLst>
          </p:cNvPr>
          <p:cNvSpPr txBox="1"/>
          <p:nvPr/>
        </p:nvSpPr>
        <p:spPr>
          <a:xfrm>
            <a:off x="1281536" y="4445496"/>
            <a:ext cx="9628918" cy="369332"/>
          </a:xfrm>
          <a:prstGeom prst="rect">
            <a:avLst/>
          </a:prstGeom>
          <a:noFill/>
        </p:spPr>
        <p:txBody>
          <a:bodyPr wrap="none" rtlCol="0">
            <a:spAutoFit/>
          </a:bodyPr>
          <a:lstStyle/>
          <a:p>
            <a:pPr algn="ctr"/>
            <a:r>
              <a:rPr lang="en-US" i="1" dirty="0"/>
              <a:t>hatchet-region-profile</a:t>
            </a:r>
            <a:r>
              <a:rPr lang="en-US" dirty="0"/>
              <a:t> records per-process time profile of annotated regions for analysis with hatchet</a:t>
            </a:r>
            <a:endParaRPr lang="en-US" i="1" dirty="0"/>
          </a:p>
        </p:txBody>
      </p:sp>
    </p:spTree>
    <p:extLst>
      <p:ext uri="{BB962C8B-B14F-4D97-AF65-F5344CB8AC3E}">
        <p14:creationId xmlns:p14="http://schemas.microsoft.com/office/powerpoint/2010/main" val="39094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D59F04E-42F6-2C44-9686-697DF24B4041}"/>
              </a:ext>
            </a:extLst>
          </p:cNvPr>
          <p:cNvGraphicFramePr>
            <a:graphicFrameLocks noGrp="1"/>
          </p:cNvGraphicFramePr>
          <p:nvPr>
            <p:ph idx="1"/>
            <p:extLst>
              <p:ext uri="{D42A27DB-BD31-4B8C-83A1-F6EECF244321}">
                <p14:modId xmlns:p14="http://schemas.microsoft.com/office/powerpoint/2010/main" val="2092327080"/>
              </p:ext>
            </p:extLst>
          </p:nvPr>
        </p:nvGraphicFramePr>
        <p:xfrm>
          <a:off x="609600" y="1441450"/>
          <a:ext cx="10972800" cy="3859893"/>
        </p:xfrm>
        <a:graphic>
          <a:graphicData uri="http://schemas.openxmlformats.org/drawingml/2006/table">
            <a:tbl>
              <a:tblPr firstRow="1" bandRow="1">
                <a:tableStyleId>{5C22544A-7EE6-4342-B048-85BDC9FD1C3A}</a:tableStyleId>
              </a:tblPr>
              <a:tblGrid>
                <a:gridCol w="3407764">
                  <a:extLst>
                    <a:ext uri="{9D8B030D-6E8A-4147-A177-3AD203B41FA5}">
                      <a16:colId xmlns:a16="http://schemas.microsoft.com/office/drawing/2014/main" val="2283804686"/>
                    </a:ext>
                  </a:extLst>
                </a:gridCol>
                <a:gridCol w="7565036">
                  <a:extLst>
                    <a:ext uri="{9D8B030D-6E8A-4147-A177-3AD203B41FA5}">
                      <a16:colId xmlns:a16="http://schemas.microsoft.com/office/drawing/2014/main" val="97248012"/>
                    </a:ext>
                  </a:extLst>
                </a:gridCol>
              </a:tblGrid>
              <a:tr h="428877">
                <a:tc>
                  <a:txBody>
                    <a:bodyPr/>
                    <a:lstStyle/>
                    <a:p>
                      <a:r>
                        <a:rPr lang="en-US" dirty="0"/>
                        <a:t>Config name</a:t>
                      </a:r>
                    </a:p>
                  </a:txBody>
                  <a:tcPr/>
                </a:tc>
                <a:tc>
                  <a:txBody>
                    <a:bodyPr/>
                    <a:lstStyle/>
                    <a:p>
                      <a:r>
                        <a:rPr lang="en-US" dirty="0"/>
                        <a:t>Description</a:t>
                      </a:r>
                    </a:p>
                  </a:txBody>
                  <a:tcPr/>
                </a:tc>
                <a:extLst>
                  <a:ext uri="{0D108BD9-81ED-4DB2-BD59-A6C34878D82A}">
                    <a16:rowId xmlns:a16="http://schemas.microsoft.com/office/drawing/2014/main" val="4253581487"/>
                  </a:ext>
                </a:extLst>
              </a:tr>
              <a:tr h="428877">
                <a:tc>
                  <a:txBody>
                    <a:bodyPr/>
                    <a:lstStyle/>
                    <a:p>
                      <a:r>
                        <a:rPr lang="en-US" dirty="0"/>
                        <a:t>runtime-report</a:t>
                      </a:r>
                    </a:p>
                  </a:txBody>
                  <a:tcPr/>
                </a:tc>
                <a:tc>
                  <a:txBody>
                    <a:bodyPr/>
                    <a:lstStyle/>
                    <a:p>
                      <a:r>
                        <a:rPr lang="en-US" dirty="0"/>
                        <a:t>Print a time profile for annotated regions</a:t>
                      </a:r>
                    </a:p>
                  </a:txBody>
                  <a:tcPr/>
                </a:tc>
                <a:extLst>
                  <a:ext uri="{0D108BD9-81ED-4DB2-BD59-A6C34878D82A}">
                    <a16:rowId xmlns:a16="http://schemas.microsoft.com/office/drawing/2014/main" val="1596768419"/>
                  </a:ext>
                </a:extLst>
              </a:tr>
              <a:tr h="428877">
                <a:tc>
                  <a:txBody>
                    <a:bodyPr/>
                    <a:lstStyle/>
                    <a:p>
                      <a:r>
                        <a:rPr lang="en-US" dirty="0"/>
                        <a:t>loop-report</a:t>
                      </a:r>
                    </a:p>
                  </a:txBody>
                  <a:tcPr/>
                </a:tc>
                <a:tc>
                  <a:txBody>
                    <a:bodyPr/>
                    <a:lstStyle/>
                    <a:p>
                      <a:r>
                        <a:rPr lang="en-US" dirty="0"/>
                        <a:t>Print summary and time-series information for loops</a:t>
                      </a:r>
                    </a:p>
                  </a:txBody>
                  <a:tcPr/>
                </a:tc>
                <a:extLst>
                  <a:ext uri="{0D108BD9-81ED-4DB2-BD59-A6C34878D82A}">
                    <a16:rowId xmlns:a16="http://schemas.microsoft.com/office/drawing/2014/main" val="4014109980"/>
                  </a:ext>
                </a:extLst>
              </a:tr>
              <a:tr h="428877">
                <a:tc>
                  <a:txBody>
                    <a:bodyPr/>
                    <a:lstStyle/>
                    <a:p>
                      <a:r>
                        <a:rPr lang="en-US" dirty="0" err="1"/>
                        <a:t>mpi</a:t>
                      </a:r>
                      <a:r>
                        <a:rPr lang="en-US" dirty="0"/>
                        <a:t>-report</a:t>
                      </a:r>
                    </a:p>
                  </a:txBody>
                  <a:tcPr/>
                </a:tc>
                <a:tc>
                  <a:txBody>
                    <a:bodyPr/>
                    <a:lstStyle/>
                    <a:p>
                      <a:r>
                        <a:rPr lang="en-US" dirty="0"/>
                        <a:t>Print time spent in MPI functions</a:t>
                      </a:r>
                    </a:p>
                  </a:txBody>
                  <a:tcPr/>
                </a:tc>
                <a:extLst>
                  <a:ext uri="{0D108BD9-81ED-4DB2-BD59-A6C34878D82A}">
                    <a16:rowId xmlns:a16="http://schemas.microsoft.com/office/drawing/2014/main" val="1494435355"/>
                  </a:ext>
                </a:extLst>
              </a:tr>
              <a:tr h="428877">
                <a:tc>
                  <a:txBody>
                    <a:bodyPr/>
                    <a:lstStyle/>
                    <a:p>
                      <a:r>
                        <a:rPr lang="en-US" dirty="0" err="1"/>
                        <a:t>callpath</a:t>
                      </a:r>
                      <a:r>
                        <a:rPr lang="en-US" dirty="0"/>
                        <a:t>-sample-report</a:t>
                      </a:r>
                    </a:p>
                  </a:txBody>
                  <a:tcPr/>
                </a:tc>
                <a:tc>
                  <a:txBody>
                    <a:bodyPr/>
                    <a:lstStyle/>
                    <a:p>
                      <a:r>
                        <a:rPr lang="en-US" dirty="0"/>
                        <a:t>Print time spent in functions using call-path sampling</a:t>
                      </a:r>
                    </a:p>
                  </a:txBody>
                  <a:tcPr/>
                </a:tc>
                <a:extLst>
                  <a:ext uri="{0D108BD9-81ED-4DB2-BD59-A6C34878D82A}">
                    <a16:rowId xmlns:a16="http://schemas.microsoft.com/office/drawing/2014/main" val="2228911850"/>
                  </a:ext>
                </a:extLst>
              </a:tr>
              <a:tr h="428877">
                <a:tc>
                  <a:txBody>
                    <a:bodyPr/>
                    <a:lstStyle/>
                    <a:p>
                      <a:r>
                        <a:rPr lang="en-US" dirty="0"/>
                        <a:t>event-trace</a:t>
                      </a:r>
                    </a:p>
                  </a:txBody>
                  <a:tcPr/>
                </a:tc>
                <a:tc>
                  <a:txBody>
                    <a:bodyPr/>
                    <a:lstStyle/>
                    <a:p>
                      <a:r>
                        <a:rPr lang="en-US" dirty="0"/>
                        <a:t>Record a trace of region enter/exit events in .</a:t>
                      </a:r>
                      <a:r>
                        <a:rPr lang="en-US" dirty="0" err="1"/>
                        <a:t>cali</a:t>
                      </a:r>
                      <a:r>
                        <a:rPr lang="en-US" dirty="0"/>
                        <a:t> format</a:t>
                      </a:r>
                    </a:p>
                  </a:txBody>
                  <a:tcPr/>
                </a:tc>
                <a:extLst>
                  <a:ext uri="{0D108BD9-81ED-4DB2-BD59-A6C34878D82A}">
                    <a16:rowId xmlns:a16="http://schemas.microsoft.com/office/drawing/2014/main" val="2318050826"/>
                  </a:ext>
                </a:extLst>
              </a:tr>
              <a:tr h="428877">
                <a:tc>
                  <a:txBody>
                    <a:bodyPr/>
                    <a:lstStyle/>
                    <a:p>
                      <a:r>
                        <a:rPr lang="en-US" dirty="0"/>
                        <a:t>hatchet-region-profile</a:t>
                      </a:r>
                    </a:p>
                  </a:txBody>
                  <a:tcPr/>
                </a:tc>
                <a:tc>
                  <a:txBody>
                    <a:bodyPr/>
                    <a:lstStyle/>
                    <a:p>
                      <a:r>
                        <a:rPr lang="en-US" dirty="0"/>
                        <a:t>Record a region time profile for processing with hatchet or </a:t>
                      </a:r>
                      <a:r>
                        <a:rPr lang="en-US" dirty="0" err="1"/>
                        <a:t>cali</a:t>
                      </a:r>
                      <a:r>
                        <a:rPr lang="en-US" dirty="0"/>
                        <a:t>-query</a:t>
                      </a:r>
                    </a:p>
                  </a:txBody>
                  <a:tcPr/>
                </a:tc>
                <a:extLst>
                  <a:ext uri="{0D108BD9-81ED-4DB2-BD59-A6C34878D82A}">
                    <a16:rowId xmlns:a16="http://schemas.microsoft.com/office/drawing/2014/main" val="982830566"/>
                  </a:ext>
                </a:extLst>
              </a:tr>
              <a:tr h="428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hatchet-sample-profile</a:t>
                      </a:r>
                    </a:p>
                  </a:txBody>
                  <a:tcPr/>
                </a:tc>
                <a:tc>
                  <a:txBody>
                    <a:bodyPr/>
                    <a:lstStyle/>
                    <a:p>
                      <a:r>
                        <a:rPr lang="en-US" dirty="0"/>
                        <a:t>Record a sampling profile for processing with hatchet or </a:t>
                      </a:r>
                      <a:r>
                        <a:rPr lang="en-US" dirty="0" err="1"/>
                        <a:t>cali</a:t>
                      </a:r>
                      <a:r>
                        <a:rPr lang="en-US" dirty="0"/>
                        <a:t>-query</a:t>
                      </a:r>
                    </a:p>
                  </a:txBody>
                  <a:tcPr/>
                </a:tc>
                <a:extLst>
                  <a:ext uri="{0D108BD9-81ED-4DB2-BD59-A6C34878D82A}">
                    <a16:rowId xmlns:a16="http://schemas.microsoft.com/office/drawing/2014/main" val="2082018277"/>
                  </a:ext>
                </a:extLst>
              </a:tr>
              <a:tr h="428877">
                <a:tc>
                  <a:txBody>
                    <a:bodyPr/>
                    <a:lstStyle/>
                    <a:p>
                      <a:r>
                        <a:rPr lang="en-US" dirty="0"/>
                        <a:t>spot</a:t>
                      </a:r>
                    </a:p>
                  </a:txBody>
                  <a:tcPr/>
                </a:tc>
                <a:tc>
                  <a:txBody>
                    <a:bodyPr/>
                    <a:lstStyle/>
                    <a:p>
                      <a:r>
                        <a:rPr lang="en-US" dirty="0"/>
                        <a:t>Record a time profile for the SPOT web visualization framework</a:t>
                      </a:r>
                    </a:p>
                  </a:txBody>
                  <a:tcPr/>
                </a:tc>
                <a:extLst>
                  <a:ext uri="{0D108BD9-81ED-4DB2-BD59-A6C34878D82A}">
                    <a16:rowId xmlns:a16="http://schemas.microsoft.com/office/drawing/2014/main" val="2104073068"/>
                  </a:ext>
                </a:extLst>
              </a:tr>
            </a:tbl>
          </a:graphicData>
        </a:graphic>
      </p:graphicFrame>
      <p:sp>
        <p:nvSpPr>
          <p:cNvPr id="3" name="Title 2">
            <a:extLst>
              <a:ext uri="{FF2B5EF4-FFF2-40B4-BE49-F238E27FC236}">
                <a16:creationId xmlns:a16="http://schemas.microsoft.com/office/drawing/2014/main" id="{85DED2E6-8DC8-2648-89C1-9677BC5E438C}"/>
              </a:ext>
            </a:extLst>
          </p:cNvPr>
          <p:cNvSpPr>
            <a:spLocks noGrp="1"/>
          </p:cNvSpPr>
          <p:nvPr>
            <p:ph type="title"/>
          </p:nvPr>
        </p:nvSpPr>
        <p:spPr/>
        <p:txBody>
          <a:bodyPr/>
          <a:lstStyle/>
          <a:p>
            <a:r>
              <a:rPr lang="en-US" dirty="0"/>
              <a:t>List of Caliper’s Built-in Profiling Configurations</a:t>
            </a:r>
          </a:p>
        </p:txBody>
      </p:sp>
      <p:sp>
        <p:nvSpPr>
          <p:cNvPr id="2" name="TextBox 1">
            <a:extLst>
              <a:ext uri="{FF2B5EF4-FFF2-40B4-BE49-F238E27FC236}">
                <a16:creationId xmlns:a16="http://schemas.microsoft.com/office/drawing/2014/main" id="{E0AA1AB8-6DC4-F94F-86C9-FC585C29DD1A}"/>
              </a:ext>
            </a:extLst>
          </p:cNvPr>
          <p:cNvSpPr txBox="1"/>
          <p:nvPr/>
        </p:nvSpPr>
        <p:spPr>
          <a:xfrm>
            <a:off x="738219" y="5595257"/>
            <a:ext cx="10715562" cy="461665"/>
          </a:xfrm>
          <a:prstGeom prst="rect">
            <a:avLst/>
          </a:prstGeom>
          <a:noFill/>
        </p:spPr>
        <p:txBody>
          <a:bodyPr wrap="none" rtlCol="0">
            <a:spAutoFit/>
          </a:bodyPr>
          <a:lstStyle/>
          <a:p>
            <a:r>
              <a:rPr lang="en-US" sz="2400" dirty="0"/>
              <a:t>Use </a:t>
            </a:r>
            <a:r>
              <a:rPr lang="en-US" sz="2400" dirty="0" err="1">
                <a:highlight>
                  <a:srgbClr val="C0C0C0"/>
                </a:highlight>
                <a:latin typeface="Consolas" panose="020B0609020204030204" pitchFamily="49" charset="0"/>
                <a:cs typeface="Consolas" panose="020B0609020204030204" pitchFamily="49" charset="0"/>
              </a:rPr>
              <a:t>mpi-caliquery</a:t>
            </a:r>
            <a:r>
              <a:rPr lang="en-US" sz="2400" dirty="0">
                <a:highlight>
                  <a:srgbClr val="C0C0C0"/>
                </a:highlight>
                <a:latin typeface="Consolas" panose="020B0609020204030204" pitchFamily="49" charset="0"/>
                <a:cs typeface="Consolas" panose="020B0609020204030204" pitchFamily="49" charset="0"/>
              </a:rPr>
              <a:t> --help=configs</a:t>
            </a:r>
            <a:r>
              <a:rPr lang="en-US" sz="2400" dirty="0"/>
              <a:t> to list all built-in configs and their options</a:t>
            </a:r>
          </a:p>
        </p:txBody>
      </p:sp>
    </p:spTree>
    <p:extLst>
      <p:ext uri="{BB962C8B-B14F-4D97-AF65-F5344CB8AC3E}">
        <p14:creationId xmlns:p14="http://schemas.microsoft.com/office/powerpoint/2010/main" val="61362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66E41A-C3A6-764B-A48D-BB7C651BF356}"/>
              </a:ext>
            </a:extLst>
          </p:cNvPr>
          <p:cNvSpPr>
            <a:spLocks noGrp="1"/>
          </p:cNvSpPr>
          <p:nvPr>
            <p:ph idx="1"/>
          </p:nvPr>
        </p:nvSpPr>
        <p:spPr>
          <a:xfrm>
            <a:off x="609600" y="4886429"/>
            <a:ext cx="10972800" cy="1461983"/>
          </a:xfrm>
        </p:spPr>
        <p:txBody>
          <a:bodyPr/>
          <a:lstStyle/>
          <a:p>
            <a:r>
              <a:rPr lang="en-US" dirty="0"/>
              <a:t>Most Caliper measurement configurations have optional parameters to enable additional features or configure output settings</a:t>
            </a:r>
          </a:p>
        </p:txBody>
      </p:sp>
      <p:sp>
        <p:nvSpPr>
          <p:cNvPr id="3" name="Title 2">
            <a:extLst>
              <a:ext uri="{FF2B5EF4-FFF2-40B4-BE49-F238E27FC236}">
                <a16:creationId xmlns:a16="http://schemas.microsoft.com/office/drawing/2014/main" id="{B17B6B7B-885A-1649-9AA1-34B82B38B642}"/>
              </a:ext>
            </a:extLst>
          </p:cNvPr>
          <p:cNvSpPr>
            <a:spLocks noGrp="1"/>
          </p:cNvSpPr>
          <p:nvPr>
            <p:ph type="title"/>
          </p:nvPr>
        </p:nvSpPr>
        <p:spPr/>
        <p:txBody>
          <a:bodyPr/>
          <a:lstStyle/>
          <a:p>
            <a:r>
              <a:rPr lang="en-US" dirty="0"/>
              <a:t>Built-In Profiling Configurations: Configuration String Syntax</a:t>
            </a:r>
          </a:p>
        </p:txBody>
      </p:sp>
      <p:sp>
        <p:nvSpPr>
          <p:cNvPr id="4" name="TextBox 3">
            <a:extLst>
              <a:ext uri="{FF2B5EF4-FFF2-40B4-BE49-F238E27FC236}">
                <a16:creationId xmlns:a16="http://schemas.microsoft.com/office/drawing/2014/main" id="{13FC960B-B672-2140-B2EE-35EC3521856B}"/>
              </a:ext>
            </a:extLst>
          </p:cNvPr>
          <p:cNvSpPr txBox="1"/>
          <p:nvPr/>
        </p:nvSpPr>
        <p:spPr>
          <a:xfrm>
            <a:off x="1340068" y="2903469"/>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runtime-report(</a:t>
            </a:r>
            <a:r>
              <a:rPr lang="en-US" sz="1400" dirty="0" err="1">
                <a:solidFill>
                  <a:schemeClr val="accent6">
                    <a:lumMod val="75000"/>
                  </a:schemeClr>
                </a:solidFill>
                <a:latin typeface="Consolas" charset="0"/>
                <a:ea typeface="Consolas" charset="0"/>
                <a:cs typeface="Consolas" charset="0"/>
              </a:rPr>
              <a:t>mem.highwatermark,output</a:t>
            </a:r>
            <a:r>
              <a:rPr lang="en-US" sz="1400" dirty="0">
                <a:solidFill>
                  <a:schemeClr val="accent6">
                    <a:lumMod val="75000"/>
                  </a:schemeClr>
                </a:solidFill>
                <a:latin typeface="Consolas" charset="0"/>
                <a:ea typeface="Consolas" charset="0"/>
                <a:cs typeface="Consolas" charset="0"/>
              </a:rPr>
              <a:t>=</a:t>
            </a:r>
            <a:r>
              <a:rPr lang="en-US" sz="1400" dirty="0" err="1">
                <a:solidFill>
                  <a:schemeClr val="accent6">
                    <a:lumMod val="75000"/>
                  </a:schemeClr>
                </a:solidFill>
                <a:latin typeface="Consolas" charset="0"/>
                <a:ea typeface="Consolas" charset="0"/>
                <a:cs typeface="Consolas" charset="0"/>
              </a:rPr>
              <a:t>stdout</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./examples/apps/cxx-example</a:t>
            </a:r>
          </a:p>
        </p:txBody>
      </p:sp>
      <p:sp>
        <p:nvSpPr>
          <p:cNvPr id="6" name="Line Callout 1 5">
            <a:extLst>
              <a:ext uri="{FF2B5EF4-FFF2-40B4-BE49-F238E27FC236}">
                <a16:creationId xmlns:a16="http://schemas.microsoft.com/office/drawing/2014/main" id="{6A0C58BA-D6EA-C441-85B3-82F1FB9F7A9F}"/>
              </a:ext>
            </a:extLst>
          </p:cNvPr>
          <p:cNvSpPr/>
          <p:nvPr/>
        </p:nvSpPr>
        <p:spPr bwMode="auto">
          <a:xfrm>
            <a:off x="1492468" y="1469757"/>
            <a:ext cx="2098623" cy="1152194"/>
          </a:xfrm>
          <a:prstGeom prst="borderCallout1">
            <a:avLst>
              <a:gd name="adj1" fmla="val 26180"/>
              <a:gd name="adj2" fmla="val 104167"/>
              <a:gd name="adj3" fmla="val 120218"/>
              <a:gd name="adj4" fmla="val 118185"/>
            </a:avLst>
          </a:prstGeom>
          <a:ln>
            <a:headEnd/>
            <a:tailEnd/>
          </a:ln>
        </p:spPr>
        <p:style>
          <a:lnRef idx="1">
            <a:schemeClr val="accent3"/>
          </a:lnRef>
          <a:fillRef idx="2">
            <a:schemeClr val="accent3"/>
          </a:fillRef>
          <a:effectRef idx="1">
            <a:schemeClr val="accent3"/>
          </a:effectRef>
          <a:fontRef idx="minor">
            <a:schemeClr val="dk1"/>
          </a:fontRef>
        </p:style>
        <p:txBody>
          <a:bodyPr rtlCol="0" anchor="ctr" anchorCtr="0">
            <a:prstTxWarp prst="textNoShape">
              <a:avLst/>
            </a:prstTxWarp>
          </a:bodyPr>
          <a:lstStyle/>
          <a:p>
            <a:pPr algn="ctr">
              <a:spcBef>
                <a:spcPct val="0"/>
              </a:spcBef>
            </a:pPr>
            <a:r>
              <a:rPr lang="en-US" sz="1600" i="1" dirty="0">
                <a:solidFill>
                  <a:srgbClr val="000000"/>
                </a:solidFill>
              </a:rPr>
              <a:t>Config name</a:t>
            </a:r>
            <a:r>
              <a:rPr lang="en-US" sz="1600" dirty="0">
                <a:solidFill>
                  <a:srgbClr val="000000"/>
                </a:solidFill>
              </a:rPr>
              <a:t> specifies the kind of performance measurement</a:t>
            </a:r>
          </a:p>
        </p:txBody>
      </p:sp>
      <p:sp>
        <p:nvSpPr>
          <p:cNvPr id="7" name="Line Callout 1 6">
            <a:extLst>
              <a:ext uri="{FF2B5EF4-FFF2-40B4-BE49-F238E27FC236}">
                <a16:creationId xmlns:a16="http://schemas.microsoft.com/office/drawing/2014/main" id="{8761D6BE-1F4D-C84D-9C15-A2122D2A02EE}"/>
              </a:ext>
            </a:extLst>
          </p:cNvPr>
          <p:cNvSpPr/>
          <p:nvPr/>
        </p:nvSpPr>
        <p:spPr bwMode="auto">
          <a:xfrm>
            <a:off x="5148288" y="1469757"/>
            <a:ext cx="2098623" cy="1152194"/>
          </a:xfrm>
          <a:prstGeom prst="borderCallout1">
            <a:avLst>
              <a:gd name="adj1" fmla="val 32685"/>
              <a:gd name="adj2" fmla="val -5119"/>
              <a:gd name="adj3" fmla="val 118212"/>
              <a:gd name="adj4" fmla="val -18671"/>
            </a:avLst>
          </a:prstGeom>
          <a:ln>
            <a:headEnd/>
            <a:tailEnd/>
          </a:ln>
        </p:spPr>
        <p:style>
          <a:lnRef idx="1">
            <a:schemeClr val="accent6"/>
          </a:lnRef>
          <a:fillRef idx="2">
            <a:schemeClr val="accent6"/>
          </a:fillRef>
          <a:effectRef idx="1">
            <a:schemeClr val="accent6"/>
          </a:effectRef>
          <a:fontRef idx="minor">
            <a:schemeClr val="dk1"/>
          </a:fontRef>
        </p:style>
        <p:txBody>
          <a:bodyPr rtlCol="0" anchor="ctr" anchorCtr="0">
            <a:prstTxWarp prst="textNoShape">
              <a:avLst/>
            </a:prstTxWarp>
          </a:bodyPr>
          <a:lstStyle/>
          <a:p>
            <a:pPr algn="ctr">
              <a:spcBef>
                <a:spcPct val="0"/>
              </a:spcBef>
            </a:pPr>
            <a:r>
              <a:rPr lang="en-US" sz="1600" i="1" dirty="0">
                <a:solidFill>
                  <a:srgbClr val="000000"/>
                </a:solidFill>
              </a:rPr>
              <a:t>Parameters </a:t>
            </a:r>
            <a:r>
              <a:rPr lang="en-US" sz="1600" dirty="0">
                <a:solidFill>
                  <a:srgbClr val="000000"/>
                </a:solidFill>
              </a:rPr>
              <a:t>enable additional features, metrics, or output options</a:t>
            </a:r>
          </a:p>
        </p:txBody>
      </p:sp>
      <p:sp>
        <p:nvSpPr>
          <p:cNvPr id="8" name="TextBox 7">
            <a:extLst>
              <a:ext uri="{FF2B5EF4-FFF2-40B4-BE49-F238E27FC236}">
                <a16:creationId xmlns:a16="http://schemas.microsoft.com/office/drawing/2014/main" id="{3EF436D5-9DAA-9940-B8DC-293838A19ECC}"/>
              </a:ext>
            </a:extLst>
          </p:cNvPr>
          <p:cNvSpPr txBox="1"/>
          <p:nvPr/>
        </p:nvSpPr>
        <p:spPr>
          <a:xfrm>
            <a:off x="1340068" y="3290342"/>
            <a:ext cx="9511863" cy="1169551"/>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Min time/rank Max time/rank Avg time/rank   Time % Allocated MB </a:t>
            </a:r>
          </a:p>
          <a:p>
            <a:r>
              <a:rPr lang="en-US" sz="1400" dirty="0">
                <a:latin typeface="Consolas" charset="0"/>
                <a:ea typeface="Consolas" charset="0"/>
                <a:cs typeface="Consolas" charset="0"/>
              </a:rPr>
              <a:t>main            0.000179      0.000179      0.000179 2.054637     0.000047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mainloop</a:t>
            </a:r>
            <a:r>
              <a:rPr lang="en-US" sz="1400" dirty="0">
                <a:latin typeface="Consolas" charset="0"/>
                <a:ea typeface="Consolas" charset="0"/>
                <a:cs typeface="Consolas" charset="0"/>
              </a:rPr>
              <a:t>      0.000082      0.000082      0.000082 0.941230     0.000016 </a:t>
            </a:r>
          </a:p>
          <a:p>
            <a:r>
              <a:rPr lang="en-US" sz="1400" dirty="0">
                <a:latin typeface="Consolas" charset="0"/>
                <a:ea typeface="Consolas" charset="0"/>
                <a:cs typeface="Consolas" charset="0"/>
              </a:rPr>
              <a:t>    foo         0.000778      0.000778      0.000778 8.930211     0.000016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init</a:t>
            </a:r>
            <a:r>
              <a:rPr lang="en-US" sz="1400" dirty="0">
                <a:latin typeface="Consolas" charset="0"/>
                <a:ea typeface="Consolas" charset="0"/>
                <a:cs typeface="Consolas" charset="0"/>
              </a:rPr>
              <a:t>          0.000020      0.000020      0.000020 0.229568     0.000000</a:t>
            </a:r>
          </a:p>
        </p:txBody>
      </p:sp>
    </p:spTree>
    <p:extLst>
      <p:ext uri="{BB962C8B-B14F-4D97-AF65-F5344CB8AC3E}">
        <p14:creationId xmlns:p14="http://schemas.microsoft.com/office/powerpoint/2010/main" val="3528544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54F03B-6354-A040-AEAE-427980B90E94}"/>
              </a:ext>
            </a:extLst>
          </p:cNvPr>
          <p:cNvSpPr>
            <a:spLocks noGrp="1"/>
          </p:cNvSpPr>
          <p:nvPr>
            <p:ph type="title"/>
          </p:nvPr>
        </p:nvSpPr>
        <p:spPr/>
        <p:txBody>
          <a:bodyPr/>
          <a:lstStyle/>
          <a:p>
            <a:r>
              <a:rPr lang="en-US" dirty="0"/>
              <a:t>Profiling Options: MPI Function Profiling</a:t>
            </a:r>
          </a:p>
        </p:txBody>
      </p:sp>
      <p:sp>
        <p:nvSpPr>
          <p:cNvPr id="5" name="TextBox 4">
            <a:extLst>
              <a:ext uri="{FF2B5EF4-FFF2-40B4-BE49-F238E27FC236}">
                <a16:creationId xmlns:a16="http://schemas.microsoft.com/office/drawing/2014/main" id="{FF64E5CB-58E8-2F47-91EF-AD4A265DFA75}"/>
              </a:ext>
            </a:extLst>
          </p:cNvPr>
          <p:cNvSpPr txBox="1"/>
          <p:nvPr/>
        </p:nvSpPr>
        <p:spPr>
          <a:xfrm>
            <a:off x="1492466" y="1771177"/>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runtime-</a:t>
            </a:r>
            <a:r>
              <a:rPr lang="en-US" sz="1400" dirty="0" err="1">
                <a:solidFill>
                  <a:schemeClr val="accent3">
                    <a:lumMod val="75000"/>
                  </a:schemeClr>
                </a:solidFill>
                <a:latin typeface="Consolas" charset="0"/>
                <a:ea typeface="Consolas" charset="0"/>
                <a:cs typeface="Consolas" charset="0"/>
              </a:rPr>
              <a:t>report,</a:t>
            </a:r>
            <a:r>
              <a:rPr lang="en-US" sz="1400" dirty="0" err="1">
                <a:solidFill>
                  <a:schemeClr val="accent6">
                    <a:lumMod val="75000"/>
                  </a:schemeClr>
                </a:solidFill>
                <a:latin typeface="Consolas" charset="0"/>
                <a:ea typeface="Consolas" charset="0"/>
                <a:cs typeface="Consolas" charset="0"/>
              </a:rPr>
              <a:t>profile.mpi</a:t>
            </a:r>
            <a:r>
              <a:rPr lang="en-US" sz="1400" dirty="0">
                <a:latin typeface="Consolas" charset="0"/>
                <a:ea typeface="Consolas" charset="0"/>
                <a:cs typeface="Consolas" charset="0"/>
              </a:rPr>
              <a:t> ./lulesh2.0</a:t>
            </a:r>
          </a:p>
        </p:txBody>
      </p:sp>
      <p:sp>
        <p:nvSpPr>
          <p:cNvPr id="6" name="TextBox 5">
            <a:extLst>
              <a:ext uri="{FF2B5EF4-FFF2-40B4-BE49-F238E27FC236}">
                <a16:creationId xmlns:a16="http://schemas.microsoft.com/office/drawing/2014/main" id="{37C5F474-3355-AA45-BAA8-E73066CD4123}"/>
              </a:ext>
            </a:extLst>
          </p:cNvPr>
          <p:cNvSpPr txBox="1"/>
          <p:nvPr/>
        </p:nvSpPr>
        <p:spPr>
          <a:xfrm>
            <a:off x="1492467" y="2192550"/>
            <a:ext cx="9511863" cy="3539430"/>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Min time/rank Max time/rank Avg time/rank Time %    </a:t>
            </a:r>
          </a:p>
          <a:p>
            <a:r>
              <a:rPr lang="en-US" sz="1400" dirty="0" err="1">
                <a:latin typeface="Consolas" charset="0"/>
                <a:ea typeface="Consolas" charset="0"/>
                <a:cs typeface="Consolas" charset="0"/>
              </a:rPr>
              <a:t>MPI_Comm_dup</a:t>
            </a:r>
            <a:r>
              <a:rPr lang="en-US" sz="1400" dirty="0">
                <a:latin typeface="Consolas" charset="0"/>
                <a:ea typeface="Consolas" charset="0"/>
                <a:cs typeface="Consolas" charset="0"/>
              </a:rPr>
              <a:t>                                   0.000034      0.003876      0.001999  0.10089 </a:t>
            </a:r>
          </a:p>
          <a:p>
            <a:r>
              <a:rPr lang="en-US" sz="1400" dirty="0">
                <a:latin typeface="Consolas" charset="0"/>
                <a:ea typeface="Consolas" charset="0"/>
                <a:cs typeface="Consolas" charset="0"/>
              </a:rPr>
              <a:t>main                                           0.009013      0.010797      0.010173  0.51335</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MPI_Reduce</a:t>
            </a:r>
            <a:r>
              <a:rPr lang="en-US" sz="1400" dirty="0">
                <a:latin typeface="Consolas" charset="0"/>
                <a:ea typeface="Consolas" charset="0"/>
                <a:cs typeface="Consolas" charset="0"/>
              </a:rPr>
              <a:t>                                   0.000031      0.000049      0.000037  0.001886</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lulesh.cycle</a:t>
            </a:r>
            <a:r>
              <a:rPr lang="en-US" sz="1400" dirty="0">
                <a:latin typeface="Consolas" charset="0"/>
                <a:ea typeface="Consolas" charset="0"/>
                <a:cs typeface="Consolas" charset="0"/>
              </a:rPr>
              <a:t>                                 0.002031      0.002258      0.002085  0.105220</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LagrangeLeapFrog</a:t>
            </a:r>
            <a:r>
              <a:rPr lang="en-US" sz="1400" dirty="0">
                <a:latin typeface="Consolas" charset="0"/>
                <a:ea typeface="Consolas" charset="0"/>
                <a:cs typeface="Consolas" charset="0"/>
              </a:rPr>
              <a:t>                           0.002158      0.002511      0.002227  0.112366</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CalcTimeConstraintsForElems</a:t>
            </a:r>
            <a:r>
              <a:rPr lang="en-US" sz="1400" dirty="0">
                <a:latin typeface="Consolas" charset="0"/>
                <a:ea typeface="Consolas" charset="0"/>
                <a:cs typeface="Consolas" charset="0"/>
              </a:rPr>
              <a:t>              0.015166      0.015443      0.015277  0.770922        </a:t>
            </a:r>
            <a:r>
              <a:rPr lang="en-US" sz="1400" dirty="0" err="1">
                <a:latin typeface="Consolas" charset="0"/>
                <a:ea typeface="Consolas" charset="0"/>
                <a:cs typeface="Consolas" charset="0"/>
              </a:rPr>
              <a:t>CalcQForElems</a:t>
            </a:r>
            <a:r>
              <a:rPr lang="en-US" sz="1400" dirty="0">
                <a:latin typeface="Consolas" charset="0"/>
                <a:ea typeface="Consolas" charset="0"/>
                <a:cs typeface="Consolas" charset="0"/>
              </a:rPr>
              <a:t>                            0.058781      0.060196      0.059699  3.01254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CalcMonotonicQForElems</a:t>
            </a:r>
            <a:r>
              <a:rPr lang="en-US" sz="1400" dirty="0">
                <a:latin typeface="Consolas" charset="0"/>
                <a:ea typeface="Consolas" charset="0"/>
                <a:cs typeface="Consolas" charset="0"/>
              </a:rPr>
              <a:t>               0.035331      0.041057      0.038496  1.942601</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CommMonoQ</a:t>
            </a:r>
            <a:r>
              <a:rPr lang="en-US" sz="1400" dirty="0">
                <a:latin typeface="Consolas" charset="0"/>
                <a:ea typeface="Consolas" charset="0"/>
                <a:cs typeface="Consolas" charset="0"/>
              </a:rPr>
              <a:t>                            0.005280      0.006152      0.005544  0.279781</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MPI_Wait</a:t>
            </a:r>
            <a:r>
              <a:rPr lang="en-US" sz="1400" dirty="0">
                <a:latin typeface="Consolas" charset="0"/>
                <a:ea typeface="Consolas" charset="0"/>
                <a:cs typeface="Consolas" charset="0"/>
              </a:rPr>
              <a:t>                           0.004182      0.084533      0.035324  1.78249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CommSend</a:t>
            </a:r>
            <a:r>
              <a:rPr lang="en-US" sz="1400" dirty="0">
                <a:latin typeface="Consolas" charset="0"/>
                <a:ea typeface="Consolas" charset="0"/>
                <a:cs typeface="Consolas" charset="0"/>
              </a:rPr>
              <a:t>                             0.006893      0.009062      0.008071  0.407298</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MPI_Waitall</a:t>
            </a:r>
            <a:r>
              <a:rPr lang="en-US" sz="1400" dirty="0">
                <a:latin typeface="Consolas" charset="0"/>
                <a:ea typeface="Consolas" charset="0"/>
                <a:cs typeface="Consolas" charset="0"/>
              </a:rPr>
              <a:t>                        0.000986      0.001778      0.001343  0.067789</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MPI_Isend</a:t>
            </a:r>
            <a:r>
              <a:rPr lang="en-US" sz="1400" dirty="0">
                <a:latin typeface="Consolas" charset="0"/>
                <a:ea typeface="Consolas" charset="0"/>
                <a:cs typeface="Consolas" charset="0"/>
              </a:rPr>
              <a:t>                          0.004564      0.005785      0.004930  0.248765</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CommRecv</a:t>
            </a:r>
            <a:r>
              <a:rPr lang="en-US" sz="1400" dirty="0">
                <a:latin typeface="Consolas" charset="0"/>
                <a:ea typeface="Consolas" charset="0"/>
                <a:cs typeface="Consolas" charset="0"/>
              </a:rPr>
              <a:t>                             0.002265      0.002616      0.002341  0.118144</a:t>
            </a:r>
          </a:p>
          <a:p>
            <a:r>
              <a:rPr lang="en-US" sz="1400" dirty="0">
                <a:latin typeface="Consolas" charset="0"/>
                <a:ea typeface="Consolas" charset="0"/>
                <a:cs typeface="Consolas" charset="0"/>
              </a:rPr>
              <a:t>[...] </a:t>
            </a:r>
          </a:p>
        </p:txBody>
      </p:sp>
      <p:sp>
        <p:nvSpPr>
          <p:cNvPr id="8" name="Line Callout 1 7">
            <a:extLst>
              <a:ext uri="{FF2B5EF4-FFF2-40B4-BE49-F238E27FC236}">
                <a16:creationId xmlns:a16="http://schemas.microsoft.com/office/drawing/2014/main" id="{5A9EB6E1-C4CF-964C-8AF5-84A194FBEBFD}"/>
              </a:ext>
            </a:extLst>
          </p:cNvPr>
          <p:cNvSpPr/>
          <p:nvPr/>
        </p:nvSpPr>
        <p:spPr bwMode="auto">
          <a:xfrm>
            <a:off x="213397" y="4411652"/>
            <a:ext cx="2035629" cy="794767"/>
          </a:xfrm>
          <a:prstGeom prst="borderCallout1">
            <a:avLst>
              <a:gd name="adj1" fmla="val 70798"/>
              <a:gd name="adj2" fmla="val 101342"/>
              <a:gd name="adj3" fmla="val 82367"/>
              <a:gd name="adj4" fmla="val 12112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accent6"/>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The </a:t>
            </a:r>
            <a:r>
              <a:rPr lang="en-US" sz="1600" dirty="0" err="1">
                <a:solidFill>
                  <a:srgbClr val="000000"/>
                </a:solidFill>
              </a:rPr>
              <a:t>profile.mpi</a:t>
            </a:r>
            <a:r>
              <a:rPr lang="en-US" sz="1600" dirty="0">
                <a:solidFill>
                  <a:srgbClr val="000000"/>
                </a:solidFill>
              </a:rPr>
              <a:t> option measures time spent in MPI functions</a:t>
            </a:r>
          </a:p>
        </p:txBody>
      </p:sp>
    </p:spTree>
    <p:extLst>
      <p:ext uri="{BB962C8B-B14F-4D97-AF65-F5344CB8AC3E}">
        <p14:creationId xmlns:p14="http://schemas.microsoft.com/office/powerpoint/2010/main" val="374849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16E0F8-E255-4345-BC1B-32FE80A1B1A6}"/>
              </a:ext>
            </a:extLst>
          </p:cNvPr>
          <p:cNvSpPr>
            <a:spLocks noGrp="1"/>
          </p:cNvSpPr>
          <p:nvPr>
            <p:ph type="title"/>
          </p:nvPr>
        </p:nvSpPr>
        <p:spPr/>
        <p:txBody>
          <a:bodyPr/>
          <a:lstStyle/>
          <a:p>
            <a:r>
              <a:rPr lang="en-US" dirty="0"/>
              <a:t>Profiling Options: CUDA Profiling</a:t>
            </a:r>
          </a:p>
        </p:txBody>
      </p:sp>
      <p:sp>
        <p:nvSpPr>
          <p:cNvPr id="4" name="TextBox 3">
            <a:extLst>
              <a:ext uri="{FF2B5EF4-FFF2-40B4-BE49-F238E27FC236}">
                <a16:creationId xmlns:a16="http://schemas.microsoft.com/office/drawing/2014/main" id="{DCAF8C11-3BFD-A841-84ED-3350C938FF16}"/>
              </a:ext>
            </a:extLst>
          </p:cNvPr>
          <p:cNvSpPr txBox="1"/>
          <p:nvPr/>
        </p:nvSpPr>
        <p:spPr>
          <a:xfrm>
            <a:off x="1927898" y="1975564"/>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err="1">
                <a:latin typeface="Consolas" charset="0"/>
                <a:ea typeface="Consolas" charset="0"/>
                <a:cs typeface="Consolas" charset="0"/>
              </a:rPr>
              <a:t>lrun</a:t>
            </a:r>
            <a:r>
              <a:rPr lang="en-US" sz="1400" dirty="0">
                <a:latin typeface="Consolas" charset="0"/>
                <a:ea typeface="Consolas" charset="0"/>
                <a:cs typeface="Consolas" charset="0"/>
              </a:rPr>
              <a:t> -n 4 ./</a:t>
            </a:r>
            <a:r>
              <a:rPr lang="en-US" sz="1400" dirty="0" err="1">
                <a:latin typeface="Consolas" charset="0"/>
                <a:ea typeface="Consolas" charset="0"/>
                <a:cs typeface="Consolas" charset="0"/>
              </a:rPr>
              <a:t>tea_leaf</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runtime-</a:t>
            </a:r>
            <a:r>
              <a:rPr lang="en-US" sz="1400" dirty="0" err="1">
                <a:solidFill>
                  <a:schemeClr val="accent3">
                    <a:lumMod val="75000"/>
                  </a:schemeClr>
                </a:solidFill>
                <a:latin typeface="Consolas" charset="0"/>
                <a:ea typeface="Consolas" charset="0"/>
                <a:cs typeface="Consolas" charset="0"/>
              </a:rPr>
              <a:t>report,</a:t>
            </a:r>
            <a:r>
              <a:rPr lang="en-US" sz="1400" dirty="0" err="1">
                <a:solidFill>
                  <a:schemeClr val="accent6">
                    <a:lumMod val="75000"/>
                  </a:schemeClr>
                </a:solidFill>
                <a:latin typeface="Consolas" charset="0"/>
                <a:ea typeface="Consolas" charset="0"/>
                <a:cs typeface="Consolas" charset="0"/>
              </a:rPr>
              <a:t>profile.cuda</a:t>
            </a:r>
            <a:endParaRPr lang="en-US" sz="1400" dirty="0">
              <a:latin typeface="Consolas" charset="0"/>
              <a:ea typeface="Consolas" charset="0"/>
              <a:cs typeface="Consolas" charset="0"/>
            </a:endParaRPr>
          </a:p>
        </p:txBody>
      </p:sp>
      <p:sp>
        <p:nvSpPr>
          <p:cNvPr id="7" name="TextBox 6">
            <a:extLst>
              <a:ext uri="{FF2B5EF4-FFF2-40B4-BE49-F238E27FC236}">
                <a16:creationId xmlns:a16="http://schemas.microsoft.com/office/drawing/2014/main" id="{652825D0-8E48-F84E-B752-E572F2CD8A51}"/>
              </a:ext>
            </a:extLst>
          </p:cNvPr>
          <p:cNvSpPr txBox="1"/>
          <p:nvPr/>
        </p:nvSpPr>
        <p:spPr>
          <a:xfrm>
            <a:off x="1927897" y="2418726"/>
            <a:ext cx="9511863" cy="332398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Min time/rank Max time/rank Avg time/rank Time %    </a:t>
            </a:r>
          </a:p>
          <a:p>
            <a:r>
              <a:rPr lang="en-US" sz="1400" dirty="0" err="1">
                <a:latin typeface="Consolas" charset="0"/>
                <a:ea typeface="Consolas" charset="0"/>
                <a:cs typeface="Consolas" charset="0"/>
              </a:rPr>
              <a:t>timestep_loop</a:t>
            </a:r>
            <a:r>
              <a:rPr lang="en-US" sz="1400" dirty="0">
                <a:latin typeface="Consolas" charset="0"/>
                <a:ea typeface="Consolas" charset="0"/>
                <a:cs typeface="Consolas" charset="0"/>
              </a:rPr>
              <a:t>                    0.000175      0.000791      0.000345  0.002076 </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total_solve</a:t>
            </a:r>
            <a:r>
              <a:rPr lang="en-US" sz="1400" dirty="0">
                <a:latin typeface="Consolas" charset="0"/>
                <a:ea typeface="Consolas" charset="0"/>
                <a:cs typeface="Consolas" charset="0"/>
              </a:rPr>
              <a:t>                    0.000105      0.000689      0.000252  0.001516 </a:t>
            </a:r>
          </a:p>
          <a:p>
            <a:r>
              <a:rPr lang="en-US" sz="1400" dirty="0">
                <a:latin typeface="Consolas" charset="0"/>
                <a:ea typeface="Consolas" charset="0"/>
                <a:cs typeface="Consolas" charset="0"/>
              </a:rPr>
              <a:t>    solve                        0.583837      0.617376      0.594771  3.581811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dot_product</a:t>
            </a:r>
            <a:r>
              <a:rPr lang="en-US" sz="1400" dirty="0">
                <a:latin typeface="Consolas" charset="0"/>
                <a:ea typeface="Consolas" charset="0"/>
                <a:cs typeface="Consolas" charset="0"/>
              </a:rPr>
              <a:t>                0.000936      0.001015      0.000969  0.005837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cudaMalloc</a:t>
            </a:r>
            <a:r>
              <a:rPr lang="en-US" sz="1400" dirty="0">
                <a:latin typeface="Consolas" charset="0"/>
                <a:ea typeface="Consolas" charset="0"/>
                <a:cs typeface="Consolas" charset="0"/>
              </a:rPr>
              <a:t>                 0.000060      0.000066      0.000063  0.000382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internal_halo_update</a:t>
            </a:r>
            <a:r>
              <a:rPr lang="en-US" sz="1400" dirty="0">
                <a:latin typeface="Consolas" charset="0"/>
                <a:ea typeface="Consolas" charset="0"/>
                <a:cs typeface="Consolas" charset="0"/>
              </a:rPr>
              <a:t>       0.077627      0.079476      0.078697  0.473925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halo_update</a:t>
            </a:r>
            <a:r>
              <a:rPr lang="en-US" sz="1400" dirty="0">
                <a:latin typeface="Consolas" charset="0"/>
                <a:ea typeface="Consolas" charset="0"/>
                <a:cs typeface="Consolas" charset="0"/>
              </a:rPr>
              <a:t>                0.158597      0.161853      0.160023  0.963685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halo_exchange</a:t>
            </a:r>
            <a:r>
              <a:rPr lang="en-US" sz="1400" dirty="0">
                <a:latin typeface="Consolas" charset="0"/>
                <a:ea typeface="Consolas" charset="0"/>
                <a:cs typeface="Consolas" charset="0"/>
              </a:rPr>
              <a:t>              1.502106      1.572522      1.532860  9.231136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cudaMemcpy</a:t>
            </a:r>
            <a:r>
              <a:rPr lang="en-US" sz="1400" dirty="0">
                <a:latin typeface="Consolas" charset="0"/>
                <a:ea typeface="Consolas" charset="0"/>
                <a:cs typeface="Consolas" charset="0"/>
              </a:rPr>
              <a:t>              11.840890     11.871018     11.860343 71.424929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cudaLaunchKernel</a:t>
            </a:r>
            <a:r>
              <a:rPr lang="en-US" sz="1400" dirty="0">
                <a:latin typeface="Consolas" charset="0"/>
                <a:ea typeface="Consolas" charset="0"/>
                <a:cs typeface="Consolas" charset="0"/>
              </a:rPr>
              <a:t>         1.177454      1.230816      1.211668  7.296865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cudaMemcpy</a:t>
            </a:r>
            <a:r>
              <a:rPr lang="en-US" sz="1400" dirty="0">
                <a:latin typeface="Consolas" charset="0"/>
                <a:ea typeface="Consolas" charset="0"/>
                <a:cs typeface="Consolas" charset="0"/>
              </a:rPr>
              <a:t>                 0.470123      0.471485      0.470596  2.834008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cudaLaunchKernel</a:t>
            </a:r>
            <a:r>
              <a:rPr lang="en-US" sz="1400" dirty="0">
                <a:latin typeface="Consolas" charset="0"/>
                <a:ea typeface="Consolas" charset="0"/>
                <a:cs typeface="Consolas" charset="0"/>
              </a:rPr>
              <a:t>           0.658269      0.682566      0.673030  4.053100</a:t>
            </a:r>
          </a:p>
          <a:p>
            <a:r>
              <a:rPr lang="en-US" sz="1400" dirty="0">
                <a:latin typeface="Consolas" charset="0"/>
                <a:ea typeface="Consolas" charset="0"/>
                <a:cs typeface="Consolas" charset="0"/>
              </a:rPr>
              <a:t>[...]</a:t>
            </a:r>
          </a:p>
        </p:txBody>
      </p:sp>
      <p:sp>
        <p:nvSpPr>
          <p:cNvPr id="8" name="Line Callout 1 7">
            <a:extLst>
              <a:ext uri="{FF2B5EF4-FFF2-40B4-BE49-F238E27FC236}">
                <a16:creationId xmlns:a16="http://schemas.microsoft.com/office/drawing/2014/main" id="{64424036-17DD-3A4E-B958-940EBDC25E69}"/>
              </a:ext>
            </a:extLst>
          </p:cNvPr>
          <p:cNvSpPr/>
          <p:nvPr/>
        </p:nvSpPr>
        <p:spPr bwMode="auto">
          <a:xfrm>
            <a:off x="108857" y="4124470"/>
            <a:ext cx="2144485" cy="1122443"/>
          </a:xfrm>
          <a:prstGeom prst="borderCallout1">
            <a:avLst>
              <a:gd name="adj1" fmla="val 28422"/>
              <a:gd name="adj2" fmla="val 101819"/>
              <a:gd name="adj3" fmla="val 69189"/>
              <a:gd name="adj4" fmla="val 122581"/>
            </a:avLst>
          </a:prstGeom>
          <a:ln>
            <a:headEnd/>
            <a:tailEnd/>
          </a:ln>
        </p:spPr>
        <p:style>
          <a:lnRef idx="1">
            <a:schemeClr val="accent6"/>
          </a:lnRef>
          <a:fillRef idx="2">
            <a:schemeClr val="accent6"/>
          </a:fillRef>
          <a:effectRef idx="1">
            <a:schemeClr val="accent6"/>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The </a:t>
            </a:r>
            <a:r>
              <a:rPr lang="en-US" sz="1600" dirty="0" err="1">
                <a:solidFill>
                  <a:srgbClr val="000000"/>
                </a:solidFill>
                <a:latin typeface="Consolas" panose="020B0609020204030204" pitchFamily="49" charset="0"/>
                <a:cs typeface="Consolas" panose="020B0609020204030204" pitchFamily="49" charset="0"/>
              </a:rPr>
              <a:t>profile.cuda</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rPr>
              <a:t>option measures time in CUDA runtime API calls</a:t>
            </a:r>
          </a:p>
        </p:txBody>
      </p:sp>
    </p:spTree>
    <p:extLst>
      <p:ext uri="{BB962C8B-B14F-4D97-AF65-F5344CB8AC3E}">
        <p14:creationId xmlns:p14="http://schemas.microsoft.com/office/powerpoint/2010/main" val="26083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F48F76-D70E-664B-9C97-DCADA9CC77EA}"/>
              </a:ext>
            </a:extLst>
          </p:cNvPr>
          <p:cNvSpPr>
            <a:spLocks noGrp="1"/>
          </p:cNvSpPr>
          <p:nvPr>
            <p:ph type="title"/>
          </p:nvPr>
        </p:nvSpPr>
        <p:spPr/>
        <p:txBody>
          <a:bodyPr/>
          <a:lstStyle/>
          <a:p>
            <a:r>
              <a:rPr lang="en-US" dirty="0"/>
              <a:t>Control Profiling Programmatically: The ConfigManager API</a:t>
            </a:r>
          </a:p>
        </p:txBody>
      </p:sp>
      <p:sp>
        <p:nvSpPr>
          <p:cNvPr id="2" name="Content Placeholder 1">
            <a:extLst>
              <a:ext uri="{FF2B5EF4-FFF2-40B4-BE49-F238E27FC236}">
                <a16:creationId xmlns:a16="http://schemas.microsoft.com/office/drawing/2014/main" id="{EED1F49D-5280-B848-9248-52100CB76083}"/>
              </a:ext>
            </a:extLst>
          </p:cNvPr>
          <p:cNvSpPr>
            <a:spLocks noGrp="1"/>
          </p:cNvSpPr>
          <p:nvPr>
            <p:ph idx="1"/>
          </p:nvPr>
        </p:nvSpPr>
        <p:spPr/>
        <p:txBody>
          <a:bodyPr>
            <a:normAutofit/>
          </a:bodyPr>
          <a:lstStyle/>
          <a:p>
            <a:r>
              <a:rPr lang="en-US" dirty="0"/>
              <a:t>Use </a:t>
            </a:r>
            <a:r>
              <a:rPr lang="en-US" dirty="0" err="1"/>
              <a:t>ConfigManager</a:t>
            </a:r>
            <a:r>
              <a:rPr lang="en-US" dirty="0"/>
              <a:t> to access Caliper’s built-in profiling configurations</a:t>
            </a:r>
          </a:p>
          <a:p>
            <a:r>
              <a:rPr lang="en-US" dirty="0"/>
              <a:t>Use add() to add profiling configurations (same config strings as CALI_CONFIG)</a:t>
            </a:r>
          </a:p>
          <a:p>
            <a:r>
              <a:rPr lang="en-US" dirty="0"/>
              <a:t>Use start() to start profiling</a:t>
            </a:r>
          </a:p>
          <a:p>
            <a:r>
              <a:rPr lang="en-US" dirty="0"/>
              <a:t>Use flush() to collect and write output</a:t>
            </a:r>
          </a:p>
          <a:p>
            <a:endParaRPr lang="en-US" dirty="0"/>
          </a:p>
        </p:txBody>
      </p:sp>
      <p:sp>
        <p:nvSpPr>
          <p:cNvPr id="4" name="TextBox 3">
            <a:extLst>
              <a:ext uri="{FF2B5EF4-FFF2-40B4-BE49-F238E27FC236}">
                <a16:creationId xmlns:a16="http://schemas.microsoft.com/office/drawing/2014/main" id="{2881A04E-54BD-6A43-9D97-8790A9CF0ACA}"/>
              </a:ext>
            </a:extLst>
          </p:cNvPr>
          <p:cNvSpPr txBox="1"/>
          <p:nvPr/>
        </p:nvSpPr>
        <p:spPr>
          <a:xfrm>
            <a:off x="609601" y="1450994"/>
            <a:ext cx="5486400" cy="3108543"/>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#include &lt;caliper/</a:t>
            </a:r>
            <a:r>
              <a:rPr lang="en-US" sz="1400" dirty="0" err="1">
                <a:latin typeface="Consolas" charset="0"/>
                <a:ea typeface="Consolas" charset="0"/>
                <a:cs typeface="Consolas" charset="0"/>
              </a:rPr>
              <a:t>cali.h</a:t>
            </a:r>
            <a:r>
              <a:rPr lang="en-US" sz="1400" dirty="0">
                <a:latin typeface="Consolas" charset="0"/>
                <a:ea typeface="Consolas" charset="0"/>
                <a:cs typeface="Consolas" charset="0"/>
              </a:rPr>
              <a:t>&gt; </a:t>
            </a:r>
          </a:p>
          <a:p>
            <a:r>
              <a:rPr lang="en-US" sz="1400" dirty="0">
                <a:latin typeface="Consolas" charset="0"/>
                <a:ea typeface="Consolas" charset="0"/>
                <a:cs typeface="Consolas" charset="0"/>
              </a:rPr>
              <a:t>#include &lt;caliper/</a:t>
            </a:r>
            <a:r>
              <a:rPr lang="en-US" sz="1400" dirty="0" err="1">
                <a:latin typeface="Consolas" charset="0"/>
                <a:ea typeface="Consolas" charset="0"/>
                <a:cs typeface="Consolas" charset="0"/>
              </a:rPr>
              <a:t>cali-manager.h</a:t>
            </a:r>
            <a:r>
              <a:rPr lang="en-US" sz="1400" dirty="0">
                <a:latin typeface="Consolas" charset="0"/>
                <a:ea typeface="Consolas" charset="0"/>
                <a:cs typeface="Consolas" charset="0"/>
              </a:rPr>
              <a:t>&gt; </a:t>
            </a:r>
          </a:p>
          <a:p>
            <a:endParaRPr lang="en-US" sz="1400" dirty="0">
              <a:latin typeface="Consolas" charset="0"/>
              <a:ea typeface="Consolas" charset="0"/>
              <a:cs typeface="Consolas" charset="0"/>
            </a:endParaRPr>
          </a:p>
          <a:p>
            <a:r>
              <a:rPr lang="en-US" sz="1400" b="1" dirty="0">
                <a:latin typeface="Consolas" charset="0"/>
                <a:ea typeface="Consolas" charset="0"/>
                <a:cs typeface="Consolas" charset="0"/>
              </a:rPr>
              <a:t>int</a:t>
            </a:r>
            <a:r>
              <a:rPr lang="en-US" sz="1400" dirty="0">
                <a:latin typeface="Consolas" charset="0"/>
                <a:ea typeface="Consolas" charset="0"/>
                <a:cs typeface="Consolas" charset="0"/>
              </a:rPr>
              <a:t> main(</a:t>
            </a:r>
            <a:r>
              <a:rPr lang="en-US" sz="1400" b="1" dirty="0">
                <a:latin typeface="Consolas" charset="0"/>
                <a:ea typeface="Consolas" charset="0"/>
                <a:cs typeface="Consolas" charset="0"/>
              </a:rPr>
              <a:t>int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argc</a:t>
            </a:r>
            <a:r>
              <a:rPr lang="en-US" sz="1400" dirty="0">
                <a:latin typeface="Consolas" charset="0"/>
                <a:ea typeface="Consolas" charset="0"/>
                <a:cs typeface="Consolas" charset="0"/>
              </a:rPr>
              <a:t>, </a:t>
            </a:r>
            <a:r>
              <a:rPr lang="en-US" sz="1400" b="1" dirty="0">
                <a:latin typeface="Consolas" charset="0"/>
                <a:ea typeface="Consolas" charset="0"/>
                <a:cs typeface="Consolas" charset="0"/>
              </a:rPr>
              <a:t>char</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argv</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p>
          <a:p>
            <a:r>
              <a:rPr lang="en-US" sz="1400" dirty="0">
                <a:solidFill>
                  <a:schemeClr val="tx2"/>
                </a:solidFill>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cali</a:t>
            </a:r>
            <a:r>
              <a:rPr lang="en-US" sz="1400" dirty="0">
                <a:solidFill>
                  <a:schemeClr val="tx2"/>
                </a:solidFill>
                <a:latin typeface="Consolas" charset="0"/>
                <a:ea typeface="Consolas" charset="0"/>
                <a:cs typeface="Consolas" charset="0"/>
              </a:rPr>
              <a:t>::ConfigManager </a:t>
            </a:r>
            <a:r>
              <a:rPr lang="en-US" sz="1400" dirty="0" err="1">
                <a:latin typeface="Consolas" charset="0"/>
                <a:ea typeface="Consolas" charset="0"/>
                <a:cs typeface="Consolas" charset="0"/>
              </a:rPr>
              <a:t>mgr</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add</a:t>
            </a:r>
            <a:r>
              <a:rPr lang="en-US" sz="1400" dirty="0">
                <a:latin typeface="Consolas" charset="0"/>
                <a:ea typeface="Consolas" charset="0"/>
                <a:cs typeface="Consolas" charset="0"/>
              </a:rPr>
              <a:t>(</a:t>
            </a:r>
            <a:r>
              <a:rPr lang="en-US" sz="1400" dirty="0" err="1">
                <a:latin typeface="Consolas" charset="0"/>
                <a:ea typeface="Consolas" charset="0"/>
                <a:cs typeface="Consolas" charset="0"/>
              </a:rPr>
              <a:t>argv</a:t>
            </a:r>
            <a:r>
              <a:rPr lang="en-US" sz="1400" dirty="0">
                <a:latin typeface="Consolas" charset="0"/>
                <a:ea typeface="Consolas" charset="0"/>
                <a:cs typeface="Consolas" charset="0"/>
              </a:rPr>
              <a:t>[1]);</a:t>
            </a:r>
          </a:p>
          <a:p>
            <a:r>
              <a:rPr lang="en-US" sz="1400" dirty="0">
                <a:latin typeface="Consolas" charset="0"/>
                <a:ea typeface="Consolas" charset="0"/>
                <a:cs typeface="Consolas" charset="0"/>
              </a:rPr>
              <a:t>  </a:t>
            </a:r>
            <a:r>
              <a:rPr lang="en-US" sz="1400" b="1" dirty="0">
                <a:latin typeface="Consolas" charset="0"/>
                <a:ea typeface="Consolas" charset="0"/>
                <a:cs typeface="Consolas" charset="0"/>
              </a:rPr>
              <a:t>if</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error</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std::</a:t>
            </a:r>
            <a:r>
              <a:rPr lang="en-US" sz="1400" dirty="0" err="1">
                <a:latin typeface="Consolas" charset="0"/>
                <a:ea typeface="Consolas" charset="0"/>
                <a:cs typeface="Consolas" charset="0"/>
              </a:rPr>
              <a:t>cerr</a:t>
            </a:r>
            <a:r>
              <a:rPr lang="en-US" sz="1400" dirty="0">
                <a:latin typeface="Consolas" charset="0"/>
                <a:ea typeface="Consolas" charset="0"/>
                <a:cs typeface="Consolas" charset="0"/>
              </a:rPr>
              <a:t> &lt;&lt;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error_msg</a:t>
            </a:r>
            <a:r>
              <a:rPr lang="en-US" sz="1400" dirty="0">
                <a:latin typeface="Consolas" charset="0"/>
                <a:ea typeface="Consolas" charset="0"/>
                <a:cs typeface="Consolas" charset="0"/>
              </a:rPr>
              <a:t>() &lt;&lt; “\n”; </a:t>
            </a:r>
          </a:p>
          <a:p>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start</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flush</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a:t>
            </a:r>
          </a:p>
        </p:txBody>
      </p:sp>
      <p:sp>
        <p:nvSpPr>
          <p:cNvPr id="5" name="TextBox 4">
            <a:extLst>
              <a:ext uri="{FF2B5EF4-FFF2-40B4-BE49-F238E27FC236}">
                <a16:creationId xmlns:a16="http://schemas.microsoft.com/office/drawing/2014/main" id="{59E283E4-9AB6-4F4C-AF8F-32DC94101F25}"/>
              </a:ext>
            </a:extLst>
          </p:cNvPr>
          <p:cNvSpPr txBox="1"/>
          <p:nvPr/>
        </p:nvSpPr>
        <p:spPr>
          <a:xfrm>
            <a:off x="1545687" y="4999166"/>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./examples/apps/cxx-example </a:t>
            </a:r>
            <a:r>
              <a:rPr lang="en-US" sz="1400" dirty="0">
                <a:solidFill>
                  <a:schemeClr val="tx2"/>
                </a:solidFill>
                <a:latin typeface="Consolas" charset="0"/>
                <a:ea typeface="Consolas" charset="0"/>
                <a:cs typeface="Consolas" charset="0"/>
              </a:rPr>
              <a:t>-P</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runtime-report</a:t>
            </a:r>
          </a:p>
        </p:txBody>
      </p:sp>
      <p:sp>
        <p:nvSpPr>
          <p:cNvPr id="6" name="Content Placeholder 3">
            <a:extLst>
              <a:ext uri="{FF2B5EF4-FFF2-40B4-BE49-F238E27FC236}">
                <a16:creationId xmlns:a16="http://schemas.microsoft.com/office/drawing/2014/main" id="{D4F30963-2A0B-184E-9C38-F4A0CC17AC4F}"/>
              </a:ext>
            </a:extLst>
          </p:cNvPr>
          <p:cNvSpPr txBox="1">
            <a:spLocks/>
          </p:cNvSpPr>
          <p:nvPr/>
        </p:nvSpPr>
        <p:spPr>
          <a:xfrm>
            <a:off x="609600" y="5517655"/>
            <a:ext cx="10972800" cy="830757"/>
          </a:xfrm>
          <a:prstGeom prst="rect">
            <a:avLst/>
          </a:prstGeom>
        </p:spPr>
        <p:txBody>
          <a:bodyPr vert="horz" lIns="0" tIns="0" rIns="0" bIns="0" rtlCol="0">
            <a:normAutofit/>
          </a:bodyPr>
          <a:lstStyle>
            <a:lvl1pPr marL="285750" indent="-228600" algn="l" rtl="0" eaLnBrk="1" latinLnBrk="0" hangingPunct="1">
              <a:spcBef>
                <a:spcPts val="1200"/>
              </a:spcBef>
              <a:spcAft>
                <a:spcPts val="60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60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60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60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60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a:t>Now we can use command-line arguments or other program inputs to enable profiling</a:t>
            </a:r>
            <a:endParaRPr lang="en-US" dirty="0"/>
          </a:p>
        </p:txBody>
      </p:sp>
    </p:spTree>
    <p:extLst>
      <p:ext uri="{BB962C8B-B14F-4D97-AF65-F5344CB8AC3E}">
        <p14:creationId xmlns:p14="http://schemas.microsoft.com/office/powerpoint/2010/main" val="164679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3217A98-D60B-2446-9748-41B74AB3A4B0}"/>
              </a:ext>
            </a:extLst>
          </p:cNvPr>
          <p:cNvSpPr>
            <a:spLocks noGrp="1"/>
          </p:cNvSpPr>
          <p:nvPr>
            <p:ph idx="1"/>
          </p:nvPr>
        </p:nvSpPr>
        <p:spPr/>
        <p:txBody>
          <a:bodyPr/>
          <a:lstStyle/>
          <a:p>
            <a:r>
              <a:rPr lang="en-US" dirty="0"/>
              <a:t>Use </a:t>
            </a:r>
            <a:r>
              <a:rPr lang="en-US" dirty="0" err="1"/>
              <a:t>ConfigManager</a:t>
            </a:r>
            <a:r>
              <a:rPr lang="en-US" dirty="0"/>
              <a:t> or CALI_CONFIG for Caliper’s built-in measurement configurations</a:t>
            </a:r>
          </a:p>
          <a:p>
            <a:endParaRPr lang="en-US" dirty="0"/>
          </a:p>
          <a:p>
            <a:r>
              <a:rPr lang="en-US" dirty="0" err="1"/>
              <a:t>ConfigManager</a:t>
            </a:r>
            <a:r>
              <a:rPr lang="en-US" dirty="0"/>
              <a:t> allows use of program-specific inputs (e.g., command-line arguments)</a:t>
            </a:r>
          </a:p>
          <a:p>
            <a:endParaRPr lang="en-US" dirty="0"/>
          </a:p>
          <a:p>
            <a:r>
              <a:rPr lang="en-US" dirty="0"/>
              <a:t>You can create custom measurement and report configurations manually</a:t>
            </a:r>
          </a:p>
          <a:p>
            <a:endParaRPr lang="en-US" dirty="0"/>
          </a:p>
          <a:p>
            <a:endParaRPr lang="en-US" dirty="0"/>
          </a:p>
        </p:txBody>
      </p:sp>
      <p:sp>
        <p:nvSpPr>
          <p:cNvPr id="3" name="Title 2">
            <a:extLst>
              <a:ext uri="{FF2B5EF4-FFF2-40B4-BE49-F238E27FC236}">
                <a16:creationId xmlns:a16="http://schemas.microsoft.com/office/drawing/2014/main" id="{15002D45-3CBE-084C-B9FE-B7DFDB10F986}"/>
              </a:ext>
            </a:extLst>
          </p:cNvPr>
          <p:cNvSpPr>
            <a:spLocks noGrp="1"/>
          </p:cNvSpPr>
          <p:nvPr>
            <p:ph type="title"/>
          </p:nvPr>
        </p:nvSpPr>
        <p:spPr/>
        <p:txBody>
          <a:bodyPr/>
          <a:lstStyle/>
          <a:p>
            <a:r>
              <a:rPr lang="en-US" dirty="0" err="1"/>
              <a:t>ConfigManager</a:t>
            </a:r>
            <a:r>
              <a:rPr lang="en-US" dirty="0"/>
              <a:t> vs. CALI_CONFIG vs. Manual Configuration</a:t>
            </a:r>
          </a:p>
        </p:txBody>
      </p:sp>
      <p:sp>
        <p:nvSpPr>
          <p:cNvPr id="13" name="TextBox 12">
            <a:extLst>
              <a:ext uri="{FF2B5EF4-FFF2-40B4-BE49-F238E27FC236}">
                <a16:creationId xmlns:a16="http://schemas.microsoft.com/office/drawing/2014/main" id="{CD88B478-28FF-CD41-858C-719D865E546B}"/>
              </a:ext>
            </a:extLst>
          </p:cNvPr>
          <p:cNvSpPr txBox="1"/>
          <p:nvPr/>
        </p:nvSpPr>
        <p:spPr>
          <a:xfrm>
            <a:off x="1340068" y="1978006"/>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runtime-report</a:t>
            </a:r>
            <a:r>
              <a:rPr lang="en-US" sz="1400" dirty="0">
                <a:latin typeface="Consolas" charset="0"/>
                <a:ea typeface="Consolas" charset="0"/>
                <a:cs typeface="Consolas" charset="0"/>
              </a:rPr>
              <a:t> ./examples/apps/cxx-example</a:t>
            </a:r>
          </a:p>
        </p:txBody>
      </p:sp>
      <p:sp>
        <p:nvSpPr>
          <p:cNvPr id="15" name="TextBox 14">
            <a:extLst>
              <a:ext uri="{FF2B5EF4-FFF2-40B4-BE49-F238E27FC236}">
                <a16:creationId xmlns:a16="http://schemas.microsoft.com/office/drawing/2014/main" id="{F550056F-2708-1244-A9B7-ED0060E57ED4}"/>
              </a:ext>
            </a:extLst>
          </p:cNvPr>
          <p:cNvSpPr txBox="1"/>
          <p:nvPr/>
        </p:nvSpPr>
        <p:spPr>
          <a:xfrm>
            <a:off x="1340068" y="3121223"/>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./examples/apps/cxx-example </a:t>
            </a:r>
            <a:r>
              <a:rPr lang="en-US" sz="1400" dirty="0">
                <a:solidFill>
                  <a:schemeClr val="tx2"/>
                </a:solidFill>
                <a:latin typeface="Consolas" charset="0"/>
                <a:ea typeface="Consolas" charset="0"/>
                <a:cs typeface="Consolas" charset="0"/>
              </a:rPr>
              <a:t>-P</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runtime-report</a:t>
            </a:r>
          </a:p>
        </p:txBody>
      </p:sp>
      <p:sp>
        <p:nvSpPr>
          <p:cNvPr id="16" name="TextBox 15">
            <a:extLst>
              <a:ext uri="{FF2B5EF4-FFF2-40B4-BE49-F238E27FC236}">
                <a16:creationId xmlns:a16="http://schemas.microsoft.com/office/drawing/2014/main" id="{D44901C6-950B-FA43-B7D6-AC8296325A33}"/>
              </a:ext>
            </a:extLst>
          </p:cNvPr>
          <p:cNvSpPr txBox="1"/>
          <p:nvPr/>
        </p:nvSpPr>
        <p:spPr>
          <a:xfrm>
            <a:off x="1340067" y="4418329"/>
            <a:ext cx="9511863" cy="1600438"/>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export CALI_SERVICES_ENABLE=</a:t>
            </a:r>
            <a:r>
              <a:rPr lang="en-US" sz="1400" dirty="0" err="1">
                <a:latin typeface="Consolas" charset="0"/>
                <a:ea typeface="Consolas" charset="0"/>
                <a:cs typeface="Consolas" charset="0"/>
              </a:rPr>
              <a:t>aggregate,event,mpi,mpireport,timestamp</a:t>
            </a:r>
            <a:endParaRPr lang="en-US" sz="1400" dirty="0">
              <a:latin typeface="Consolas" charset="0"/>
              <a:ea typeface="Consolas" charset="0"/>
              <a:cs typeface="Consolas" charset="0"/>
            </a:endParaRPr>
          </a:p>
          <a:p>
            <a:r>
              <a:rPr lang="en-US" sz="1400" dirty="0">
                <a:latin typeface="Consolas" charset="0"/>
                <a:ea typeface="Consolas" charset="0"/>
                <a:cs typeface="Consolas" charset="0"/>
              </a:rPr>
              <a:t>$ export CALI_MPIREPORT_CONFIG=“SELECT </a:t>
            </a:r>
          </a:p>
          <a:p>
            <a:r>
              <a:rPr lang="en-US" sz="1400" dirty="0">
                <a:latin typeface="Consolas" charset="0"/>
                <a:ea typeface="Consolas" charset="0"/>
                <a:cs typeface="Consolas" charset="0"/>
              </a:rPr>
              <a:t>      min(</a:t>
            </a:r>
            <a:r>
              <a:rPr lang="en-US" sz="1400" dirty="0" err="1">
                <a:latin typeface="Consolas" charset="0"/>
                <a:ea typeface="Consolas" charset="0"/>
                <a:cs typeface="Consolas" charset="0"/>
              </a:rPr>
              <a:t>sum#time.duration</a:t>
            </a:r>
            <a:r>
              <a:rPr lang="en-US" sz="1400" dirty="0">
                <a:latin typeface="Consolas" charset="0"/>
                <a:ea typeface="Consolas" charset="0"/>
                <a:cs typeface="Consolas" charset="0"/>
              </a:rPr>
              <a:t>) as \”Min Time/rank\”,</a:t>
            </a:r>
          </a:p>
          <a:p>
            <a:r>
              <a:rPr lang="en-US" sz="1400" dirty="0">
                <a:latin typeface="Consolas" charset="0"/>
                <a:ea typeface="Consolas" charset="0"/>
                <a:cs typeface="Consolas" charset="0"/>
              </a:rPr>
              <a:t>      max(</a:t>
            </a:r>
            <a:r>
              <a:rPr lang="en-US" sz="1400" dirty="0" err="1">
                <a:latin typeface="Consolas" charset="0"/>
                <a:ea typeface="Consolas" charset="0"/>
                <a:cs typeface="Consolas" charset="0"/>
              </a:rPr>
              <a:t>sum#time.duration</a:t>
            </a:r>
            <a:r>
              <a:rPr lang="en-US" sz="1400" dirty="0">
                <a:latin typeface="Consolas" charset="0"/>
                <a:ea typeface="Consolas" charset="0"/>
                <a:cs typeface="Consolas" charset="0"/>
              </a:rPr>
              <a:t>) as \”Max Time/rank\”,</a:t>
            </a:r>
          </a:p>
          <a:p>
            <a:r>
              <a:rPr lang="en-US" sz="1400" dirty="0">
                <a:latin typeface="Consolas" charset="0"/>
                <a:ea typeface="Consolas" charset="0"/>
                <a:cs typeface="Consolas" charset="0"/>
              </a:rPr>
              <a:t>      avg(</a:t>
            </a:r>
            <a:r>
              <a:rPr lang="en-US" sz="1400" dirty="0" err="1">
                <a:latin typeface="Consolas" charset="0"/>
                <a:ea typeface="Consolas" charset="0"/>
                <a:cs typeface="Consolas" charset="0"/>
              </a:rPr>
              <a:t>sum#time.duration</a:t>
            </a:r>
            <a:r>
              <a:rPr lang="en-US" sz="1400" dirty="0">
                <a:latin typeface="Consolas" charset="0"/>
                <a:ea typeface="Consolas" charset="0"/>
                <a:cs typeface="Consolas" charset="0"/>
              </a:rPr>
              <a:t>) as \”Avg Time/rank\”</a:t>
            </a:r>
          </a:p>
          <a:p>
            <a:r>
              <a:rPr lang="en-US" sz="1400" dirty="0">
                <a:latin typeface="Consolas" charset="0"/>
                <a:ea typeface="Consolas" charset="0"/>
                <a:cs typeface="Consolas" charset="0"/>
              </a:rPr>
              <a:t>    GROUP BY </a:t>
            </a:r>
            <a:r>
              <a:rPr lang="en-US" sz="1400" dirty="0" err="1">
                <a:latin typeface="Consolas" charset="0"/>
                <a:ea typeface="Consolas" charset="0"/>
                <a:cs typeface="Consolas" charset="0"/>
              </a:rPr>
              <a:t>prop:nested</a:t>
            </a:r>
            <a:r>
              <a:rPr lang="en-US" sz="1400" dirty="0">
                <a:latin typeface="Consolas" charset="0"/>
                <a:ea typeface="Consolas" charset="0"/>
                <a:cs typeface="Consolas" charset="0"/>
              </a:rPr>
              <a:t> FORMAT tree”</a:t>
            </a:r>
          </a:p>
          <a:p>
            <a:r>
              <a:rPr lang="en-US" sz="1400" dirty="0">
                <a:latin typeface="Consolas" charset="0"/>
                <a:ea typeface="Consolas" charset="0"/>
                <a:cs typeface="Consolas" charset="0"/>
              </a:rPr>
              <a:t>$ ./examples/apps/cxx-example</a:t>
            </a:r>
            <a:endParaRPr lang="en-US" sz="1400"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117733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0E022A-F372-F74E-9AE7-749B080D1246}"/>
              </a:ext>
            </a:extLst>
          </p:cNvPr>
          <p:cNvSpPr>
            <a:spLocks noGrp="1"/>
          </p:cNvSpPr>
          <p:nvPr>
            <p:ph idx="1"/>
          </p:nvPr>
        </p:nvSpPr>
        <p:spPr/>
        <p:txBody>
          <a:bodyPr/>
          <a:lstStyle/>
          <a:p>
            <a:r>
              <a:rPr lang="en-US" dirty="0"/>
              <a:t>Integrates a performance profiler into your program</a:t>
            </a:r>
          </a:p>
          <a:p>
            <a:pPr lvl="1"/>
            <a:r>
              <a:rPr lang="en-US" dirty="0"/>
              <a:t>Profiling is always available</a:t>
            </a:r>
          </a:p>
          <a:p>
            <a:pPr lvl="1"/>
            <a:r>
              <a:rPr lang="en-US" dirty="0"/>
              <a:t>Simplifies performance profiling for application end users</a:t>
            </a:r>
          </a:p>
          <a:p>
            <a:r>
              <a:rPr lang="en-US" dirty="0"/>
              <a:t>Common instrumentation interface</a:t>
            </a:r>
          </a:p>
          <a:p>
            <a:pPr lvl="1"/>
            <a:r>
              <a:rPr lang="en-US" dirty="0"/>
              <a:t>Provides program context information for other tools</a:t>
            </a:r>
          </a:p>
          <a:p>
            <a:r>
              <a:rPr lang="en-US" dirty="0"/>
              <a:t>Advanced profiling features</a:t>
            </a:r>
          </a:p>
          <a:p>
            <a:pPr lvl="1"/>
            <a:r>
              <a:rPr lang="en-US" dirty="0"/>
              <a:t>MPI, CUDA, </a:t>
            </a:r>
            <a:r>
              <a:rPr lang="en-US" dirty="0" err="1"/>
              <a:t>Kokkos</a:t>
            </a:r>
            <a:r>
              <a:rPr lang="en-US" dirty="0"/>
              <a:t> support; call-stack sampling; hardware counters; memory profiling </a:t>
            </a:r>
          </a:p>
        </p:txBody>
      </p:sp>
      <p:sp>
        <p:nvSpPr>
          <p:cNvPr id="3" name="Title 2">
            <a:extLst>
              <a:ext uri="{FF2B5EF4-FFF2-40B4-BE49-F238E27FC236}">
                <a16:creationId xmlns:a16="http://schemas.microsoft.com/office/drawing/2014/main" id="{2CB812AC-DE63-6348-8A73-6CCEBB770606}"/>
              </a:ext>
            </a:extLst>
          </p:cNvPr>
          <p:cNvSpPr>
            <a:spLocks noGrp="1"/>
          </p:cNvSpPr>
          <p:nvPr>
            <p:ph type="title"/>
          </p:nvPr>
        </p:nvSpPr>
        <p:spPr/>
        <p:txBody>
          <a:bodyPr/>
          <a:lstStyle/>
          <a:p>
            <a:r>
              <a:rPr lang="en-US" dirty="0"/>
              <a:t>Caliper: A Performance Profiling Library</a:t>
            </a:r>
          </a:p>
        </p:txBody>
      </p:sp>
    </p:spTree>
    <p:extLst>
      <p:ext uri="{BB962C8B-B14F-4D97-AF65-F5344CB8AC3E}">
        <p14:creationId xmlns:p14="http://schemas.microsoft.com/office/powerpoint/2010/main" val="4196823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35A791-D1F2-A343-85CA-C3C44002F873}"/>
              </a:ext>
            </a:extLst>
          </p:cNvPr>
          <p:cNvSpPr>
            <a:spLocks noGrp="1"/>
          </p:cNvSpPr>
          <p:nvPr>
            <p:ph type="title"/>
          </p:nvPr>
        </p:nvSpPr>
        <p:spPr/>
        <p:txBody>
          <a:bodyPr/>
          <a:lstStyle/>
          <a:p>
            <a:r>
              <a:rPr lang="en-US" dirty="0"/>
              <a:t>Forwarding Annotations to Third-Party Tools</a:t>
            </a:r>
          </a:p>
        </p:txBody>
      </p:sp>
      <p:sp>
        <p:nvSpPr>
          <p:cNvPr id="4" name="TextBox 3">
            <a:extLst>
              <a:ext uri="{FF2B5EF4-FFF2-40B4-BE49-F238E27FC236}">
                <a16:creationId xmlns:a16="http://schemas.microsoft.com/office/drawing/2014/main" id="{B70A3C26-0A58-864B-B06F-AEE6DB48A006}"/>
              </a:ext>
            </a:extLst>
          </p:cNvPr>
          <p:cNvSpPr txBox="1"/>
          <p:nvPr/>
        </p:nvSpPr>
        <p:spPr>
          <a:xfrm>
            <a:off x="1340070" y="1464996"/>
            <a:ext cx="9511861"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nvtx</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nvprof</a:t>
            </a:r>
            <a:r>
              <a:rPr lang="en-US" sz="1400" dirty="0">
                <a:latin typeface="Consolas" charset="0"/>
                <a:ea typeface="Consolas" charset="0"/>
                <a:cs typeface="Consolas" charset="0"/>
              </a:rPr>
              <a:t> &lt;</a:t>
            </a:r>
            <a:r>
              <a:rPr lang="en-US" sz="1400" dirty="0" err="1">
                <a:latin typeface="Consolas" charset="0"/>
                <a:ea typeface="Consolas" charset="0"/>
                <a:cs typeface="Consolas" charset="0"/>
              </a:rPr>
              <a:t>nvprof</a:t>
            </a:r>
            <a:r>
              <a:rPr lang="en-US" sz="1400" dirty="0">
                <a:latin typeface="Consolas" charset="0"/>
                <a:ea typeface="Consolas" charset="0"/>
                <a:cs typeface="Consolas" charset="0"/>
              </a:rPr>
              <a:t>-opts&gt; ./app</a:t>
            </a:r>
          </a:p>
        </p:txBody>
      </p:sp>
      <p:pic>
        <p:nvPicPr>
          <p:cNvPr id="7" name="Picture 6">
            <a:extLst>
              <a:ext uri="{FF2B5EF4-FFF2-40B4-BE49-F238E27FC236}">
                <a16:creationId xmlns:a16="http://schemas.microsoft.com/office/drawing/2014/main" id="{3CEC9BE3-76CE-764C-AA66-44080F2F3ED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073178" y="2011791"/>
            <a:ext cx="8509223" cy="4141076"/>
          </a:xfrm>
          <a:prstGeom prst="rect">
            <a:avLst/>
          </a:prstGeom>
        </p:spPr>
      </p:pic>
      <p:cxnSp>
        <p:nvCxnSpPr>
          <p:cNvPr id="9" name="Elbow Connector 8">
            <a:extLst>
              <a:ext uri="{FF2B5EF4-FFF2-40B4-BE49-F238E27FC236}">
                <a16:creationId xmlns:a16="http://schemas.microsoft.com/office/drawing/2014/main" id="{24B50D08-9762-144C-A3C9-73F04793D89E}"/>
              </a:ext>
            </a:extLst>
          </p:cNvPr>
          <p:cNvCxnSpPr>
            <a:cxnSpLocks/>
            <a:endCxn id="7" idx="1"/>
          </p:cNvCxnSpPr>
          <p:nvPr/>
        </p:nvCxnSpPr>
        <p:spPr>
          <a:xfrm rot="16200000" flipH="1">
            <a:off x="1275190" y="2284342"/>
            <a:ext cx="2309559" cy="1286417"/>
          </a:xfrm>
          <a:prstGeom prst="bentConnector2">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Line Callout 1 1">
            <a:extLst>
              <a:ext uri="{FF2B5EF4-FFF2-40B4-BE49-F238E27FC236}">
                <a16:creationId xmlns:a16="http://schemas.microsoft.com/office/drawing/2014/main" id="{B6D10AE9-A398-FF40-99B7-9EFD0ED7F10D}"/>
              </a:ext>
            </a:extLst>
          </p:cNvPr>
          <p:cNvSpPr/>
          <p:nvPr/>
        </p:nvSpPr>
        <p:spPr bwMode="auto">
          <a:xfrm>
            <a:off x="571567" y="4703885"/>
            <a:ext cx="1983698" cy="1154244"/>
          </a:xfrm>
          <a:prstGeom prst="borderCallout1">
            <a:avLst>
              <a:gd name="adj1" fmla="val -17952"/>
              <a:gd name="adj2" fmla="val 71995"/>
              <a:gd name="adj3" fmla="val -243529"/>
              <a:gd name="adj4" fmla="val 119474"/>
            </a:avLst>
          </a:prstGeom>
          <a:solidFill>
            <a:schemeClr val="accent3">
              <a:lumMod val="60000"/>
              <a:lumOff val="40000"/>
            </a:schemeClr>
          </a:solidFill>
          <a:ln>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The </a:t>
            </a:r>
            <a:r>
              <a:rPr lang="en-US" sz="1600" dirty="0" err="1">
                <a:solidFill>
                  <a:srgbClr val="000000"/>
                </a:solidFill>
              </a:rPr>
              <a:t>nvtx</a:t>
            </a:r>
            <a:r>
              <a:rPr lang="en-US" sz="1600" dirty="0">
                <a:solidFill>
                  <a:srgbClr val="000000"/>
                </a:solidFill>
              </a:rPr>
              <a:t> config forwards annotations to NVidia’s NVTX API</a:t>
            </a:r>
          </a:p>
        </p:txBody>
      </p:sp>
      <p:sp>
        <p:nvSpPr>
          <p:cNvPr id="3" name="Line Callout 1 2">
            <a:extLst>
              <a:ext uri="{FF2B5EF4-FFF2-40B4-BE49-F238E27FC236}">
                <a16:creationId xmlns:a16="http://schemas.microsoft.com/office/drawing/2014/main" id="{8C2C8C1A-9173-264E-A78D-3D51B8A6EFD2}"/>
              </a:ext>
            </a:extLst>
          </p:cNvPr>
          <p:cNvSpPr/>
          <p:nvPr/>
        </p:nvSpPr>
        <p:spPr bwMode="auto">
          <a:xfrm>
            <a:off x="10111953" y="2485340"/>
            <a:ext cx="1793489" cy="1005840"/>
          </a:xfrm>
          <a:prstGeom prst="borderCallout1">
            <a:avLst>
              <a:gd name="adj1" fmla="val 18750"/>
              <a:gd name="adj2" fmla="val -8333"/>
              <a:gd name="adj3" fmla="val 109778"/>
              <a:gd name="adj4" fmla="val -45958"/>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Caliper regions shown in NVVP</a:t>
            </a:r>
          </a:p>
        </p:txBody>
      </p:sp>
    </p:spTree>
    <p:extLst>
      <p:ext uri="{BB962C8B-B14F-4D97-AF65-F5344CB8AC3E}">
        <p14:creationId xmlns:p14="http://schemas.microsoft.com/office/powerpoint/2010/main" val="132241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EBF320-00D3-5F40-A4BC-633205C222A0}"/>
              </a:ext>
            </a:extLst>
          </p:cNvPr>
          <p:cNvSpPr>
            <a:spLocks noGrp="1"/>
          </p:cNvSpPr>
          <p:nvPr>
            <p:ph idx="1"/>
          </p:nvPr>
        </p:nvSpPr>
        <p:spPr>
          <a:xfrm>
            <a:off x="609600" y="4419600"/>
            <a:ext cx="10972800" cy="1928813"/>
          </a:xfrm>
        </p:spPr>
        <p:txBody>
          <a:bodyPr/>
          <a:lstStyle/>
          <a:p>
            <a:r>
              <a:rPr lang="en-US" dirty="0"/>
              <a:t>Mark loops and iterations to support loop profiling options</a:t>
            </a:r>
          </a:p>
          <a:p>
            <a:r>
              <a:rPr lang="en-US" dirty="0"/>
              <a:t>Generally, it’s best to only annotate outer loops (e.g., the main time step loop)</a:t>
            </a:r>
          </a:p>
        </p:txBody>
      </p:sp>
      <p:sp>
        <p:nvSpPr>
          <p:cNvPr id="2" name="Title 1">
            <a:extLst>
              <a:ext uri="{FF2B5EF4-FFF2-40B4-BE49-F238E27FC236}">
                <a16:creationId xmlns:a16="http://schemas.microsoft.com/office/drawing/2014/main" id="{9A1CABEF-2BAD-5C4B-8D1A-F40686AFB645}"/>
              </a:ext>
            </a:extLst>
          </p:cNvPr>
          <p:cNvSpPr>
            <a:spLocks noGrp="1"/>
          </p:cNvSpPr>
          <p:nvPr>
            <p:ph type="title"/>
          </p:nvPr>
        </p:nvSpPr>
        <p:spPr/>
        <p:txBody>
          <a:bodyPr/>
          <a:lstStyle/>
          <a:p>
            <a:r>
              <a:rPr lang="en-US" dirty="0"/>
              <a:t>Loop Profiling: Marking Loops and Loop Iterations</a:t>
            </a:r>
          </a:p>
        </p:txBody>
      </p:sp>
      <p:sp>
        <p:nvSpPr>
          <p:cNvPr id="3" name="TextBox 2">
            <a:extLst>
              <a:ext uri="{FF2B5EF4-FFF2-40B4-BE49-F238E27FC236}">
                <a16:creationId xmlns:a16="http://schemas.microsoft.com/office/drawing/2014/main" id="{50EE9210-B1BF-2F4E-B4DE-13A2B96AF471}"/>
              </a:ext>
            </a:extLst>
          </p:cNvPr>
          <p:cNvSpPr txBox="1"/>
          <p:nvPr/>
        </p:nvSpPr>
        <p:spPr>
          <a:xfrm>
            <a:off x="2242455" y="2024292"/>
            <a:ext cx="6951867" cy="2031325"/>
          </a:xfrm>
          <a:prstGeom prst="rect">
            <a:avLst/>
          </a:prstGeom>
          <a:noFill/>
          <a:ln>
            <a:solidFill>
              <a:schemeClr val="accent3">
                <a:lumMod val="50000"/>
              </a:schemeClr>
            </a:solidFill>
          </a:ln>
        </p:spPr>
        <p:txBody>
          <a:bodyPr wrap="square" rtlCol="0">
            <a:spAutoFit/>
          </a:bodyPr>
          <a:lstStyle/>
          <a:p>
            <a:r>
              <a:rPr lang="en-US" sz="1400" dirty="0">
                <a:solidFill>
                  <a:schemeClr val="tx2"/>
                </a:solidFill>
                <a:latin typeface="Consolas" charset="0"/>
                <a:ea typeface="Consolas" charset="0"/>
                <a:cs typeface="Consolas" charset="0"/>
              </a:rPr>
              <a:t>CALI_MARK_CXX_MARK_LOOP_BEGIN(</a:t>
            </a:r>
            <a:r>
              <a:rPr lang="en-US" sz="1400" dirty="0" err="1">
                <a:latin typeface="Consolas" charset="0"/>
                <a:ea typeface="Consolas" charset="0"/>
                <a:cs typeface="Consolas" charset="0"/>
              </a:rPr>
              <a:t>mainloop_id</a:t>
            </a:r>
            <a:r>
              <a:rPr lang="en-US" sz="1400" dirty="0">
                <a:solidFill>
                  <a:schemeClr val="tx2"/>
                </a:solidFill>
                <a:latin typeface="Consolas" charset="0"/>
                <a:ea typeface="Consolas" charset="0"/>
                <a:cs typeface="Consolas" charset="0"/>
              </a:rPr>
              <a:t>, ”</a:t>
            </a:r>
            <a:r>
              <a:rPr lang="en-US" sz="1400" dirty="0" err="1">
                <a:solidFill>
                  <a:schemeClr val="accent3"/>
                </a:solidFill>
                <a:latin typeface="Consolas" charset="0"/>
                <a:ea typeface="Consolas" charset="0"/>
                <a:cs typeface="Consolas" charset="0"/>
              </a:rPr>
              <a:t>mainloop</a:t>
            </a:r>
            <a:r>
              <a:rPr lang="en-US" sz="1400" dirty="0">
                <a:solidFill>
                  <a:schemeClr val="tx2"/>
                </a:solidFill>
                <a:latin typeface="Consolas" charset="0"/>
                <a:ea typeface="Consolas" charset="0"/>
                <a:cs typeface="Consolas" charset="0"/>
              </a:rPr>
              <a:t>”)</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b="1" dirty="0">
                <a:latin typeface="Consolas" charset="0"/>
                <a:ea typeface="Consolas" charset="0"/>
                <a:cs typeface="Consolas" charset="0"/>
              </a:rPr>
              <a:t>for</a:t>
            </a:r>
            <a:r>
              <a:rPr lang="en-US" sz="1400" dirty="0">
                <a:latin typeface="Consolas" charset="0"/>
                <a:ea typeface="Consolas" charset="0"/>
                <a:cs typeface="Consolas" charset="0"/>
              </a:rPr>
              <a:t> (</a:t>
            </a:r>
            <a:r>
              <a:rPr lang="en-US" sz="1400" b="1" dirty="0">
                <a:latin typeface="Consolas" charset="0"/>
                <a:ea typeface="Consolas" charset="0"/>
                <a:cs typeface="Consolas" charset="0"/>
              </a:rPr>
              <a:t>int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 = 0; </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 &lt; N; ++</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CALI_CXX_MARK_LOOP_ITERATION</a:t>
            </a:r>
            <a:r>
              <a:rPr lang="en-US" sz="1400" dirty="0">
                <a:latin typeface="Consolas" charset="0"/>
                <a:ea typeface="Consolas" charset="0"/>
                <a:cs typeface="Consolas" charset="0"/>
              </a:rPr>
              <a:t>(</a:t>
            </a:r>
            <a:r>
              <a:rPr lang="en-US" sz="1400" dirty="0" err="1">
                <a:latin typeface="Consolas" charset="0"/>
                <a:ea typeface="Consolas" charset="0"/>
                <a:cs typeface="Consolas" charset="0"/>
              </a:rPr>
              <a:t>mainloop_id</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 ...</a:t>
            </a:r>
          </a:p>
          <a:p>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solidFill>
                  <a:schemeClr val="tx2"/>
                </a:solidFill>
                <a:latin typeface="Consolas" charset="0"/>
                <a:ea typeface="Consolas" charset="0"/>
                <a:cs typeface="Consolas" charset="0"/>
              </a:rPr>
              <a:t>CALI_CXX_MARK_LOOP_END</a:t>
            </a:r>
            <a:r>
              <a:rPr lang="en-US" sz="1400" dirty="0">
                <a:latin typeface="Consolas" charset="0"/>
                <a:ea typeface="Consolas" charset="0"/>
                <a:cs typeface="Consolas" charset="0"/>
              </a:rPr>
              <a:t>(</a:t>
            </a:r>
            <a:r>
              <a:rPr lang="en-US" sz="1400" dirty="0" err="1">
                <a:latin typeface="Consolas" charset="0"/>
                <a:ea typeface="Consolas" charset="0"/>
                <a:cs typeface="Consolas" charset="0"/>
              </a:rPr>
              <a:t>mainloop_id</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5DCAD310-5ABF-BF41-94E6-8ECD151E24D4}"/>
              </a:ext>
            </a:extLst>
          </p:cNvPr>
          <p:cNvSpPr txBox="1"/>
          <p:nvPr/>
        </p:nvSpPr>
        <p:spPr>
          <a:xfrm>
            <a:off x="5448089" y="1571097"/>
            <a:ext cx="540597"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94922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1F3804-ACE8-DC4E-A0DD-AA14D72C13CF}"/>
              </a:ext>
            </a:extLst>
          </p:cNvPr>
          <p:cNvSpPr>
            <a:spLocks noGrp="1"/>
          </p:cNvSpPr>
          <p:nvPr>
            <p:ph type="title"/>
          </p:nvPr>
        </p:nvSpPr>
        <p:spPr/>
        <p:txBody>
          <a:bodyPr/>
          <a:lstStyle/>
          <a:p>
            <a:r>
              <a:rPr lang="en-US" dirty="0"/>
              <a:t>Loop Profiling: Loop and Iteration Summary</a:t>
            </a:r>
          </a:p>
        </p:txBody>
      </p:sp>
      <p:sp>
        <p:nvSpPr>
          <p:cNvPr id="4" name="TextBox 3">
            <a:extLst>
              <a:ext uri="{FF2B5EF4-FFF2-40B4-BE49-F238E27FC236}">
                <a16:creationId xmlns:a16="http://schemas.microsoft.com/office/drawing/2014/main" id="{192F3E2D-256E-1C4D-9CB3-C68BA655C1D8}"/>
              </a:ext>
            </a:extLst>
          </p:cNvPr>
          <p:cNvSpPr txBox="1"/>
          <p:nvPr/>
        </p:nvSpPr>
        <p:spPr>
          <a:xfrm>
            <a:off x="1340068" y="1542754"/>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./examples/apps/cxx-example 5000 </a:t>
            </a:r>
            <a:r>
              <a:rPr lang="en-US" sz="1400" dirty="0">
                <a:solidFill>
                  <a:schemeClr val="tx2"/>
                </a:solidFill>
                <a:latin typeface="Consolas" charset="0"/>
                <a:ea typeface="Consolas" charset="0"/>
                <a:cs typeface="Consolas" charset="0"/>
              </a:rPr>
              <a:t>–P</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loop-report</a:t>
            </a:r>
            <a:endParaRPr lang="en-US" sz="1400" dirty="0">
              <a:latin typeface="Consolas" charset="0"/>
              <a:ea typeface="Consolas" charset="0"/>
              <a:cs typeface="Consolas" charset="0"/>
            </a:endParaRPr>
          </a:p>
        </p:txBody>
      </p:sp>
      <p:sp>
        <p:nvSpPr>
          <p:cNvPr id="5" name="TextBox 4">
            <a:extLst>
              <a:ext uri="{FF2B5EF4-FFF2-40B4-BE49-F238E27FC236}">
                <a16:creationId xmlns:a16="http://schemas.microsoft.com/office/drawing/2014/main" id="{B0FB5871-6BD6-CC49-9166-FD62035FB43F}"/>
              </a:ext>
            </a:extLst>
          </p:cNvPr>
          <p:cNvSpPr txBox="1"/>
          <p:nvPr/>
        </p:nvSpPr>
        <p:spPr>
          <a:xfrm>
            <a:off x="1340068" y="2011111"/>
            <a:ext cx="9511863" cy="4185761"/>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Loop summary:</a:t>
            </a:r>
          </a:p>
          <a:p>
            <a:r>
              <a:rPr lang="en-US" sz="1400" dirty="0">
                <a:latin typeface="Consolas" charset="0"/>
                <a:ea typeface="Consolas" charset="0"/>
                <a:cs typeface="Consolas" charset="0"/>
              </a:rPr>
              <a:t>------------</a:t>
            </a:r>
            <a:br>
              <a:rPr lang="en-US" sz="1400" dirty="0">
                <a:latin typeface="Consolas" charset="0"/>
                <a:ea typeface="Consolas" charset="0"/>
                <a:cs typeface="Consolas" charset="0"/>
              </a:rPr>
            </a:br>
            <a:endParaRPr lang="en-US" sz="1400" dirty="0">
              <a:latin typeface="Consolas" charset="0"/>
              <a:ea typeface="Consolas" charset="0"/>
              <a:cs typeface="Consolas" charset="0"/>
            </a:endParaRPr>
          </a:p>
          <a:p>
            <a:r>
              <a:rPr lang="en-US" sz="1400" dirty="0">
                <a:latin typeface="Consolas" charset="0"/>
                <a:ea typeface="Consolas" charset="0"/>
                <a:cs typeface="Consolas" charset="0"/>
              </a:rPr>
              <a:t>Loop     Iterations Time (s) </a:t>
            </a:r>
            <a:r>
              <a:rPr lang="en-US" sz="1400" dirty="0" err="1">
                <a:latin typeface="Consolas" charset="0"/>
                <a:ea typeface="Consolas" charset="0"/>
                <a:cs typeface="Consolas" charset="0"/>
              </a:rPr>
              <a:t>Iter</a:t>
            </a:r>
            <a:r>
              <a:rPr lang="en-US" sz="1400" dirty="0">
                <a:latin typeface="Consolas" charset="0"/>
                <a:ea typeface="Consolas" charset="0"/>
                <a:cs typeface="Consolas" charset="0"/>
              </a:rPr>
              <a:t>/s (min) </a:t>
            </a:r>
            <a:r>
              <a:rPr lang="en-US" sz="1400" dirty="0" err="1">
                <a:latin typeface="Consolas" charset="0"/>
                <a:ea typeface="Consolas" charset="0"/>
                <a:cs typeface="Consolas" charset="0"/>
              </a:rPr>
              <a:t>Iter</a:t>
            </a:r>
            <a:r>
              <a:rPr lang="en-US" sz="1400" dirty="0">
                <a:latin typeface="Consolas" charset="0"/>
                <a:ea typeface="Consolas" charset="0"/>
                <a:cs typeface="Consolas" charset="0"/>
              </a:rPr>
              <a:t>/s (max) </a:t>
            </a:r>
            <a:r>
              <a:rPr lang="en-US" sz="1400" dirty="0" err="1">
                <a:latin typeface="Consolas" charset="0"/>
                <a:ea typeface="Consolas" charset="0"/>
                <a:cs typeface="Consolas" charset="0"/>
              </a:rPr>
              <a:t>Iter</a:t>
            </a:r>
            <a:r>
              <a:rPr lang="en-US" sz="1400" dirty="0">
                <a:latin typeface="Consolas" charset="0"/>
                <a:ea typeface="Consolas" charset="0"/>
                <a:cs typeface="Consolas" charset="0"/>
              </a:rPr>
              <a:t>/s (avg) </a:t>
            </a:r>
          </a:p>
          <a:p>
            <a:r>
              <a:rPr lang="en-US" sz="1400" dirty="0" err="1">
                <a:latin typeface="Consolas" charset="0"/>
                <a:ea typeface="Consolas" charset="0"/>
                <a:cs typeface="Consolas" charset="0"/>
              </a:rPr>
              <a:t>mainloop</a:t>
            </a:r>
            <a:r>
              <a:rPr lang="en-US" sz="1400" dirty="0">
                <a:latin typeface="Consolas" charset="0"/>
                <a:ea typeface="Consolas" charset="0"/>
                <a:cs typeface="Consolas" charset="0"/>
              </a:rPr>
              <a:t>       5000 6.815763   380.539973  2462.197671   723.821101 </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Iteration summary (</a:t>
            </a:r>
            <a:r>
              <a:rPr lang="en-US" sz="1400" dirty="0" err="1">
                <a:latin typeface="Consolas" charset="0"/>
                <a:ea typeface="Consolas" charset="0"/>
                <a:cs typeface="Consolas" charset="0"/>
              </a:rPr>
              <a:t>mainloop</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Block Iterations Time (s) </a:t>
            </a:r>
            <a:r>
              <a:rPr lang="en-US" sz="1400" dirty="0" err="1">
                <a:latin typeface="Consolas" charset="0"/>
                <a:ea typeface="Consolas" charset="0"/>
                <a:cs typeface="Consolas" charset="0"/>
              </a:rPr>
              <a:t>Iter</a:t>
            </a:r>
            <a:r>
              <a:rPr lang="en-US" sz="1400" dirty="0">
                <a:latin typeface="Consolas" charset="0"/>
                <a:ea typeface="Consolas" charset="0"/>
                <a:cs typeface="Consolas" charset="0"/>
              </a:rPr>
              <a:t>/s      </a:t>
            </a:r>
          </a:p>
          <a:p>
            <a:r>
              <a:rPr lang="en-US" sz="1400" dirty="0">
                <a:latin typeface="Consolas" charset="0"/>
                <a:ea typeface="Consolas" charset="0"/>
                <a:cs typeface="Consolas" charset="0"/>
              </a:rPr>
              <a:t>    0       1232 0.500366 2462.197671 </a:t>
            </a:r>
          </a:p>
          <a:p>
            <a:r>
              <a:rPr lang="en-US" sz="1400" dirty="0">
                <a:latin typeface="Consolas" charset="0"/>
                <a:ea typeface="Consolas" charset="0"/>
                <a:cs typeface="Consolas" charset="0"/>
              </a:rPr>
              <a:t> 1232        575 0.500723 1148.339501 </a:t>
            </a:r>
          </a:p>
          <a:p>
            <a:r>
              <a:rPr lang="en-US" sz="1400" dirty="0">
                <a:latin typeface="Consolas" charset="0"/>
                <a:ea typeface="Consolas" charset="0"/>
                <a:cs typeface="Consolas" charset="0"/>
              </a:rPr>
              <a:t> 1807        447 0.500756  892.650313 </a:t>
            </a:r>
          </a:p>
          <a:p>
            <a:r>
              <a:rPr lang="en-US" sz="1400" dirty="0">
                <a:latin typeface="Consolas" charset="0"/>
                <a:ea typeface="Consolas" charset="0"/>
                <a:cs typeface="Consolas" charset="0"/>
              </a:rPr>
              <a:t> 2254        377 0.501059  752.406403 </a:t>
            </a:r>
          </a:p>
          <a:p>
            <a:r>
              <a:rPr lang="en-US" sz="1400" dirty="0">
                <a:latin typeface="Consolas" charset="0"/>
                <a:ea typeface="Consolas" charset="0"/>
                <a:cs typeface="Consolas" charset="0"/>
              </a:rPr>
              <a:t> 2631        333 0.501320  664.246390 </a:t>
            </a:r>
          </a:p>
          <a:p>
            <a:r>
              <a:rPr lang="en-US" sz="1400" dirty="0">
                <a:latin typeface="Consolas" charset="0"/>
                <a:ea typeface="Consolas" charset="0"/>
                <a:cs typeface="Consolas" charset="0"/>
              </a:rPr>
              <a:t> 2964        301 0.501534  600.158713 </a:t>
            </a:r>
          </a:p>
          <a:p>
            <a:r>
              <a:rPr lang="en-US" sz="1400" dirty="0">
                <a:latin typeface="Consolas" charset="0"/>
                <a:ea typeface="Consolas" charset="0"/>
                <a:cs typeface="Consolas" charset="0"/>
              </a:rPr>
              <a:t> 3265        277 0.500940  552.960434 </a:t>
            </a:r>
          </a:p>
          <a:p>
            <a:r>
              <a:rPr lang="en-US" sz="1400" dirty="0">
                <a:latin typeface="Consolas" charset="0"/>
                <a:ea typeface="Consolas" charset="0"/>
                <a:cs typeface="Consolas" charset="0"/>
              </a:rPr>
              <a:t> 3542        256 0.502077  509.881950 </a:t>
            </a:r>
          </a:p>
          <a:p>
            <a:r>
              <a:rPr lang="en-US" sz="1400" dirty="0">
                <a:latin typeface="Consolas" charset="0"/>
                <a:ea typeface="Consolas" charset="0"/>
                <a:cs typeface="Consolas" charset="0"/>
              </a:rPr>
              <a:t>[...]</a:t>
            </a:r>
          </a:p>
        </p:txBody>
      </p:sp>
      <p:sp>
        <p:nvSpPr>
          <p:cNvPr id="6" name="Line Callout 1 5">
            <a:extLst>
              <a:ext uri="{FF2B5EF4-FFF2-40B4-BE49-F238E27FC236}">
                <a16:creationId xmlns:a16="http://schemas.microsoft.com/office/drawing/2014/main" id="{8BE1F94F-A519-8A41-8E7A-E7FDE6CC73CB}"/>
              </a:ext>
            </a:extLst>
          </p:cNvPr>
          <p:cNvSpPr/>
          <p:nvPr/>
        </p:nvSpPr>
        <p:spPr bwMode="auto">
          <a:xfrm>
            <a:off x="9619488" y="2653150"/>
            <a:ext cx="1962912" cy="1008771"/>
          </a:xfrm>
          <a:prstGeom prst="borderCallout1">
            <a:avLst>
              <a:gd name="adj1" fmla="val 18750"/>
              <a:gd name="adj2" fmla="val -8333"/>
              <a:gd name="adj3" fmla="val -90464"/>
              <a:gd name="adj4" fmla="val -163785"/>
            </a:avLst>
          </a:prstGeom>
          <a:solidFill>
            <a:schemeClr val="accent3">
              <a:lumMod val="40000"/>
              <a:lumOff val="60000"/>
            </a:schemeClr>
          </a:solidFill>
          <a:ln>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i="1" dirty="0">
                <a:solidFill>
                  <a:srgbClr val="000000"/>
                </a:solidFill>
              </a:rPr>
              <a:t>loop-report </a:t>
            </a:r>
            <a:r>
              <a:rPr lang="en-US" sz="1600" dirty="0">
                <a:solidFill>
                  <a:srgbClr val="000000"/>
                </a:solidFill>
              </a:rPr>
              <a:t>config prints time in instrumented loops</a:t>
            </a:r>
            <a:endParaRPr lang="en-US" sz="1600" i="1" dirty="0">
              <a:solidFill>
                <a:srgbClr val="000000"/>
              </a:solidFill>
            </a:endParaRPr>
          </a:p>
        </p:txBody>
      </p:sp>
    </p:spTree>
    <p:extLst>
      <p:ext uri="{BB962C8B-B14F-4D97-AF65-F5344CB8AC3E}">
        <p14:creationId xmlns:p14="http://schemas.microsoft.com/office/powerpoint/2010/main" val="2492643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FFABC9-FBE7-3744-89DF-C026A0B724FC}"/>
              </a:ext>
            </a:extLst>
          </p:cNvPr>
          <p:cNvSpPr>
            <a:spLocks noGrp="1"/>
          </p:cNvSpPr>
          <p:nvPr>
            <p:ph idx="1"/>
          </p:nvPr>
        </p:nvSpPr>
        <p:spPr/>
        <p:txBody>
          <a:bodyPr/>
          <a:lstStyle/>
          <a:p>
            <a:r>
              <a:rPr lang="en-US" dirty="0"/>
              <a:t>Loop measurement intervals can be time or iteration based </a:t>
            </a:r>
            <a:br>
              <a:rPr lang="en-US" dirty="0"/>
            </a:br>
            <a:r>
              <a:rPr lang="en-US" dirty="0"/>
              <a:t>(“measure every </a:t>
            </a:r>
            <a:r>
              <a:rPr lang="en-US" i="1" dirty="0"/>
              <a:t>x</a:t>
            </a:r>
            <a:r>
              <a:rPr lang="en-US" dirty="0"/>
              <a:t> seconds” or “measure every</a:t>
            </a:r>
            <a:r>
              <a:rPr lang="en-US" i="1" dirty="0"/>
              <a:t> N </a:t>
            </a:r>
            <a:r>
              <a:rPr lang="en-US" dirty="0"/>
              <a:t>iterations”)</a:t>
            </a:r>
          </a:p>
        </p:txBody>
      </p:sp>
      <p:sp>
        <p:nvSpPr>
          <p:cNvPr id="3" name="Title 2">
            <a:extLst>
              <a:ext uri="{FF2B5EF4-FFF2-40B4-BE49-F238E27FC236}">
                <a16:creationId xmlns:a16="http://schemas.microsoft.com/office/drawing/2014/main" id="{AA82898B-4E51-FE4C-8BE7-91EC7DBB90ED}"/>
              </a:ext>
            </a:extLst>
          </p:cNvPr>
          <p:cNvSpPr>
            <a:spLocks noGrp="1"/>
          </p:cNvSpPr>
          <p:nvPr>
            <p:ph type="title"/>
          </p:nvPr>
        </p:nvSpPr>
        <p:spPr/>
        <p:txBody>
          <a:bodyPr/>
          <a:lstStyle/>
          <a:p>
            <a:r>
              <a:rPr lang="en-US" dirty="0"/>
              <a:t>Loop Profiling: Measurement Intervals</a:t>
            </a:r>
          </a:p>
        </p:txBody>
      </p:sp>
      <p:sp>
        <p:nvSpPr>
          <p:cNvPr id="4" name="TextBox 3">
            <a:extLst>
              <a:ext uri="{FF2B5EF4-FFF2-40B4-BE49-F238E27FC236}">
                <a16:creationId xmlns:a16="http://schemas.microsoft.com/office/drawing/2014/main" id="{E507EDB8-61E2-3948-B87B-3928DED51FFC}"/>
              </a:ext>
            </a:extLst>
          </p:cNvPr>
          <p:cNvSpPr txBox="1"/>
          <p:nvPr/>
        </p:nvSpPr>
        <p:spPr>
          <a:xfrm>
            <a:off x="1340068" y="2883521"/>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./examples/apps/cxx-example 5000 </a:t>
            </a:r>
            <a:r>
              <a:rPr lang="en-US" sz="1400" dirty="0">
                <a:solidFill>
                  <a:schemeClr val="tx2"/>
                </a:solidFill>
                <a:latin typeface="Consolas" charset="0"/>
                <a:ea typeface="Consolas" charset="0"/>
                <a:cs typeface="Consolas" charset="0"/>
              </a:rPr>
              <a:t>–P</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loop-report(</a:t>
            </a:r>
            <a:r>
              <a:rPr lang="en-US" sz="1400" dirty="0" err="1">
                <a:solidFill>
                  <a:schemeClr val="accent6">
                    <a:lumMod val="75000"/>
                  </a:schemeClr>
                </a:solidFill>
                <a:latin typeface="Consolas" charset="0"/>
                <a:ea typeface="Consolas" charset="0"/>
                <a:cs typeface="Consolas" charset="0"/>
              </a:rPr>
              <a:t>iteration_interval</a:t>
            </a:r>
            <a:r>
              <a:rPr lang="en-US" sz="1400" dirty="0">
                <a:solidFill>
                  <a:schemeClr val="accent6">
                    <a:lumMod val="75000"/>
                  </a:schemeClr>
                </a:solidFill>
                <a:latin typeface="Consolas" charset="0"/>
                <a:ea typeface="Consolas" charset="0"/>
                <a:cs typeface="Consolas" charset="0"/>
              </a:rPr>
              <a:t>=500</a:t>
            </a:r>
            <a:r>
              <a:rPr lang="en-US" sz="1400" dirty="0">
                <a:solidFill>
                  <a:schemeClr val="accent3">
                    <a:lumMod val="75000"/>
                  </a:schemeClr>
                </a:solidFill>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5" name="TextBox 4">
            <a:extLst>
              <a:ext uri="{FF2B5EF4-FFF2-40B4-BE49-F238E27FC236}">
                <a16:creationId xmlns:a16="http://schemas.microsoft.com/office/drawing/2014/main" id="{B61B2040-C5BE-B14F-BED7-1A157EC45EF5}"/>
              </a:ext>
            </a:extLst>
          </p:cNvPr>
          <p:cNvSpPr txBox="1"/>
          <p:nvPr/>
        </p:nvSpPr>
        <p:spPr>
          <a:xfrm>
            <a:off x="1340068" y="3351878"/>
            <a:ext cx="9511863" cy="1815882"/>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Block Iterations Time (s) </a:t>
            </a:r>
            <a:r>
              <a:rPr lang="en-US" sz="1400" dirty="0" err="1">
                <a:latin typeface="Consolas" charset="0"/>
                <a:ea typeface="Consolas" charset="0"/>
                <a:cs typeface="Consolas" charset="0"/>
              </a:rPr>
              <a:t>Iter</a:t>
            </a:r>
            <a:r>
              <a:rPr lang="en-US" sz="1400" dirty="0">
                <a:latin typeface="Consolas" charset="0"/>
                <a:ea typeface="Consolas" charset="0"/>
                <a:cs typeface="Consolas" charset="0"/>
              </a:rPr>
              <a:t>/s      </a:t>
            </a:r>
          </a:p>
          <a:p>
            <a:r>
              <a:rPr lang="en-US" sz="1400" dirty="0">
                <a:latin typeface="Consolas" charset="0"/>
                <a:ea typeface="Consolas" charset="0"/>
                <a:cs typeface="Consolas" charset="0"/>
              </a:rPr>
              <a:t>    0        500 0.110812 4512.146699 </a:t>
            </a:r>
          </a:p>
          <a:p>
            <a:r>
              <a:rPr lang="en-US" sz="1400" dirty="0">
                <a:latin typeface="Consolas" charset="0"/>
                <a:ea typeface="Consolas" charset="0"/>
                <a:cs typeface="Consolas" charset="0"/>
              </a:rPr>
              <a:t>  500        500 0.244453 2045.382957 </a:t>
            </a:r>
          </a:p>
          <a:p>
            <a:r>
              <a:rPr lang="en-US" sz="1400" dirty="0">
                <a:latin typeface="Consolas" charset="0"/>
                <a:ea typeface="Consolas" charset="0"/>
                <a:cs typeface="Consolas" charset="0"/>
              </a:rPr>
              <a:t> 1000        500 0.378453 1321.168018 </a:t>
            </a:r>
          </a:p>
          <a:p>
            <a:r>
              <a:rPr lang="en-US" sz="1400" dirty="0">
                <a:latin typeface="Consolas" charset="0"/>
                <a:ea typeface="Consolas" charset="0"/>
                <a:cs typeface="Consolas" charset="0"/>
              </a:rPr>
              <a:t> 1500        500 0.532856 938.339814 </a:t>
            </a:r>
          </a:p>
          <a:p>
            <a:r>
              <a:rPr lang="en-US" sz="1400" dirty="0">
                <a:latin typeface="Consolas" charset="0"/>
                <a:ea typeface="Consolas" charset="0"/>
                <a:cs typeface="Consolas" charset="0"/>
              </a:rPr>
              <a:t> 2000        500 0.660435 757.076775 </a:t>
            </a:r>
          </a:p>
          <a:p>
            <a:r>
              <a:rPr lang="en-US" sz="1400" dirty="0">
                <a:latin typeface="Consolas" charset="0"/>
                <a:ea typeface="Consolas" charset="0"/>
                <a:cs typeface="Consolas" charset="0"/>
              </a:rPr>
              <a:t> 2500        500 0.785368 636.644223</a:t>
            </a:r>
          </a:p>
          <a:p>
            <a:r>
              <a:rPr lang="en-US" sz="1400" dirty="0">
                <a:latin typeface="Consolas" charset="0"/>
                <a:ea typeface="Consolas" charset="0"/>
                <a:cs typeface="Consolas" charset="0"/>
              </a:rPr>
              <a:t>[...]</a:t>
            </a:r>
          </a:p>
        </p:txBody>
      </p:sp>
      <p:sp>
        <p:nvSpPr>
          <p:cNvPr id="6" name="TextBox 5">
            <a:extLst>
              <a:ext uri="{FF2B5EF4-FFF2-40B4-BE49-F238E27FC236}">
                <a16:creationId xmlns:a16="http://schemas.microsoft.com/office/drawing/2014/main" id="{03FD6721-ABCB-D74C-9F6C-8EE9E2A9DA06}"/>
              </a:ext>
            </a:extLst>
          </p:cNvPr>
          <p:cNvSpPr txBox="1"/>
          <p:nvPr/>
        </p:nvSpPr>
        <p:spPr>
          <a:xfrm>
            <a:off x="4545927" y="5167760"/>
            <a:ext cx="3100144" cy="369332"/>
          </a:xfrm>
          <a:prstGeom prst="rect">
            <a:avLst/>
          </a:prstGeom>
          <a:noFill/>
        </p:spPr>
        <p:txBody>
          <a:bodyPr wrap="none" rtlCol="0">
            <a:spAutoFit/>
          </a:bodyPr>
          <a:lstStyle/>
          <a:p>
            <a:r>
              <a:rPr lang="en-US" dirty="0"/>
              <a:t>Measuring every 500 iterations</a:t>
            </a:r>
          </a:p>
        </p:txBody>
      </p:sp>
    </p:spTree>
    <p:extLst>
      <p:ext uri="{BB962C8B-B14F-4D97-AF65-F5344CB8AC3E}">
        <p14:creationId xmlns:p14="http://schemas.microsoft.com/office/powerpoint/2010/main" val="1182498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FFABC9-FBE7-3744-89DF-C026A0B724FC}"/>
              </a:ext>
            </a:extLst>
          </p:cNvPr>
          <p:cNvSpPr>
            <a:spLocks noGrp="1"/>
          </p:cNvSpPr>
          <p:nvPr>
            <p:ph idx="1"/>
          </p:nvPr>
        </p:nvSpPr>
        <p:spPr/>
        <p:txBody>
          <a:bodyPr/>
          <a:lstStyle/>
          <a:p>
            <a:r>
              <a:rPr lang="en-US" dirty="0"/>
              <a:t>Output adapts to any loop length:</a:t>
            </a:r>
            <a:br>
              <a:rPr lang="en-US" dirty="0"/>
            </a:br>
            <a:r>
              <a:rPr lang="en-US" dirty="0"/>
              <a:t>Iterations are grouped into </a:t>
            </a:r>
            <a:r>
              <a:rPr lang="en-US" i="1" dirty="0"/>
              <a:t>blocks </a:t>
            </a:r>
            <a:r>
              <a:rPr lang="en-US" dirty="0"/>
              <a:t>so that only </a:t>
            </a:r>
            <a:r>
              <a:rPr lang="en-US" i="1" dirty="0"/>
              <a:t>N </a:t>
            </a:r>
            <a:r>
              <a:rPr lang="en-US" dirty="0"/>
              <a:t>blocks are shown (default: 20)</a:t>
            </a:r>
          </a:p>
        </p:txBody>
      </p:sp>
      <p:sp>
        <p:nvSpPr>
          <p:cNvPr id="3" name="Title 2">
            <a:extLst>
              <a:ext uri="{FF2B5EF4-FFF2-40B4-BE49-F238E27FC236}">
                <a16:creationId xmlns:a16="http://schemas.microsoft.com/office/drawing/2014/main" id="{AA82898B-4E51-FE4C-8BE7-91EC7DBB90ED}"/>
              </a:ext>
            </a:extLst>
          </p:cNvPr>
          <p:cNvSpPr>
            <a:spLocks noGrp="1"/>
          </p:cNvSpPr>
          <p:nvPr>
            <p:ph type="title"/>
          </p:nvPr>
        </p:nvSpPr>
        <p:spPr/>
        <p:txBody>
          <a:bodyPr/>
          <a:lstStyle/>
          <a:p>
            <a:r>
              <a:rPr lang="en-US" dirty="0"/>
              <a:t>Loop Profiling: Iteration Blocks</a:t>
            </a:r>
          </a:p>
        </p:txBody>
      </p:sp>
      <p:sp>
        <p:nvSpPr>
          <p:cNvPr id="4" name="TextBox 3">
            <a:extLst>
              <a:ext uri="{FF2B5EF4-FFF2-40B4-BE49-F238E27FC236}">
                <a16:creationId xmlns:a16="http://schemas.microsoft.com/office/drawing/2014/main" id="{E507EDB8-61E2-3948-B87B-3928DED51FFC}"/>
              </a:ext>
            </a:extLst>
          </p:cNvPr>
          <p:cNvSpPr txBox="1"/>
          <p:nvPr/>
        </p:nvSpPr>
        <p:spPr>
          <a:xfrm>
            <a:off x="1340068" y="2525540"/>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./examples/apps/cxx-example 5000 </a:t>
            </a:r>
            <a:r>
              <a:rPr lang="en-US" sz="1400" dirty="0">
                <a:solidFill>
                  <a:schemeClr val="tx2"/>
                </a:solidFill>
                <a:latin typeface="Consolas" charset="0"/>
                <a:ea typeface="Consolas" charset="0"/>
                <a:cs typeface="Consolas" charset="0"/>
              </a:rPr>
              <a:t>–P</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loop-report(</a:t>
            </a:r>
            <a:r>
              <a:rPr lang="en-US" sz="1400" dirty="0" err="1">
                <a:solidFill>
                  <a:schemeClr val="accent6">
                    <a:lumMod val="75000"/>
                  </a:schemeClr>
                </a:solidFill>
                <a:latin typeface="Consolas" charset="0"/>
                <a:ea typeface="Consolas" charset="0"/>
                <a:cs typeface="Consolas" charset="0"/>
              </a:rPr>
              <a:t>iteration_interval</a:t>
            </a:r>
            <a:r>
              <a:rPr lang="en-US" sz="1400" dirty="0">
                <a:solidFill>
                  <a:schemeClr val="accent6">
                    <a:lumMod val="75000"/>
                  </a:schemeClr>
                </a:solidFill>
                <a:latin typeface="Consolas" charset="0"/>
                <a:ea typeface="Consolas" charset="0"/>
                <a:cs typeface="Consolas" charset="0"/>
              </a:rPr>
              <a:t>=500,timeseries.maxrows=3</a:t>
            </a:r>
            <a:r>
              <a:rPr lang="en-US" sz="1400" dirty="0">
                <a:solidFill>
                  <a:schemeClr val="accent3">
                    <a:lumMod val="75000"/>
                  </a:schemeClr>
                </a:solidFill>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5" name="TextBox 4">
            <a:extLst>
              <a:ext uri="{FF2B5EF4-FFF2-40B4-BE49-F238E27FC236}">
                <a16:creationId xmlns:a16="http://schemas.microsoft.com/office/drawing/2014/main" id="{B61B2040-C5BE-B14F-BED7-1A157EC45EF5}"/>
              </a:ext>
            </a:extLst>
          </p:cNvPr>
          <p:cNvSpPr txBox="1"/>
          <p:nvPr/>
        </p:nvSpPr>
        <p:spPr>
          <a:xfrm>
            <a:off x="1340068" y="2993897"/>
            <a:ext cx="9511863" cy="95410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Block Iterations Time (s) </a:t>
            </a:r>
            <a:r>
              <a:rPr lang="en-US" sz="1400" dirty="0" err="1">
                <a:latin typeface="Consolas" charset="0"/>
                <a:ea typeface="Consolas" charset="0"/>
                <a:cs typeface="Consolas" charset="0"/>
              </a:rPr>
              <a:t>Iter</a:t>
            </a:r>
            <a:r>
              <a:rPr lang="en-US" sz="1400" dirty="0">
                <a:latin typeface="Consolas" charset="0"/>
                <a:ea typeface="Consolas" charset="0"/>
                <a:cs typeface="Consolas" charset="0"/>
              </a:rPr>
              <a:t>/s      </a:t>
            </a:r>
          </a:p>
          <a:p>
            <a:r>
              <a:rPr lang="en-US" sz="1400" dirty="0">
                <a:latin typeface="Consolas" charset="0"/>
                <a:ea typeface="Consolas" charset="0"/>
                <a:cs typeface="Consolas" charset="0"/>
              </a:rPr>
              <a:t>    0       2000 1.294308 1545.227257 </a:t>
            </a:r>
          </a:p>
          <a:p>
            <a:r>
              <a:rPr lang="en-US" sz="1400" dirty="0">
                <a:latin typeface="Consolas" charset="0"/>
                <a:ea typeface="Consolas" charset="0"/>
                <a:cs typeface="Consolas" charset="0"/>
              </a:rPr>
              <a:t> 1666       1500 2.359132 635.827075 </a:t>
            </a:r>
          </a:p>
          <a:p>
            <a:r>
              <a:rPr lang="en-US" sz="1400" dirty="0">
                <a:latin typeface="Consolas" charset="0"/>
                <a:ea typeface="Consolas" charset="0"/>
                <a:cs typeface="Consolas" charset="0"/>
              </a:rPr>
              <a:t> 3332       1500 3.484032 430.535655 </a:t>
            </a:r>
          </a:p>
        </p:txBody>
      </p:sp>
      <p:sp>
        <p:nvSpPr>
          <p:cNvPr id="6" name="TextBox 5">
            <a:extLst>
              <a:ext uri="{FF2B5EF4-FFF2-40B4-BE49-F238E27FC236}">
                <a16:creationId xmlns:a16="http://schemas.microsoft.com/office/drawing/2014/main" id="{03FD6721-ABCB-D74C-9F6C-8EE9E2A9DA06}"/>
              </a:ext>
            </a:extLst>
          </p:cNvPr>
          <p:cNvSpPr txBox="1"/>
          <p:nvPr/>
        </p:nvSpPr>
        <p:spPr>
          <a:xfrm>
            <a:off x="4427978" y="4185220"/>
            <a:ext cx="3336041" cy="369332"/>
          </a:xfrm>
          <a:prstGeom prst="rect">
            <a:avLst/>
          </a:prstGeom>
          <a:noFill/>
        </p:spPr>
        <p:txBody>
          <a:bodyPr wrap="none" rtlCol="0">
            <a:spAutoFit/>
          </a:bodyPr>
          <a:lstStyle/>
          <a:p>
            <a:r>
              <a:rPr lang="en-US" dirty="0"/>
              <a:t>Group iterations into three blocks</a:t>
            </a:r>
          </a:p>
        </p:txBody>
      </p:sp>
      <p:sp>
        <p:nvSpPr>
          <p:cNvPr id="7" name="TextBox 6">
            <a:extLst>
              <a:ext uri="{FF2B5EF4-FFF2-40B4-BE49-F238E27FC236}">
                <a16:creationId xmlns:a16="http://schemas.microsoft.com/office/drawing/2014/main" id="{D9A77870-87A1-D140-8418-B80D6486549E}"/>
              </a:ext>
            </a:extLst>
          </p:cNvPr>
          <p:cNvSpPr txBox="1"/>
          <p:nvPr/>
        </p:nvSpPr>
        <p:spPr>
          <a:xfrm>
            <a:off x="1340068" y="4961511"/>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pPr algn="ctr"/>
            <a:r>
              <a:rPr lang="en-US" sz="1400" dirty="0">
                <a:solidFill>
                  <a:schemeClr val="accent3">
                    <a:lumMod val="75000"/>
                  </a:schemeClr>
                </a:solidFill>
                <a:latin typeface="Consolas" charset="0"/>
                <a:ea typeface="Consolas" charset="0"/>
                <a:cs typeface="Consolas" charset="0"/>
              </a:rPr>
              <a:t>loop-report(</a:t>
            </a:r>
            <a:r>
              <a:rPr lang="en-US" sz="1400" dirty="0" err="1">
                <a:solidFill>
                  <a:schemeClr val="accent6">
                    <a:lumMod val="75000"/>
                  </a:schemeClr>
                </a:solidFill>
                <a:latin typeface="Consolas" charset="0"/>
                <a:ea typeface="Consolas" charset="0"/>
                <a:cs typeface="Consolas" charset="0"/>
              </a:rPr>
              <a:t>iteration_interval</a:t>
            </a:r>
            <a:r>
              <a:rPr lang="en-US" sz="1400" dirty="0">
                <a:solidFill>
                  <a:schemeClr val="accent6">
                    <a:lumMod val="75000"/>
                  </a:schemeClr>
                </a:solidFill>
                <a:latin typeface="Consolas" charset="0"/>
                <a:ea typeface="Consolas" charset="0"/>
                <a:cs typeface="Consolas" charset="0"/>
              </a:rPr>
              <a:t>=1,timeseries.maxrows=0</a:t>
            </a:r>
            <a:r>
              <a:rPr lang="en-US" sz="1400" dirty="0">
                <a:solidFill>
                  <a:schemeClr val="accent3">
                    <a:lumMod val="75000"/>
                  </a:schemeClr>
                </a:solidFill>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8" name="TextBox 7">
            <a:extLst>
              <a:ext uri="{FF2B5EF4-FFF2-40B4-BE49-F238E27FC236}">
                <a16:creationId xmlns:a16="http://schemas.microsoft.com/office/drawing/2014/main" id="{F61C94DE-AA85-1148-A971-51F6FDD37ED8}"/>
              </a:ext>
            </a:extLst>
          </p:cNvPr>
          <p:cNvSpPr txBox="1"/>
          <p:nvPr/>
        </p:nvSpPr>
        <p:spPr>
          <a:xfrm>
            <a:off x="4427978" y="5264344"/>
            <a:ext cx="3392788" cy="369332"/>
          </a:xfrm>
          <a:prstGeom prst="rect">
            <a:avLst/>
          </a:prstGeom>
          <a:noFill/>
        </p:spPr>
        <p:txBody>
          <a:bodyPr wrap="none" rtlCol="0">
            <a:spAutoFit/>
          </a:bodyPr>
          <a:lstStyle/>
          <a:p>
            <a:r>
              <a:rPr lang="en-US" dirty="0"/>
              <a:t>Measure and show every iteration</a:t>
            </a:r>
          </a:p>
        </p:txBody>
      </p:sp>
    </p:spTree>
    <p:extLst>
      <p:ext uri="{BB962C8B-B14F-4D97-AF65-F5344CB8AC3E}">
        <p14:creationId xmlns:p14="http://schemas.microsoft.com/office/powerpoint/2010/main" val="3402145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C38E90-4A48-EC42-AFFB-ADCFD4EFD142}"/>
              </a:ext>
            </a:extLst>
          </p:cNvPr>
          <p:cNvSpPr>
            <a:spLocks noGrp="1"/>
          </p:cNvSpPr>
          <p:nvPr>
            <p:ph idx="1"/>
          </p:nvPr>
        </p:nvSpPr>
        <p:spPr>
          <a:xfrm>
            <a:off x="609600" y="1441524"/>
            <a:ext cx="10972800" cy="1008771"/>
          </a:xfrm>
        </p:spPr>
        <p:txBody>
          <a:bodyPr/>
          <a:lstStyle/>
          <a:p>
            <a:r>
              <a:rPr lang="en-US" dirty="0"/>
              <a:t>Caliper records data for hatchet with </a:t>
            </a:r>
            <a:r>
              <a:rPr lang="en-US" dirty="0">
                <a:latin typeface="Consolas" panose="020B0609020204030204" pitchFamily="49" charset="0"/>
                <a:cs typeface="Consolas" panose="020B0609020204030204" pitchFamily="49" charset="0"/>
              </a:rPr>
              <a:t>hatchet-region-profile</a:t>
            </a:r>
            <a:br>
              <a:rPr lang="en-US" dirty="0"/>
            </a:br>
            <a:r>
              <a:rPr lang="en-US" dirty="0"/>
              <a:t>or </a:t>
            </a:r>
            <a:r>
              <a:rPr lang="en-US" dirty="0">
                <a:latin typeface="Consolas" panose="020B0609020204030204" pitchFamily="49" charset="0"/>
                <a:cs typeface="Consolas" panose="020B0609020204030204" pitchFamily="49" charset="0"/>
              </a:rPr>
              <a:t>hatchet-sample-profile</a:t>
            </a:r>
          </a:p>
        </p:txBody>
      </p:sp>
      <p:sp>
        <p:nvSpPr>
          <p:cNvPr id="3" name="Title 2">
            <a:extLst>
              <a:ext uri="{FF2B5EF4-FFF2-40B4-BE49-F238E27FC236}">
                <a16:creationId xmlns:a16="http://schemas.microsoft.com/office/drawing/2014/main" id="{767E4E71-9FB2-804F-A7B4-8FD232106BCA}"/>
              </a:ext>
            </a:extLst>
          </p:cNvPr>
          <p:cNvSpPr>
            <a:spLocks noGrp="1"/>
          </p:cNvSpPr>
          <p:nvPr>
            <p:ph type="title"/>
          </p:nvPr>
        </p:nvSpPr>
        <p:spPr/>
        <p:txBody>
          <a:bodyPr/>
          <a:lstStyle/>
          <a:p>
            <a:r>
              <a:rPr lang="en-US" dirty="0"/>
              <a:t>Call Graph Analysis with the Hatchet Python Library</a:t>
            </a:r>
          </a:p>
        </p:txBody>
      </p:sp>
      <p:sp>
        <p:nvSpPr>
          <p:cNvPr id="4" name="TextBox 3">
            <a:extLst>
              <a:ext uri="{FF2B5EF4-FFF2-40B4-BE49-F238E27FC236}">
                <a16:creationId xmlns:a16="http://schemas.microsoft.com/office/drawing/2014/main" id="{2B884380-45E3-C54E-8DF4-F8662A15A20D}"/>
              </a:ext>
            </a:extLst>
          </p:cNvPr>
          <p:cNvSpPr txBox="1"/>
          <p:nvPr/>
        </p:nvSpPr>
        <p:spPr>
          <a:xfrm>
            <a:off x="609600" y="2366642"/>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hatchet-sample-profile</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srun</a:t>
            </a:r>
            <a:r>
              <a:rPr lang="en-US" sz="1400" dirty="0">
                <a:latin typeface="Consolas" charset="0"/>
                <a:ea typeface="Consolas" charset="0"/>
                <a:cs typeface="Consolas" charset="0"/>
              </a:rPr>
              <a:t> -n 8 ./lulesh2.0 </a:t>
            </a:r>
          </a:p>
        </p:txBody>
      </p:sp>
      <p:pic>
        <p:nvPicPr>
          <p:cNvPr id="6" name="Picture 5">
            <a:extLst>
              <a:ext uri="{FF2B5EF4-FFF2-40B4-BE49-F238E27FC236}">
                <a16:creationId xmlns:a16="http://schemas.microsoft.com/office/drawing/2014/main" id="{65A48E8E-BEEC-3949-A6EC-615548241A4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95"/>
          <a:stretch/>
        </p:blipFill>
        <p:spPr>
          <a:xfrm>
            <a:off x="3296808" y="2894043"/>
            <a:ext cx="8285592" cy="3369047"/>
          </a:xfrm>
          <a:prstGeom prst="rect">
            <a:avLst/>
          </a:prstGeom>
        </p:spPr>
      </p:pic>
      <p:sp>
        <p:nvSpPr>
          <p:cNvPr id="7" name="Line Callout 1 6">
            <a:extLst>
              <a:ext uri="{FF2B5EF4-FFF2-40B4-BE49-F238E27FC236}">
                <a16:creationId xmlns:a16="http://schemas.microsoft.com/office/drawing/2014/main" id="{17B59F59-4760-164B-9BDB-304DC6BF2C72}"/>
              </a:ext>
            </a:extLst>
          </p:cNvPr>
          <p:cNvSpPr/>
          <p:nvPr/>
        </p:nvSpPr>
        <p:spPr bwMode="auto">
          <a:xfrm>
            <a:off x="359764" y="3599537"/>
            <a:ext cx="2397397" cy="1422168"/>
          </a:xfrm>
          <a:prstGeom prst="borderCallout1">
            <a:avLst>
              <a:gd name="adj1" fmla="val 18750"/>
              <a:gd name="adj2" fmla="val 99838"/>
              <a:gd name="adj3" fmla="val -36893"/>
              <a:gd name="adj4" fmla="val 119235"/>
            </a:avLst>
          </a:prstGeom>
          <a:ln>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Hatchet allows manipulation, computation, comparison, and visualization of call graph data</a:t>
            </a:r>
          </a:p>
        </p:txBody>
      </p:sp>
    </p:spTree>
    <p:extLst>
      <p:ext uri="{BB962C8B-B14F-4D97-AF65-F5344CB8AC3E}">
        <p14:creationId xmlns:p14="http://schemas.microsoft.com/office/powerpoint/2010/main" val="3133621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A8827EE-0F20-7D4A-B7A3-C4F5FD066D8A}"/>
              </a:ext>
            </a:extLst>
          </p:cNvPr>
          <p:cNvSpPr>
            <a:spLocks noGrp="1"/>
          </p:cNvSpPr>
          <p:nvPr>
            <p:ph idx="1"/>
          </p:nvPr>
        </p:nvSpPr>
        <p:spPr>
          <a:xfrm>
            <a:off x="609600" y="5861154"/>
            <a:ext cx="10972800" cy="487259"/>
          </a:xfrm>
        </p:spPr>
        <p:txBody>
          <a:bodyPr/>
          <a:lstStyle/>
          <a:p>
            <a:r>
              <a:rPr lang="en-US" dirty="0"/>
              <a:t>Mapping CPU/GPU unified memory transfer events to Umpire memory pools in SW4</a:t>
            </a:r>
          </a:p>
        </p:txBody>
      </p:sp>
      <p:sp>
        <p:nvSpPr>
          <p:cNvPr id="4" name="Title 3">
            <a:extLst>
              <a:ext uri="{FF2B5EF4-FFF2-40B4-BE49-F238E27FC236}">
                <a16:creationId xmlns:a16="http://schemas.microsoft.com/office/drawing/2014/main" id="{E1841492-D94F-0A44-A7C7-130F728BB653}"/>
              </a:ext>
            </a:extLst>
          </p:cNvPr>
          <p:cNvSpPr>
            <a:spLocks noGrp="1"/>
          </p:cNvSpPr>
          <p:nvPr>
            <p:ph type="title"/>
          </p:nvPr>
        </p:nvSpPr>
        <p:spPr/>
        <p:txBody>
          <a:bodyPr/>
          <a:lstStyle/>
          <a:p>
            <a:r>
              <a:rPr lang="en-US" dirty="0"/>
              <a:t>Manual Configuration Allows Custom Analyses</a:t>
            </a:r>
          </a:p>
        </p:txBody>
      </p:sp>
      <p:sp>
        <p:nvSpPr>
          <p:cNvPr id="6" name="TextBox 5">
            <a:extLst>
              <a:ext uri="{FF2B5EF4-FFF2-40B4-BE49-F238E27FC236}">
                <a16:creationId xmlns:a16="http://schemas.microsoft.com/office/drawing/2014/main" id="{4880EACF-702B-044F-8865-D18D4EBDACAF}"/>
              </a:ext>
            </a:extLst>
          </p:cNvPr>
          <p:cNvSpPr txBox="1"/>
          <p:nvPr/>
        </p:nvSpPr>
        <p:spPr>
          <a:xfrm>
            <a:off x="1011002" y="2900109"/>
            <a:ext cx="8555046" cy="2893100"/>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a:t>
            </a:r>
          </a:p>
          <a:p>
            <a:r>
              <a:rPr lang="en-US" sz="1400" dirty="0">
                <a:latin typeface="Consolas" charset="0"/>
                <a:ea typeface="Consolas" charset="0"/>
                <a:cs typeface="Consolas" charset="0"/>
              </a:rPr>
              <a:t>main                                                                               </a:t>
            </a:r>
          </a:p>
          <a:p>
            <a:r>
              <a:rPr lang="en-US" sz="1400" dirty="0">
                <a:latin typeface="Consolas" charset="0"/>
                <a:ea typeface="Consolas" charset="0"/>
                <a:cs typeface="Consolas" charset="0"/>
              </a:rPr>
              <a:t>  solve                                                                            </a:t>
            </a:r>
          </a:p>
          <a:p>
            <a:r>
              <a:rPr lang="en-US" sz="1400" dirty="0">
                <a:latin typeface="Consolas" charset="0"/>
                <a:ea typeface="Consolas" charset="0"/>
                <a:cs typeface="Consolas" charset="0"/>
              </a:rPr>
              <a:t>    TIME_STEPPING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enforceBC</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CURVI in </a:t>
            </a:r>
            <a:r>
              <a:rPr lang="en-US" sz="1400" dirty="0" err="1">
                <a:latin typeface="Consolas" charset="0"/>
                <a:ea typeface="Consolas" charset="0"/>
                <a:cs typeface="Consolas" charset="0"/>
              </a:rPr>
              <a:t>EnforceBC</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CurviCartIC</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CurviCartIC</a:t>
            </a:r>
            <a:r>
              <a:rPr lang="en-US" sz="1400" dirty="0">
                <a:latin typeface="Consolas" charset="0"/>
                <a:ea typeface="Consolas" charset="0"/>
                <a:cs typeface="Consolas" charset="0"/>
              </a:rPr>
              <a:t>::PART 3  Pool          UVM Event      MB          Time</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pagefaults.gpu</a:t>
            </a:r>
            <a:r>
              <a:rPr lang="en-US" sz="1400" dirty="0">
                <a:latin typeface="Consolas" charset="0"/>
                <a:ea typeface="Consolas" charset="0"/>
                <a:cs typeface="Consolas" charset="0"/>
              </a:rPr>
              <a:t>             2.806946 </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HtoD</a:t>
            </a:r>
            <a:r>
              <a:rPr lang="en-US" sz="1400" dirty="0">
                <a:latin typeface="Consolas" charset="0"/>
                <a:ea typeface="Consolas" charset="0"/>
                <a:cs typeface="Consolas" charset="0"/>
              </a:rPr>
              <a:t>           7862.747136 0.232238 </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UM_pool_temps</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pagefaults.gpu</a:t>
            </a:r>
            <a:r>
              <a:rPr lang="en-US" sz="1400" dirty="0">
                <a:latin typeface="Consolas" charset="0"/>
                <a:ea typeface="Consolas" charset="0"/>
                <a:cs typeface="Consolas" charset="0"/>
              </a:rPr>
              <a:t>             0.130167 </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DtoH</a:t>
            </a:r>
            <a:r>
              <a:rPr lang="en-US" sz="1400" dirty="0">
                <a:latin typeface="Consolas" charset="0"/>
                <a:ea typeface="Consolas" charset="0"/>
                <a:cs typeface="Consolas" charset="0"/>
              </a:rPr>
              <a:t>           9986.441216 0.378583 </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pagefaults.cpu</a:t>
            </a:r>
            <a:r>
              <a:rPr lang="en-US" sz="1400" dirty="0">
                <a:latin typeface="Consolas" charset="0"/>
                <a:ea typeface="Consolas" charset="0"/>
                <a:cs typeface="Consolas" charset="0"/>
              </a:rPr>
              <a:t>                      </a:t>
            </a:r>
          </a:p>
        </p:txBody>
      </p:sp>
      <p:sp>
        <p:nvSpPr>
          <p:cNvPr id="3" name="TextBox 2">
            <a:extLst>
              <a:ext uri="{FF2B5EF4-FFF2-40B4-BE49-F238E27FC236}">
                <a16:creationId xmlns:a16="http://schemas.microsoft.com/office/drawing/2014/main" id="{EA38507B-3D87-5146-80B3-56CD1E69B57F}"/>
              </a:ext>
            </a:extLst>
          </p:cNvPr>
          <p:cNvSpPr txBox="1"/>
          <p:nvPr/>
        </p:nvSpPr>
        <p:spPr>
          <a:xfrm>
            <a:off x="6130267" y="2104456"/>
            <a:ext cx="5452134" cy="1200329"/>
          </a:xfrm>
          <a:prstGeom prst="rect">
            <a:avLst/>
          </a:prstGeom>
          <a:solidFill>
            <a:schemeClr val="accent6">
              <a:lumMod val="20000"/>
              <a:lumOff val="80000"/>
            </a:schemeClr>
          </a:solidFill>
          <a:ln>
            <a:solidFill>
              <a:schemeClr val="accent6">
                <a:shade val="95000"/>
                <a:satMod val="105000"/>
              </a:schemeClr>
            </a:solidFill>
          </a:ln>
        </p:spPr>
        <p:txBody>
          <a:bodyPr wrap="none" rtlCol="0">
            <a:spAutoFit/>
          </a:bodyPr>
          <a:lstStyle/>
          <a:p>
            <a:r>
              <a:rPr lang="en-US" sz="1200" dirty="0">
                <a:latin typeface="Consolas" panose="020B0609020204030204" pitchFamily="49" charset="0"/>
                <a:cs typeface="Consolas" panose="020B0609020204030204" pitchFamily="49" charset="0"/>
              </a:rPr>
              <a:t>CALI_SERVICES_ENABLE=</a:t>
            </a:r>
            <a:r>
              <a:rPr lang="en-US" sz="1200" dirty="0" err="1">
                <a:latin typeface="Consolas" panose="020B0609020204030204" pitchFamily="49" charset="0"/>
                <a:cs typeface="Consolas" panose="020B0609020204030204" pitchFamily="49" charset="0"/>
              </a:rPr>
              <a:t>alloc,cupti,cuptitrace,mpi,trace,recorder</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CALI_ALLOC_RESOLVE_ADDRESSES=true</a:t>
            </a:r>
          </a:p>
          <a:p>
            <a:r>
              <a:rPr lang="en-US" sz="1200" dirty="0">
                <a:latin typeface="Consolas" panose="020B0609020204030204" pitchFamily="49" charset="0"/>
                <a:cs typeface="Consolas" panose="020B0609020204030204" pitchFamily="49" charset="0"/>
              </a:rPr>
              <a:t>CALI_CUPTI_CALLBACK_DOMAINS=sync</a:t>
            </a:r>
          </a:p>
          <a:p>
            <a:r>
              <a:rPr lang="en-US" sz="1200" dirty="0">
                <a:latin typeface="Consolas" panose="020B0609020204030204" pitchFamily="49" charset="0"/>
                <a:cs typeface="Consolas" panose="020B0609020204030204" pitchFamily="49" charset="0"/>
              </a:rPr>
              <a:t>CALI_CUPTITRACE_ACTIVITIES=</a:t>
            </a:r>
            <a:r>
              <a:rPr lang="en-US" sz="1200" dirty="0" err="1">
                <a:latin typeface="Consolas" panose="020B0609020204030204" pitchFamily="49" charset="0"/>
                <a:cs typeface="Consolas" panose="020B0609020204030204" pitchFamily="49" charset="0"/>
              </a:rPr>
              <a:t>uvm</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CALI_CUPTITRACE_CORRELATE_CONTEXT=false</a:t>
            </a:r>
          </a:p>
          <a:p>
            <a:r>
              <a:rPr lang="en-US" sz="1200" dirty="0">
                <a:latin typeface="Consolas" panose="020B0609020204030204" pitchFamily="49" charset="0"/>
                <a:cs typeface="Consolas" panose="020B0609020204030204" pitchFamily="49" charset="0"/>
              </a:rPr>
              <a:t>CALI_CUPTITRACE_FLUSH_ON_SNAPSHOT=true</a:t>
            </a:r>
          </a:p>
        </p:txBody>
      </p:sp>
      <p:sp>
        <p:nvSpPr>
          <p:cNvPr id="7" name="TextBox 6">
            <a:extLst>
              <a:ext uri="{FF2B5EF4-FFF2-40B4-BE49-F238E27FC236}">
                <a16:creationId xmlns:a16="http://schemas.microsoft.com/office/drawing/2014/main" id="{245DE60F-CAF9-0046-AEFC-E24138A79B4B}"/>
              </a:ext>
            </a:extLst>
          </p:cNvPr>
          <p:cNvSpPr txBox="1"/>
          <p:nvPr/>
        </p:nvSpPr>
        <p:spPr>
          <a:xfrm>
            <a:off x="8146620" y="1697916"/>
            <a:ext cx="1419428" cy="369332"/>
          </a:xfrm>
          <a:prstGeom prst="rect">
            <a:avLst/>
          </a:prstGeom>
          <a:noFill/>
        </p:spPr>
        <p:txBody>
          <a:bodyPr wrap="none" rtlCol="0">
            <a:spAutoFit/>
          </a:bodyPr>
          <a:lstStyle/>
          <a:p>
            <a:r>
              <a:rPr lang="en-US" dirty="0" err="1"/>
              <a:t>caliper.config</a:t>
            </a:r>
            <a:endParaRPr lang="en-US" dirty="0"/>
          </a:p>
        </p:txBody>
      </p:sp>
      <p:cxnSp>
        <p:nvCxnSpPr>
          <p:cNvPr id="9" name="Elbow Connector 8">
            <a:extLst>
              <a:ext uri="{FF2B5EF4-FFF2-40B4-BE49-F238E27FC236}">
                <a16:creationId xmlns:a16="http://schemas.microsoft.com/office/drawing/2014/main" id="{7827A891-A391-F543-ACF9-4D41B8FE8EC7}"/>
              </a:ext>
            </a:extLst>
          </p:cNvPr>
          <p:cNvCxnSpPr>
            <a:cxnSpLocks/>
          </p:cNvCxnSpPr>
          <p:nvPr/>
        </p:nvCxnSpPr>
        <p:spPr>
          <a:xfrm rot="10800000">
            <a:off x="5522059" y="1620996"/>
            <a:ext cx="2287817" cy="483463"/>
          </a:xfrm>
          <a:prstGeom prst="bentConnector3">
            <a:avLst>
              <a:gd name="adj1" fmla="val -452"/>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45B837A-E474-CC45-8CF5-1094BAA991C7}"/>
              </a:ext>
            </a:extLst>
          </p:cNvPr>
          <p:cNvSpPr txBox="1"/>
          <p:nvPr/>
        </p:nvSpPr>
        <p:spPr>
          <a:xfrm>
            <a:off x="239843" y="1384986"/>
            <a:ext cx="5282215" cy="1384995"/>
          </a:xfrm>
          <a:prstGeom prst="rect">
            <a:avLst/>
          </a:prstGeom>
          <a:solidFill>
            <a:schemeClr val="accent5">
              <a:lumMod val="20000"/>
              <a:lumOff val="80000"/>
            </a:schemeClr>
          </a:solidFill>
          <a:ln>
            <a:solidFill>
              <a:schemeClr val="accent1">
                <a:lumMod val="75000"/>
              </a:schemeClr>
            </a:solidFill>
          </a:ln>
        </p:spPr>
        <p:txBody>
          <a:bodyPr wrap="none" rtlCol="0">
            <a:spAutoFit/>
          </a:bodyPr>
          <a:lstStyle/>
          <a:p>
            <a:r>
              <a:rPr lang="en-US" sz="1200" dirty="0" err="1">
                <a:latin typeface="Consolas" panose="020B0609020204030204" pitchFamily="49" charset="0"/>
                <a:cs typeface="Consolas" panose="020B0609020204030204" pitchFamily="49" charset="0"/>
              </a:rPr>
              <a:t>cali</a:t>
            </a:r>
            <a:r>
              <a:rPr lang="en-US" sz="1200" dirty="0">
                <a:latin typeface="Consolas" panose="020B0609020204030204" pitchFamily="49" charset="0"/>
                <a:cs typeface="Consolas" panose="020B0609020204030204" pitchFamily="49" charset="0"/>
              </a:rPr>
              <a:t>-query -q "select </a:t>
            </a:r>
            <a:r>
              <a:rPr lang="en-US" sz="1200" dirty="0" err="1">
                <a:latin typeface="Consolas" panose="020B0609020204030204" pitchFamily="49" charset="0"/>
                <a:cs typeface="Consolas" panose="020B0609020204030204" pitchFamily="49" charset="0"/>
              </a:rPr>
              <a:t>alloc.label#cupti.fault.addr</a:t>
            </a:r>
            <a:r>
              <a:rPr lang="en-US" sz="1200" dirty="0">
                <a:latin typeface="Consolas" panose="020B0609020204030204" pitchFamily="49" charset="0"/>
                <a:cs typeface="Consolas" panose="020B0609020204030204" pitchFamily="49" charset="0"/>
              </a:rPr>
              <a:t> as Pool,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cupti.uvm.kind</a:t>
            </a:r>
            <a:r>
              <a:rPr lang="en-US" sz="1200" dirty="0">
                <a:latin typeface="Consolas" panose="020B0609020204030204" pitchFamily="49" charset="0"/>
                <a:cs typeface="Consolas" panose="020B0609020204030204" pitchFamily="49" charset="0"/>
              </a:rPr>
              <a:t> as UVM\ Event,</a:t>
            </a:r>
          </a:p>
          <a:p>
            <a:r>
              <a:rPr lang="en-US" sz="1200" dirty="0">
                <a:latin typeface="Consolas" panose="020B0609020204030204" pitchFamily="49" charset="0"/>
                <a:cs typeface="Consolas" panose="020B0609020204030204" pitchFamily="49" charset="0"/>
              </a:rPr>
              <a:t>  scale(cupti.uvm.bytes,1e-6) as MB, </a:t>
            </a:r>
          </a:p>
          <a:p>
            <a:r>
              <a:rPr lang="en-US" sz="1200" dirty="0">
                <a:latin typeface="Consolas" panose="020B0609020204030204" pitchFamily="49" charset="0"/>
                <a:cs typeface="Consolas" panose="020B0609020204030204" pitchFamily="49" charset="0"/>
              </a:rPr>
              <a:t>  scale(cupti.activity.duration,1e-9) as Time </a:t>
            </a:r>
          </a:p>
          <a:p>
            <a:r>
              <a:rPr lang="en-US" sz="1200" dirty="0">
                <a:latin typeface="Consolas" panose="020B0609020204030204" pitchFamily="49" charset="0"/>
                <a:cs typeface="Consolas" panose="020B0609020204030204" pitchFamily="49" charset="0"/>
              </a:rPr>
              <a:t>group by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prop:nested,alloc.label#cupti.fault.addr,cupti.uvm.kind</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where </a:t>
            </a:r>
            <a:r>
              <a:rPr lang="en-US" sz="1200" dirty="0" err="1">
                <a:latin typeface="Consolas" panose="020B0609020204030204" pitchFamily="49" charset="0"/>
                <a:cs typeface="Consolas" panose="020B0609020204030204" pitchFamily="49" charset="0"/>
              </a:rPr>
              <a:t>cupti.uvm.kind</a:t>
            </a:r>
            <a:r>
              <a:rPr lang="en-US" sz="1200" dirty="0">
                <a:latin typeface="Consolas" panose="020B0609020204030204" pitchFamily="49" charset="0"/>
                <a:cs typeface="Consolas" panose="020B0609020204030204" pitchFamily="49" charset="0"/>
              </a:rPr>
              <a:t> format tree” </a:t>
            </a:r>
            <a:r>
              <a:rPr lang="en-US" sz="1200" dirty="0" err="1">
                <a:latin typeface="Consolas" panose="020B0609020204030204" pitchFamily="49" charset="0"/>
                <a:cs typeface="Consolas" panose="020B0609020204030204" pitchFamily="49" charset="0"/>
              </a:rPr>
              <a:t>trace.cali</a:t>
            </a:r>
            <a:endParaRPr lang="en-US" sz="1200" dirty="0">
              <a:latin typeface="Consolas" panose="020B0609020204030204" pitchFamily="49" charset="0"/>
              <a:cs typeface="Consolas" panose="020B0609020204030204" pitchFamily="49" charset="0"/>
            </a:endParaRPr>
          </a:p>
        </p:txBody>
      </p:sp>
      <p:cxnSp>
        <p:nvCxnSpPr>
          <p:cNvPr id="18" name="Elbow Connector 17">
            <a:extLst>
              <a:ext uri="{FF2B5EF4-FFF2-40B4-BE49-F238E27FC236}">
                <a16:creationId xmlns:a16="http://schemas.microsoft.com/office/drawing/2014/main" id="{811F0CE8-EC6A-E541-9B2A-ED34935535E6}"/>
              </a:ext>
            </a:extLst>
          </p:cNvPr>
          <p:cNvCxnSpPr>
            <a:cxnSpLocks/>
          </p:cNvCxnSpPr>
          <p:nvPr/>
        </p:nvCxnSpPr>
        <p:spPr>
          <a:xfrm rot="16200000" flipH="1">
            <a:off x="5435260" y="2446265"/>
            <a:ext cx="537235" cy="363637"/>
          </a:xfrm>
          <a:prstGeom prst="bentConnector3">
            <a:avLst>
              <a:gd name="adj1" fmla="val -224"/>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065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29E-A491-C241-96B2-9A957782594B}"/>
              </a:ext>
            </a:extLst>
          </p:cNvPr>
          <p:cNvSpPr>
            <a:spLocks noGrp="1"/>
          </p:cNvSpPr>
          <p:nvPr>
            <p:ph type="title"/>
          </p:nvPr>
        </p:nvSpPr>
        <p:spPr/>
        <p:txBody>
          <a:bodyPr/>
          <a:lstStyle/>
          <a:p>
            <a:r>
              <a:rPr lang="en-US" dirty="0"/>
              <a:t>Caliper Output Formats and Processing Workflows</a:t>
            </a:r>
          </a:p>
        </p:txBody>
      </p:sp>
      <p:pic>
        <p:nvPicPr>
          <p:cNvPr id="4" name="Picture 3">
            <a:extLst>
              <a:ext uri="{FF2B5EF4-FFF2-40B4-BE49-F238E27FC236}">
                <a16:creationId xmlns:a16="http://schemas.microsoft.com/office/drawing/2014/main" id="{7B240AB2-F5EC-9A43-AB43-18CBB4EE4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875" y="2861941"/>
            <a:ext cx="2688911" cy="1312822"/>
          </a:xfrm>
          <a:prstGeom prst="rect">
            <a:avLst/>
          </a:prstGeom>
        </p:spPr>
      </p:pic>
      <p:sp>
        <p:nvSpPr>
          <p:cNvPr id="5" name="TextBox 4">
            <a:extLst>
              <a:ext uri="{FF2B5EF4-FFF2-40B4-BE49-F238E27FC236}">
                <a16:creationId xmlns:a16="http://schemas.microsoft.com/office/drawing/2014/main" id="{A4F4FB2E-37F2-B648-B67A-ABC40EF2D83B}"/>
              </a:ext>
            </a:extLst>
          </p:cNvPr>
          <p:cNvSpPr txBox="1"/>
          <p:nvPr/>
        </p:nvSpPr>
        <p:spPr>
          <a:xfrm>
            <a:off x="4191000" y="1752601"/>
            <a:ext cx="2794416" cy="307777"/>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*-report configs</a:t>
            </a:r>
          </a:p>
        </p:txBody>
      </p:sp>
      <p:sp>
        <p:nvSpPr>
          <p:cNvPr id="6" name="TextBox 5">
            <a:extLst>
              <a:ext uri="{FF2B5EF4-FFF2-40B4-BE49-F238E27FC236}">
                <a16:creationId xmlns:a16="http://schemas.microsoft.com/office/drawing/2014/main" id="{C924AD8C-0067-E047-9009-19B2467DC00C}"/>
              </a:ext>
            </a:extLst>
          </p:cNvPr>
          <p:cNvSpPr txBox="1"/>
          <p:nvPr/>
        </p:nvSpPr>
        <p:spPr>
          <a:xfrm>
            <a:off x="4138248" y="2647853"/>
            <a:ext cx="2794416" cy="307777"/>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spot</a:t>
            </a:r>
          </a:p>
        </p:txBody>
      </p:sp>
      <p:sp>
        <p:nvSpPr>
          <p:cNvPr id="7" name="TextBox 6">
            <a:extLst>
              <a:ext uri="{FF2B5EF4-FFF2-40B4-BE49-F238E27FC236}">
                <a16:creationId xmlns:a16="http://schemas.microsoft.com/office/drawing/2014/main" id="{9ACFCE45-7B53-CE4F-BADC-5F0FCD686CA9}"/>
              </a:ext>
            </a:extLst>
          </p:cNvPr>
          <p:cNvSpPr txBox="1"/>
          <p:nvPr/>
        </p:nvSpPr>
        <p:spPr>
          <a:xfrm>
            <a:off x="4138248" y="3775425"/>
            <a:ext cx="2794416" cy="52322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hatchet-region-profile</a:t>
            </a:r>
          </a:p>
          <a:p>
            <a:r>
              <a:rPr lang="en-US" sz="1400" dirty="0">
                <a:latin typeface="Consolas" panose="020B0609020204030204" pitchFamily="49" charset="0"/>
                <a:cs typeface="Consolas" panose="020B0609020204030204" pitchFamily="49" charset="0"/>
              </a:rPr>
              <a:t>hatchet-sample-profile</a:t>
            </a:r>
          </a:p>
        </p:txBody>
      </p:sp>
      <p:sp>
        <p:nvSpPr>
          <p:cNvPr id="8" name="TextBox 7">
            <a:extLst>
              <a:ext uri="{FF2B5EF4-FFF2-40B4-BE49-F238E27FC236}">
                <a16:creationId xmlns:a16="http://schemas.microsoft.com/office/drawing/2014/main" id="{F365FA3D-D516-F84D-A4F2-1AAB6E92C90F}"/>
              </a:ext>
            </a:extLst>
          </p:cNvPr>
          <p:cNvSpPr txBox="1"/>
          <p:nvPr/>
        </p:nvSpPr>
        <p:spPr>
          <a:xfrm>
            <a:off x="4207574" y="5107951"/>
            <a:ext cx="2794416" cy="738664"/>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1400" i="1" dirty="0">
                <a:latin typeface="Consolas" panose="020B0609020204030204" pitchFamily="49" charset="0"/>
                <a:cs typeface="Consolas" panose="020B0609020204030204" pitchFamily="49" charset="0"/>
              </a:rPr>
              <a:t>recorder</a:t>
            </a:r>
            <a:r>
              <a:rPr lang="en-US" sz="1400" dirty="0">
                <a:latin typeface="Consolas" panose="020B0609020204030204" pitchFamily="49" charset="0"/>
                <a:cs typeface="Consolas" panose="020B0609020204030204" pitchFamily="49" charset="0"/>
              </a:rPr>
              <a:t> (manual config)</a:t>
            </a:r>
          </a:p>
          <a:p>
            <a:r>
              <a:rPr lang="en-US" sz="1400" dirty="0">
                <a:latin typeface="Consolas" panose="020B0609020204030204" pitchFamily="49" charset="0"/>
                <a:cs typeface="Consolas" panose="020B0609020204030204" pitchFamily="49" charset="0"/>
              </a:rPr>
              <a:t>event-trace</a:t>
            </a:r>
          </a:p>
          <a:p>
            <a:r>
              <a:rPr lang="en-US" sz="1400" dirty="0">
                <a:latin typeface="Consolas" panose="020B0609020204030204" pitchFamily="49" charset="0"/>
                <a:cs typeface="Consolas" panose="020B0609020204030204" pitchFamily="49" charset="0"/>
              </a:rPr>
              <a:t>spot</a:t>
            </a:r>
          </a:p>
        </p:txBody>
      </p:sp>
      <p:sp>
        <p:nvSpPr>
          <p:cNvPr id="9" name="TextBox 8">
            <a:extLst>
              <a:ext uri="{FF2B5EF4-FFF2-40B4-BE49-F238E27FC236}">
                <a16:creationId xmlns:a16="http://schemas.microsoft.com/office/drawing/2014/main" id="{4E412C3C-3DAB-CA44-880B-8B5926855FCE}"/>
              </a:ext>
            </a:extLst>
          </p:cNvPr>
          <p:cNvSpPr txBox="1"/>
          <p:nvPr/>
        </p:nvSpPr>
        <p:spPr>
          <a:xfrm>
            <a:off x="8614838" y="1721823"/>
            <a:ext cx="2410019" cy="369332"/>
          </a:xfrm>
          <a:prstGeom prst="rect">
            <a:avLst/>
          </a:prstGeom>
          <a:solidFill>
            <a:schemeClr val="accent1">
              <a:lumMod val="20000"/>
              <a:lumOff val="80000"/>
            </a:schemeClr>
          </a:solidFill>
          <a:ln>
            <a:solidFill>
              <a:schemeClr val="accent1">
                <a:lumMod val="75000"/>
              </a:schemeClr>
            </a:solidFill>
          </a:ln>
        </p:spPr>
        <p:txBody>
          <a:bodyPr wrap="none" rtlCol="0">
            <a:spAutoFit/>
          </a:bodyPr>
          <a:lstStyle/>
          <a:p>
            <a:pPr algn="ctr"/>
            <a:r>
              <a:rPr lang="en-US" dirty="0"/>
              <a:t>Human-readable report</a:t>
            </a:r>
          </a:p>
        </p:txBody>
      </p:sp>
      <p:sp>
        <p:nvSpPr>
          <p:cNvPr id="10" name="TextBox 9">
            <a:extLst>
              <a:ext uri="{FF2B5EF4-FFF2-40B4-BE49-F238E27FC236}">
                <a16:creationId xmlns:a16="http://schemas.microsoft.com/office/drawing/2014/main" id="{B3254A63-255E-E446-A05B-F5D035679168}"/>
              </a:ext>
            </a:extLst>
          </p:cNvPr>
          <p:cNvSpPr txBox="1"/>
          <p:nvPr/>
        </p:nvSpPr>
        <p:spPr>
          <a:xfrm>
            <a:off x="8590885" y="2478575"/>
            <a:ext cx="2457917" cy="646331"/>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dirty="0"/>
              <a:t>SPOT </a:t>
            </a:r>
            <a:br>
              <a:rPr lang="en-US" dirty="0"/>
            </a:br>
            <a:r>
              <a:rPr lang="en-US" dirty="0"/>
              <a:t>web frontend</a:t>
            </a:r>
          </a:p>
        </p:txBody>
      </p:sp>
      <p:sp>
        <p:nvSpPr>
          <p:cNvPr id="11" name="TextBox 10">
            <a:extLst>
              <a:ext uri="{FF2B5EF4-FFF2-40B4-BE49-F238E27FC236}">
                <a16:creationId xmlns:a16="http://schemas.microsoft.com/office/drawing/2014/main" id="{80261A7B-B482-3047-8EB0-13DF7C73AB52}"/>
              </a:ext>
            </a:extLst>
          </p:cNvPr>
          <p:cNvSpPr txBox="1"/>
          <p:nvPr/>
        </p:nvSpPr>
        <p:spPr>
          <a:xfrm>
            <a:off x="8590887" y="3852369"/>
            <a:ext cx="2457917" cy="369332"/>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dirty="0"/>
              <a:t>Hatchet</a:t>
            </a:r>
          </a:p>
        </p:txBody>
      </p:sp>
      <p:sp>
        <p:nvSpPr>
          <p:cNvPr id="12" name="TextBox 11">
            <a:extLst>
              <a:ext uri="{FF2B5EF4-FFF2-40B4-BE49-F238E27FC236}">
                <a16:creationId xmlns:a16="http://schemas.microsoft.com/office/drawing/2014/main" id="{CC97C968-FA56-FF4E-963F-E83980B3069E}"/>
              </a:ext>
            </a:extLst>
          </p:cNvPr>
          <p:cNvSpPr txBox="1"/>
          <p:nvPr/>
        </p:nvSpPr>
        <p:spPr>
          <a:xfrm>
            <a:off x="8590887" y="4902996"/>
            <a:ext cx="2457917" cy="369332"/>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dirty="0" err="1"/>
              <a:t>cali</a:t>
            </a:r>
            <a:r>
              <a:rPr lang="en-US" dirty="0"/>
              <a:t>-query -q ...</a:t>
            </a:r>
          </a:p>
        </p:txBody>
      </p:sp>
      <p:sp>
        <p:nvSpPr>
          <p:cNvPr id="13" name="TextBox 12">
            <a:extLst>
              <a:ext uri="{FF2B5EF4-FFF2-40B4-BE49-F238E27FC236}">
                <a16:creationId xmlns:a16="http://schemas.microsoft.com/office/drawing/2014/main" id="{BB1B189B-E954-CA4C-8286-6E657B93786F}"/>
              </a:ext>
            </a:extLst>
          </p:cNvPr>
          <p:cNvSpPr txBox="1"/>
          <p:nvPr/>
        </p:nvSpPr>
        <p:spPr>
          <a:xfrm>
            <a:off x="8590886" y="5482791"/>
            <a:ext cx="2457917" cy="646331"/>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i="1" dirty="0"/>
              <a:t>caliper-reader</a:t>
            </a:r>
          </a:p>
          <a:p>
            <a:pPr algn="ctr"/>
            <a:r>
              <a:rPr lang="en-US" dirty="0"/>
              <a:t>Python library</a:t>
            </a:r>
          </a:p>
        </p:txBody>
      </p:sp>
      <p:sp>
        <p:nvSpPr>
          <p:cNvPr id="15" name="Folded Corner 14">
            <a:extLst>
              <a:ext uri="{FF2B5EF4-FFF2-40B4-BE49-F238E27FC236}">
                <a16:creationId xmlns:a16="http://schemas.microsoft.com/office/drawing/2014/main" id="{D5C4DD06-332A-384D-8E92-D93572408DE5}"/>
              </a:ext>
            </a:extLst>
          </p:cNvPr>
          <p:cNvSpPr/>
          <p:nvPr/>
        </p:nvSpPr>
        <p:spPr bwMode="auto">
          <a:xfrm>
            <a:off x="7304576" y="2617077"/>
            <a:ext cx="914400" cy="369332"/>
          </a:xfrm>
          <a:prstGeom prst="foldedCorner">
            <a:avLst/>
          </a:prstGeom>
          <a:solidFill>
            <a:schemeClr val="bg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a:t>
            </a:r>
            <a:r>
              <a:rPr lang="en-US" sz="1600" dirty="0" err="1">
                <a:solidFill>
                  <a:srgbClr val="000000"/>
                </a:solidFill>
              </a:rPr>
              <a:t>cali</a:t>
            </a:r>
            <a:endParaRPr lang="en-US" sz="1600" dirty="0">
              <a:solidFill>
                <a:srgbClr val="000000"/>
              </a:solidFill>
            </a:endParaRPr>
          </a:p>
        </p:txBody>
      </p:sp>
      <p:sp>
        <p:nvSpPr>
          <p:cNvPr id="16" name="Folded Corner 15">
            <a:extLst>
              <a:ext uri="{FF2B5EF4-FFF2-40B4-BE49-F238E27FC236}">
                <a16:creationId xmlns:a16="http://schemas.microsoft.com/office/drawing/2014/main" id="{70991472-2B6D-4B48-94ED-071A920C1D80}"/>
              </a:ext>
            </a:extLst>
          </p:cNvPr>
          <p:cNvSpPr/>
          <p:nvPr/>
        </p:nvSpPr>
        <p:spPr bwMode="auto">
          <a:xfrm>
            <a:off x="7304576" y="3852369"/>
            <a:ext cx="914400" cy="369332"/>
          </a:xfrm>
          <a:prstGeom prst="foldedCorner">
            <a:avLst/>
          </a:prstGeom>
          <a:solidFill>
            <a:schemeClr val="bg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.json</a:t>
            </a:r>
          </a:p>
        </p:txBody>
      </p:sp>
      <p:sp>
        <p:nvSpPr>
          <p:cNvPr id="17" name="Folded Corner 16">
            <a:extLst>
              <a:ext uri="{FF2B5EF4-FFF2-40B4-BE49-F238E27FC236}">
                <a16:creationId xmlns:a16="http://schemas.microsoft.com/office/drawing/2014/main" id="{C5FE710C-1B46-744C-98E1-AE93051DBBF9}"/>
              </a:ext>
            </a:extLst>
          </p:cNvPr>
          <p:cNvSpPr/>
          <p:nvPr/>
        </p:nvSpPr>
        <p:spPr bwMode="auto">
          <a:xfrm>
            <a:off x="7304576" y="5292617"/>
            <a:ext cx="914400" cy="369332"/>
          </a:xfrm>
          <a:prstGeom prst="foldedCorner">
            <a:avLst/>
          </a:prstGeom>
          <a:solidFill>
            <a:schemeClr val="bg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a:t>
            </a:r>
            <a:r>
              <a:rPr lang="en-US" sz="1600" dirty="0" err="1">
                <a:solidFill>
                  <a:srgbClr val="000000"/>
                </a:solidFill>
              </a:rPr>
              <a:t>cali</a:t>
            </a:r>
            <a:endParaRPr lang="en-US" sz="1600" dirty="0">
              <a:solidFill>
                <a:srgbClr val="000000"/>
              </a:solidFill>
            </a:endParaRPr>
          </a:p>
        </p:txBody>
      </p:sp>
      <p:cxnSp>
        <p:nvCxnSpPr>
          <p:cNvPr id="22" name="Straight Arrow Connector 21">
            <a:extLst>
              <a:ext uri="{FF2B5EF4-FFF2-40B4-BE49-F238E27FC236}">
                <a16:creationId xmlns:a16="http://schemas.microsoft.com/office/drawing/2014/main" id="{E5F22822-545A-364C-AF4B-AA7C727EACC2}"/>
              </a:ext>
            </a:extLst>
          </p:cNvPr>
          <p:cNvCxnSpPr>
            <a:cxnSpLocks/>
            <a:stCxn id="5" idx="3"/>
            <a:endCxn id="9" idx="1"/>
          </p:cNvCxnSpPr>
          <p:nvPr/>
        </p:nvCxnSpPr>
        <p:spPr>
          <a:xfrm flipV="1">
            <a:off x="6985416" y="1906489"/>
            <a:ext cx="1629422" cy="1"/>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DA032CBA-A163-7342-A651-4A1649B4D6B9}"/>
              </a:ext>
            </a:extLst>
          </p:cNvPr>
          <p:cNvCxnSpPr>
            <a:cxnSpLocks/>
            <a:stCxn id="15" idx="3"/>
            <a:endCxn id="10" idx="1"/>
          </p:cNvCxnSpPr>
          <p:nvPr/>
        </p:nvCxnSpPr>
        <p:spPr>
          <a:xfrm flipV="1">
            <a:off x="8218976" y="2801741"/>
            <a:ext cx="371909" cy="2"/>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408D0BC5-D9C2-804C-90F0-71363833EF04}"/>
              </a:ext>
            </a:extLst>
          </p:cNvPr>
          <p:cNvCxnSpPr>
            <a:cxnSpLocks/>
            <a:stCxn id="16" idx="3"/>
            <a:endCxn id="11" idx="1"/>
          </p:cNvCxnSpPr>
          <p:nvPr/>
        </p:nvCxnSpPr>
        <p:spPr>
          <a:xfrm>
            <a:off x="8218976" y="4037035"/>
            <a:ext cx="371911" cy="0"/>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92ABF582-C1C8-5B47-A734-3BE8F13225C9}"/>
              </a:ext>
            </a:extLst>
          </p:cNvPr>
          <p:cNvCxnSpPr>
            <a:cxnSpLocks/>
            <a:stCxn id="17" idx="3"/>
            <a:endCxn id="12" idx="1"/>
          </p:cNvCxnSpPr>
          <p:nvPr/>
        </p:nvCxnSpPr>
        <p:spPr>
          <a:xfrm flipV="1">
            <a:off x="8218976" y="5087662"/>
            <a:ext cx="371911" cy="389621"/>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885F1F6-ED70-3A44-A234-7865F97DE356}"/>
              </a:ext>
            </a:extLst>
          </p:cNvPr>
          <p:cNvCxnSpPr>
            <a:cxnSpLocks/>
            <a:stCxn id="17" idx="3"/>
            <a:endCxn id="13" idx="1"/>
          </p:cNvCxnSpPr>
          <p:nvPr/>
        </p:nvCxnSpPr>
        <p:spPr>
          <a:xfrm>
            <a:off x="8218976" y="5477283"/>
            <a:ext cx="371910" cy="328674"/>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99F0C25-CE05-5C45-B6A3-342D365168A3}"/>
              </a:ext>
            </a:extLst>
          </p:cNvPr>
          <p:cNvCxnSpPr>
            <a:cxnSpLocks/>
            <a:stCxn id="4" idx="3"/>
            <a:endCxn id="5" idx="1"/>
          </p:cNvCxnSpPr>
          <p:nvPr/>
        </p:nvCxnSpPr>
        <p:spPr>
          <a:xfrm flipV="1">
            <a:off x="3024786" y="1906490"/>
            <a:ext cx="1166214" cy="1611862"/>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B0FC60E-5D70-944A-8A59-B755E215E4D0}"/>
              </a:ext>
            </a:extLst>
          </p:cNvPr>
          <p:cNvCxnSpPr>
            <a:cxnSpLocks/>
            <a:stCxn id="4" idx="3"/>
            <a:endCxn id="6" idx="1"/>
          </p:cNvCxnSpPr>
          <p:nvPr/>
        </p:nvCxnSpPr>
        <p:spPr>
          <a:xfrm flipV="1">
            <a:off x="3024786" y="2801742"/>
            <a:ext cx="1113462" cy="71661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A29A244E-F72F-E249-977A-10F647034029}"/>
              </a:ext>
            </a:extLst>
          </p:cNvPr>
          <p:cNvCxnSpPr>
            <a:cxnSpLocks/>
            <a:stCxn id="4" idx="3"/>
            <a:endCxn id="7" idx="1"/>
          </p:cNvCxnSpPr>
          <p:nvPr/>
        </p:nvCxnSpPr>
        <p:spPr>
          <a:xfrm>
            <a:off x="3024786" y="3518352"/>
            <a:ext cx="1113462" cy="518683"/>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9E9C08A1-B782-0A4E-88F8-A88AA3BCDB86}"/>
              </a:ext>
            </a:extLst>
          </p:cNvPr>
          <p:cNvCxnSpPr>
            <a:cxnSpLocks/>
            <a:stCxn id="4" idx="3"/>
            <a:endCxn id="8" idx="1"/>
          </p:cNvCxnSpPr>
          <p:nvPr/>
        </p:nvCxnSpPr>
        <p:spPr>
          <a:xfrm>
            <a:off x="3024786" y="3518352"/>
            <a:ext cx="1182788" cy="195893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047B39E3-FA16-C948-A590-F1DA372134CE}"/>
              </a:ext>
            </a:extLst>
          </p:cNvPr>
          <p:cNvCxnSpPr>
            <a:cxnSpLocks/>
            <a:stCxn id="6" idx="3"/>
            <a:endCxn id="15" idx="1"/>
          </p:cNvCxnSpPr>
          <p:nvPr/>
        </p:nvCxnSpPr>
        <p:spPr>
          <a:xfrm>
            <a:off x="6932664" y="2801742"/>
            <a:ext cx="371912" cy="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BBE6B3A-C6E5-1D4F-B2A6-A335C687DAEA}"/>
              </a:ext>
            </a:extLst>
          </p:cNvPr>
          <p:cNvCxnSpPr>
            <a:cxnSpLocks/>
            <a:stCxn id="7" idx="3"/>
            <a:endCxn id="16" idx="1"/>
          </p:cNvCxnSpPr>
          <p:nvPr/>
        </p:nvCxnSpPr>
        <p:spPr>
          <a:xfrm>
            <a:off x="6932664" y="4037035"/>
            <a:ext cx="371912" cy="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A1AE18C8-2821-E84F-A3AE-6A0AAEEE1A4C}"/>
              </a:ext>
            </a:extLst>
          </p:cNvPr>
          <p:cNvCxnSpPr>
            <a:cxnSpLocks/>
            <a:stCxn id="8" idx="3"/>
            <a:endCxn id="17" idx="1"/>
          </p:cNvCxnSpPr>
          <p:nvPr/>
        </p:nvCxnSpPr>
        <p:spPr>
          <a:xfrm>
            <a:off x="7001990" y="5477283"/>
            <a:ext cx="302586" cy="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68780E22-DD68-964B-9140-6DE27D48BBA4}"/>
              </a:ext>
            </a:extLst>
          </p:cNvPr>
          <p:cNvCxnSpPr>
            <a:cxnSpLocks/>
            <a:stCxn id="10" idx="2"/>
            <a:endCxn id="11" idx="0"/>
          </p:cNvCxnSpPr>
          <p:nvPr/>
        </p:nvCxnSpPr>
        <p:spPr>
          <a:xfrm>
            <a:off x="9819844" y="3124906"/>
            <a:ext cx="2" cy="727463"/>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4624A071-10EF-4B4E-B6B6-1C116427C43D}"/>
              </a:ext>
            </a:extLst>
          </p:cNvPr>
          <p:cNvCxnSpPr>
            <a:cxnSpLocks/>
            <a:stCxn id="12" idx="0"/>
            <a:endCxn id="11" idx="2"/>
          </p:cNvCxnSpPr>
          <p:nvPr/>
        </p:nvCxnSpPr>
        <p:spPr>
          <a:xfrm flipV="1">
            <a:off x="9819846" y="4221701"/>
            <a:ext cx="0" cy="681295"/>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035954C2-F62C-AC46-AED3-129F8ACCAD7A}"/>
              </a:ext>
            </a:extLst>
          </p:cNvPr>
          <p:cNvCxnSpPr>
            <a:cxnSpLocks/>
            <a:stCxn id="13" idx="3"/>
            <a:endCxn id="11" idx="3"/>
          </p:cNvCxnSpPr>
          <p:nvPr/>
        </p:nvCxnSpPr>
        <p:spPr>
          <a:xfrm flipV="1">
            <a:off x="11048803" y="4037035"/>
            <a:ext cx="1" cy="1768922"/>
          </a:xfrm>
          <a:prstGeom prst="bentConnector3">
            <a:avLst>
              <a:gd name="adj1" fmla="val 22860100000"/>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EE668528-9467-EB41-8A0E-920C875B67C4}"/>
              </a:ext>
            </a:extLst>
          </p:cNvPr>
          <p:cNvCxnSpPr>
            <a:cxnSpLocks/>
            <a:stCxn id="12" idx="3"/>
            <a:endCxn id="9" idx="3"/>
          </p:cNvCxnSpPr>
          <p:nvPr/>
        </p:nvCxnSpPr>
        <p:spPr>
          <a:xfrm flipH="1" flipV="1">
            <a:off x="11024857" y="1906489"/>
            <a:ext cx="23947" cy="3181173"/>
          </a:xfrm>
          <a:prstGeom prst="bentConnector3">
            <a:avLst>
              <a:gd name="adj1" fmla="val -1517986"/>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689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AFBD7-40FB-8D41-930B-81F85BE2CC22}"/>
              </a:ext>
            </a:extLst>
          </p:cNvPr>
          <p:cNvSpPr txBox="1"/>
          <p:nvPr/>
        </p:nvSpPr>
        <p:spPr>
          <a:xfrm>
            <a:off x="3544892" y="2459504"/>
            <a:ext cx="5102230" cy="1938992"/>
          </a:xfrm>
          <a:prstGeom prst="rect">
            <a:avLst/>
          </a:prstGeom>
          <a:noFill/>
        </p:spPr>
        <p:txBody>
          <a:bodyPr wrap="none" rtlCol="0">
            <a:spAutoFit/>
          </a:bodyPr>
          <a:lstStyle/>
          <a:p>
            <a:pPr algn="ctr"/>
            <a:r>
              <a:rPr lang="en-US" sz="6000" dirty="0">
                <a:solidFill>
                  <a:schemeClr val="tx2"/>
                </a:solidFill>
                <a:latin typeface="Calibri" panose="020F0502020204030204" pitchFamily="34" charset="0"/>
                <a:cs typeface="Calibri" panose="020F0502020204030204" pitchFamily="34" charset="0"/>
              </a:rPr>
              <a:t>Recording Data </a:t>
            </a:r>
            <a:br>
              <a:rPr lang="en-US" sz="6000" dirty="0">
                <a:solidFill>
                  <a:schemeClr val="tx2"/>
                </a:solidFill>
                <a:latin typeface="Calibri" panose="020F0502020204030204" pitchFamily="34" charset="0"/>
                <a:cs typeface="Calibri" panose="020F0502020204030204" pitchFamily="34" charset="0"/>
              </a:rPr>
            </a:br>
            <a:r>
              <a:rPr lang="en-US" sz="6000" dirty="0">
                <a:solidFill>
                  <a:schemeClr val="tx2"/>
                </a:solidFill>
                <a:latin typeface="Calibri" panose="020F0502020204030204" pitchFamily="34" charset="0"/>
                <a:cs typeface="Calibri" panose="020F0502020204030204" pitchFamily="34" charset="0"/>
              </a:rPr>
              <a:t>for SPOT</a:t>
            </a:r>
          </a:p>
        </p:txBody>
      </p:sp>
    </p:spTree>
    <p:extLst>
      <p:ext uri="{BB962C8B-B14F-4D97-AF65-F5344CB8AC3E}">
        <p14:creationId xmlns:p14="http://schemas.microsoft.com/office/powerpoint/2010/main" val="2048267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7A8B9E-A772-034C-9613-C3129A178965}"/>
              </a:ext>
            </a:extLst>
          </p:cNvPr>
          <p:cNvSpPr txBox="1"/>
          <p:nvPr/>
        </p:nvSpPr>
        <p:spPr>
          <a:xfrm>
            <a:off x="249384" y="1541458"/>
            <a:ext cx="3779070" cy="1384995"/>
          </a:xfrm>
          <a:prstGeom prst="rect">
            <a:avLst/>
          </a:prstGeom>
          <a:solidFill>
            <a:schemeClr val="bg1"/>
          </a:solid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#include &lt;caliper/</a:t>
            </a:r>
            <a:r>
              <a:rPr lang="en-US" sz="1200" dirty="0" err="1">
                <a:latin typeface="Consolas" charset="0"/>
                <a:ea typeface="Consolas" charset="0"/>
                <a:cs typeface="Consolas" charset="0"/>
              </a:rPr>
              <a:t>cali.h</a:t>
            </a:r>
            <a:r>
              <a:rPr lang="en-US" sz="1200" dirty="0">
                <a:latin typeface="Consolas" charset="0"/>
                <a:ea typeface="Consolas" charset="0"/>
                <a:cs typeface="Consolas" charset="0"/>
              </a:rPr>
              <a:t>&gt;</a:t>
            </a:r>
          </a:p>
          <a:p>
            <a:endParaRPr lang="en-US" sz="1200" dirty="0">
              <a:latin typeface="Consolas" charset="0"/>
              <a:ea typeface="Consolas" charset="0"/>
              <a:cs typeface="Consolas" charset="0"/>
            </a:endParaRPr>
          </a:p>
          <a:p>
            <a:r>
              <a:rPr lang="en-US" sz="1200" b="1" dirty="0">
                <a:latin typeface="Consolas" charset="0"/>
                <a:ea typeface="Consolas" charset="0"/>
                <a:cs typeface="Consolas" charset="0"/>
              </a:rPr>
              <a:t>void </a:t>
            </a:r>
            <a:r>
              <a:rPr lang="en-US" sz="1200" dirty="0" err="1">
                <a:latin typeface="Consolas" charset="0"/>
                <a:ea typeface="Consolas" charset="0"/>
                <a:cs typeface="Consolas" charset="0"/>
              </a:rPr>
              <a:t>LagrangeElements</a:t>
            </a:r>
            <a:r>
              <a:rPr lang="en-US" sz="1200" dirty="0">
                <a:latin typeface="Consolas" charset="0"/>
                <a:ea typeface="Consolas" charset="0"/>
                <a:cs typeface="Consolas" charset="0"/>
              </a:rPr>
              <a:t>(Domain&amp; domain, </a:t>
            </a:r>
            <a:r>
              <a:rPr lang="en-US" sz="1200" dirty="0" err="1">
                <a:latin typeface="Consolas" charset="0"/>
                <a:ea typeface="Consolas" charset="0"/>
                <a:cs typeface="Consolas" charset="0"/>
              </a:rPr>
              <a:t>Index_t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numElem</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a:solidFill>
                  <a:schemeClr val="tx2"/>
                </a:solidFill>
                <a:latin typeface="Consolas" charset="0"/>
                <a:ea typeface="Consolas" charset="0"/>
                <a:cs typeface="Consolas" charset="0"/>
              </a:rPr>
              <a:t>CALI_CXX_MARK_FUNCTION;</a:t>
            </a:r>
          </a:p>
          <a:p>
            <a:r>
              <a:rPr lang="en-US" sz="1200" dirty="0">
                <a:latin typeface="Consolas" charset="0"/>
                <a:ea typeface="Consolas" charset="0"/>
                <a:cs typeface="Consolas" charset="0"/>
              </a:rPr>
              <a:t>// ...</a:t>
            </a:r>
          </a:p>
        </p:txBody>
      </p:sp>
      <p:sp>
        <p:nvSpPr>
          <p:cNvPr id="6" name="TextBox 5">
            <a:extLst>
              <a:ext uri="{FF2B5EF4-FFF2-40B4-BE49-F238E27FC236}">
                <a16:creationId xmlns:a16="http://schemas.microsoft.com/office/drawing/2014/main" id="{21217387-FB39-6B4F-801C-4A6189D91B2A}"/>
              </a:ext>
            </a:extLst>
          </p:cNvPr>
          <p:cNvSpPr txBox="1"/>
          <p:nvPr/>
        </p:nvSpPr>
        <p:spPr>
          <a:xfrm>
            <a:off x="545041" y="3082752"/>
            <a:ext cx="3779071" cy="1384995"/>
          </a:xfrm>
          <a:prstGeom prst="rect">
            <a:avLst/>
          </a:prstGeom>
          <a:solidFill>
            <a:schemeClr val="bg1"/>
          </a:solid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a:t>
            </a:r>
            <a:r>
              <a:rPr lang="en-US" sz="1200" dirty="0" err="1">
                <a:solidFill>
                  <a:schemeClr val="tx2"/>
                </a:solidFill>
                <a:latin typeface="Consolas" charset="0"/>
                <a:ea typeface="Consolas" charset="0"/>
                <a:cs typeface="Consolas" charset="0"/>
              </a:rPr>
              <a:t>clustername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a:t>
            </a:r>
            <a:r>
              <a:rPr lang="en-US" sz="1200" dirty="0" err="1">
                <a:solidFill>
                  <a:schemeClr val="tx2"/>
                </a:solidFill>
                <a:latin typeface="Consolas" charset="0"/>
                <a:ea typeface="Consolas" charset="0"/>
                <a:cs typeface="Consolas" charset="0"/>
              </a:rPr>
              <a:t>jobsize</a:t>
            </a:r>
            <a:r>
              <a:rPr lang="en-US" sz="1200" dirty="0">
                <a:latin typeface="Consolas" charset="0"/>
                <a:ea typeface="Consolas" charset="0"/>
                <a:cs typeface="Consolas" charset="0"/>
              </a:rPr>
              <a:t>();</a:t>
            </a:r>
          </a:p>
          <a:p>
            <a:endParaRPr lang="en-US" sz="1200" dirty="0">
              <a:latin typeface="Consolas" charset="0"/>
              <a:ea typeface="Consolas" charset="0"/>
              <a:cs typeface="Consolas" charset="0"/>
            </a:endParaRPr>
          </a:p>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::value</a:t>
            </a:r>
            <a:r>
              <a:rPr lang="en-US" sz="1200" dirty="0">
                <a:latin typeface="Consolas" charset="0"/>
                <a:ea typeface="Consolas" charset="0"/>
                <a:cs typeface="Consolas" charset="0"/>
              </a:rPr>
              <a:t>(</a:t>
            </a:r>
            <a:r>
              <a:rPr lang="en-US" sz="1200" dirty="0">
                <a:solidFill>
                  <a:schemeClr val="accent3"/>
                </a:solidFill>
                <a:latin typeface="Consolas" charset="0"/>
                <a:ea typeface="Consolas" charset="0"/>
                <a:cs typeface="Consolas" charset="0"/>
              </a:rPr>
              <a:t>"iterations"</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opts.its</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::value</a:t>
            </a:r>
            <a:r>
              <a:rPr lang="en-US" sz="1200" dirty="0">
                <a:latin typeface="Consolas" charset="0"/>
                <a:ea typeface="Consolas" charset="0"/>
                <a:cs typeface="Consolas" charset="0"/>
              </a:rPr>
              <a:t>(</a:t>
            </a:r>
            <a:r>
              <a:rPr lang="en-US" sz="1200" dirty="0">
                <a:solidFill>
                  <a:schemeClr val="accent3"/>
                </a:solidFill>
                <a:latin typeface="Consolas" charset="0"/>
                <a:ea typeface="Consolas" charset="0"/>
                <a:cs typeface="Consolas" charset="0"/>
              </a:rPr>
              <a:t>"</a:t>
            </a:r>
            <a:r>
              <a:rPr lang="en-US" sz="1200" dirty="0" err="1">
                <a:solidFill>
                  <a:schemeClr val="accent3"/>
                </a:solidFill>
                <a:latin typeface="Consolas" charset="0"/>
                <a:ea typeface="Consolas" charset="0"/>
                <a:cs typeface="Consolas" charset="0"/>
              </a:rPr>
              <a:t>problem_size</a:t>
            </a:r>
            <a:r>
              <a:rPr lang="en-US" sz="1200" dirty="0">
                <a:solidFill>
                  <a:schemeClr val="accent3"/>
                </a:solidFill>
                <a:latin typeface="Consolas" charset="0"/>
                <a:ea typeface="Consolas" charset="0"/>
                <a:cs typeface="Consolas" charset="0"/>
              </a:rPr>
              <a: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opts.nx</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::value</a:t>
            </a:r>
            <a:r>
              <a:rPr lang="en-US" sz="1200" dirty="0">
                <a:latin typeface="Consolas" charset="0"/>
                <a:ea typeface="Consolas" charset="0"/>
                <a:cs typeface="Consolas" charset="0"/>
              </a:rPr>
              <a:t>(</a:t>
            </a:r>
            <a:r>
              <a:rPr lang="en-US" sz="1200" dirty="0">
                <a:solidFill>
                  <a:schemeClr val="accent3"/>
                </a:solidFill>
                <a:latin typeface="Consolas" charset="0"/>
                <a:ea typeface="Consolas" charset="0"/>
                <a:cs typeface="Consolas" charset="0"/>
              </a:rPr>
              <a:t>"</a:t>
            </a:r>
            <a:r>
              <a:rPr lang="en-US" sz="1200" dirty="0" err="1">
                <a:solidFill>
                  <a:schemeClr val="accent3"/>
                </a:solidFill>
                <a:latin typeface="Consolas" charset="0"/>
                <a:ea typeface="Consolas" charset="0"/>
                <a:cs typeface="Consolas" charset="0"/>
              </a:rPr>
              <a:t>num_regions</a:t>
            </a:r>
            <a:r>
              <a:rPr lang="en-US" sz="1200" dirty="0">
                <a:solidFill>
                  <a:schemeClr val="accent3"/>
                </a:solidFill>
                <a:latin typeface="Consolas" charset="0"/>
                <a:ea typeface="Consolas" charset="0"/>
                <a:cs typeface="Consolas" charset="0"/>
              </a:rPr>
              <a: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opts.numReg</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p>
        </p:txBody>
      </p:sp>
      <p:sp>
        <p:nvSpPr>
          <p:cNvPr id="7" name="TextBox 6">
            <a:extLst>
              <a:ext uri="{FF2B5EF4-FFF2-40B4-BE49-F238E27FC236}">
                <a16:creationId xmlns:a16="http://schemas.microsoft.com/office/drawing/2014/main" id="{90849F0D-A0B4-DD4E-81BF-45E7F04D577B}"/>
              </a:ext>
            </a:extLst>
          </p:cNvPr>
          <p:cNvSpPr txBox="1"/>
          <p:nvPr/>
        </p:nvSpPr>
        <p:spPr>
          <a:xfrm>
            <a:off x="812124" y="4624046"/>
            <a:ext cx="3779070" cy="1015663"/>
          </a:xfrm>
          <a:prstGeom prst="rect">
            <a:avLst/>
          </a:prstGeom>
          <a:solidFill>
            <a:schemeClr val="bg1"/>
          </a:solidFill>
          <a:ln>
            <a:solidFill>
              <a:schemeClr val="accent3">
                <a:lumMod val="50000"/>
              </a:schemeClr>
            </a:solidFill>
          </a:ln>
        </p:spPr>
        <p:txBody>
          <a:bodyPr wrap="square" rtlCol="0">
            <a:spAutoFit/>
          </a:bodyPr>
          <a:lstStyle/>
          <a:p>
            <a:r>
              <a:rPr lang="en-US" sz="1200" dirty="0" err="1">
                <a:solidFill>
                  <a:schemeClr val="tx2"/>
                </a:solidFill>
                <a:latin typeface="Consolas" charset="0"/>
                <a:ea typeface="Consolas" charset="0"/>
                <a:cs typeface="Consolas" charset="0"/>
              </a:rPr>
              <a:t>cali</a:t>
            </a:r>
            <a:r>
              <a:rPr lang="en-US" sz="1200" dirty="0">
                <a:solidFill>
                  <a:schemeClr val="tx2"/>
                </a:solidFill>
                <a:latin typeface="Consolas" charset="0"/>
                <a:ea typeface="Consolas" charset="0"/>
                <a:cs typeface="Consolas" charset="0"/>
              </a:rPr>
              <a:t>::</a:t>
            </a:r>
            <a:r>
              <a:rPr lang="en-US" sz="1200" dirty="0" err="1">
                <a:solidFill>
                  <a:schemeClr val="tx2"/>
                </a:solidFill>
                <a:latin typeface="Consolas" charset="0"/>
                <a:ea typeface="Consolas" charset="0"/>
                <a:cs typeface="Consolas" charset="0"/>
              </a:rPr>
              <a:t>ConfigManager</a:t>
            </a:r>
            <a:r>
              <a:rPr lang="en-US" sz="1200" dirty="0">
                <a:solidFill>
                  <a:schemeClr val="tx2"/>
                </a:solidFill>
                <a:latin typeface="Consolas" charset="0"/>
                <a:ea typeface="Consolas" charset="0"/>
                <a:cs typeface="Consolas" charset="0"/>
              </a:rPr>
              <a:t> </a:t>
            </a:r>
            <a:r>
              <a:rPr lang="en-US" sz="1200" dirty="0" err="1">
                <a:latin typeface="Consolas" charset="0"/>
                <a:ea typeface="Consolas" charset="0"/>
                <a:cs typeface="Consolas" charset="0"/>
              </a:rPr>
              <a:t>mgr</a:t>
            </a:r>
            <a:r>
              <a:rPr lang="en-US" sz="1200" dirty="0">
                <a:latin typeface="Consolas" charset="0"/>
                <a:ea typeface="Consolas" charset="0"/>
                <a:cs typeface="Consolas" charset="0"/>
              </a:rPr>
              <a:t>;</a:t>
            </a:r>
          </a:p>
          <a:p>
            <a:r>
              <a:rPr lang="en-US" sz="1200" dirty="0" err="1">
                <a:latin typeface="Consolas" charset="0"/>
                <a:ea typeface="Consolas" charset="0"/>
                <a:cs typeface="Consolas" charset="0"/>
              </a:rPr>
              <a:t>mgr.</a:t>
            </a:r>
            <a:r>
              <a:rPr lang="en-US" sz="1200" dirty="0" err="1">
                <a:solidFill>
                  <a:schemeClr val="tx2"/>
                </a:solidFill>
                <a:latin typeface="Consolas" charset="0"/>
                <a:ea typeface="Consolas" charset="0"/>
                <a:cs typeface="Consolas" charset="0"/>
              </a:rPr>
              <a:t>add</a:t>
            </a:r>
            <a:r>
              <a:rPr lang="en-US" sz="1200" dirty="0">
                <a:latin typeface="Consolas" charset="0"/>
                <a:ea typeface="Consolas" charset="0"/>
                <a:cs typeface="Consolas" charset="0"/>
              </a:rPr>
              <a:t>(</a:t>
            </a:r>
            <a:r>
              <a:rPr lang="en-US" sz="1200" dirty="0" err="1">
                <a:latin typeface="Consolas" charset="0"/>
                <a:ea typeface="Consolas" charset="0"/>
                <a:cs typeface="Consolas" charset="0"/>
              </a:rPr>
              <a:t>opts.caliperConfig.c_str</a:t>
            </a:r>
            <a:r>
              <a:rPr lang="en-US" sz="1200" dirty="0">
                <a:latin typeface="Consolas" charset="0"/>
                <a:ea typeface="Consolas" charset="0"/>
                <a:cs typeface="Consolas" charset="0"/>
              </a:rPr>
              <a:t>());</a:t>
            </a:r>
          </a:p>
          <a:p>
            <a:r>
              <a:rPr lang="en-US" sz="1200" dirty="0" err="1">
                <a:latin typeface="Consolas" charset="0"/>
                <a:ea typeface="Consolas" charset="0"/>
                <a:cs typeface="Consolas" charset="0"/>
              </a:rPr>
              <a:t>mgr.</a:t>
            </a:r>
            <a:r>
              <a:rPr lang="en-US" sz="1200" dirty="0" err="1">
                <a:solidFill>
                  <a:schemeClr val="tx2"/>
                </a:solidFill>
                <a:latin typeface="Consolas" charset="0"/>
                <a:ea typeface="Consolas" charset="0"/>
                <a:cs typeface="Consolas" charset="0"/>
              </a:rPr>
              <a:t>start</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p>
          <a:p>
            <a:r>
              <a:rPr lang="en-US" sz="1200" dirty="0" err="1">
                <a:latin typeface="Consolas" charset="0"/>
                <a:ea typeface="Consolas" charset="0"/>
                <a:cs typeface="Consolas" charset="0"/>
              </a:rPr>
              <a:t>mgr.</a:t>
            </a:r>
            <a:r>
              <a:rPr lang="en-US" sz="1200" dirty="0" err="1">
                <a:solidFill>
                  <a:schemeClr val="tx2"/>
                </a:solidFill>
                <a:latin typeface="Consolas" charset="0"/>
                <a:ea typeface="Consolas" charset="0"/>
                <a:cs typeface="Consolas" charset="0"/>
              </a:rPr>
              <a:t>flush</a:t>
            </a:r>
            <a:r>
              <a:rPr lang="en-US" sz="1200" dirty="0">
                <a:latin typeface="Consolas" charset="0"/>
                <a:ea typeface="Consolas" charset="0"/>
                <a:cs typeface="Consolas" charset="0"/>
              </a:rPr>
              <a:t>();</a:t>
            </a:r>
          </a:p>
        </p:txBody>
      </p:sp>
      <p:sp>
        <p:nvSpPr>
          <p:cNvPr id="3" name="Title 2">
            <a:extLst>
              <a:ext uri="{FF2B5EF4-FFF2-40B4-BE49-F238E27FC236}">
                <a16:creationId xmlns:a16="http://schemas.microsoft.com/office/drawing/2014/main" id="{1B43158A-1C7C-8A44-A74B-FB61E94EB8DA}"/>
              </a:ext>
            </a:extLst>
          </p:cNvPr>
          <p:cNvSpPr>
            <a:spLocks noGrp="1"/>
          </p:cNvSpPr>
          <p:nvPr>
            <p:ph type="title"/>
          </p:nvPr>
        </p:nvSpPr>
        <p:spPr/>
        <p:txBody>
          <a:bodyPr/>
          <a:lstStyle/>
          <a:p>
            <a:r>
              <a:rPr lang="en-US" dirty="0"/>
              <a:t>Recording Data for SPOT with Caliper and </a:t>
            </a:r>
            <a:r>
              <a:rPr lang="en-US" dirty="0" err="1"/>
              <a:t>Adiak</a:t>
            </a:r>
            <a:endParaRPr lang="en-US" dirty="0"/>
          </a:p>
        </p:txBody>
      </p:sp>
      <p:sp>
        <p:nvSpPr>
          <p:cNvPr id="8" name="TextBox 7">
            <a:extLst>
              <a:ext uri="{FF2B5EF4-FFF2-40B4-BE49-F238E27FC236}">
                <a16:creationId xmlns:a16="http://schemas.microsoft.com/office/drawing/2014/main" id="{28FBC5B7-72EB-F34B-B86B-9E54797EE5F8}"/>
              </a:ext>
            </a:extLst>
          </p:cNvPr>
          <p:cNvSpPr txBox="1"/>
          <p:nvPr/>
        </p:nvSpPr>
        <p:spPr>
          <a:xfrm>
            <a:off x="4047914" y="1772290"/>
            <a:ext cx="1701107" cy="646331"/>
          </a:xfrm>
          <a:prstGeom prst="rect">
            <a:avLst/>
          </a:prstGeom>
          <a:noFill/>
        </p:spPr>
        <p:txBody>
          <a:bodyPr wrap="none" rtlCol="0">
            <a:spAutoFit/>
          </a:bodyPr>
          <a:lstStyle/>
          <a:p>
            <a:r>
              <a:rPr lang="en-US" dirty="0"/>
              <a:t>Region </a:t>
            </a:r>
            <a:br>
              <a:rPr lang="en-US" dirty="0"/>
            </a:br>
            <a:r>
              <a:rPr lang="en-US" dirty="0"/>
              <a:t>instrumentation</a:t>
            </a:r>
          </a:p>
        </p:txBody>
      </p:sp>
      <p:sp>
        <p:nvSpPr>
          <p:cNvPr id="9" name="TextBox 8">
            <a:extLst>
              <a:ext uri="{FF2B5EF4-FFF2-40B4-BE49-F238E27FC236}">
                <a16:creationId xmlns:a16="http://schemas.microsoft.com/office/drawing/2014/main" id="{80AD6FBD-B337-524C-85E7-FD58CFF3881F}"/>
              </a:ext>
            </a:extLst>
          </p:cNvPr>
          <p:cNvSpPr txBox="1"/>
          <p:nvPr/>
        </p:nvSpPr>
        <p:spPr>
          <a:xfrm>
            <a:off x="4324112" y="3287267"/>
            <a:ext cx="1148712" cy="923330"/>
          </a:xfrm>
          <a:prstGeom prst="rect">
            <a:avLst/>
          </a:prstGeom>
          <a:noFill/>
        </p:spPr>
        <p:txBody>
          <a:bodyPr wrap="none" rtlCol="0">
            <a:spAutoFit/>
          </a:bodyPr>
          <a:lstStyle/>
          <a:p>
            <a:r>
              <a:rPr lang="en-US" dirty="0"/>
              <a:t>Metadata </a:t>
            </a:r>
          </a:p>
          <a:p>
            <a:r>
              <a:rPr lang="en-US" dirty="0"/>
              <a:t>collection</a:t>
            </a:r>
          </a:p>
          <a:p>
            <a:r>
              <a:rPr lang="en-US" dirty="0"/>
              <a:t>[</a:t>
            </a:r>
            <a:r>
              <a:rPr lang="en-US" dirty="0" err="1"/>
              <a:t>adiak</a:t>
            </a:r>
            <a:r>
              <a:rPr lang="en-US" dirty="0"/>
              <a:t>]</a:t>
            </a:r>
          </a:p>
        </p:txBody>
      </p:sp>
      <p:sp>
        <p:nvSpPr>
          <p:cNvPr id="10" name="TextBox 9">
            <a:extLst>
              <a:ext uri="{FF2B5EF4-FFF2-40B4-BE49-F238E27FC236}">
                <a16:creationId xmlns:a16="http://schemas.microsoft.com/office/drawing/2014/main" id="{821B835A-C807-C048-888C-909CCBF53D17}"/>
              </a:ext>
            </a:extLst>
          </p:cNvPr>
          <p:cNvSpPr txBox="1"/>
          <p:nvPr/>
        </p:nvSpPr>
        <p:spPr>
          <a:xfrm>
            <a:off x="4591194" y="4901044"/>
            <a:ext cx="1434495" cy="646331"/>
          </a:xfrm>
          <a:prstGeom prst="rect">
            <a:avLst/>
          </a:prstGeom>
          <a:noFill/>
        </p:spPr>
        <p:txBody>
          <a:bodyPr wrap="none" rtlCol="0">
            <a:spAutoFit/>
          </a:bodyPr>
          <a:lstStyle/>
          <a:p>
            <a:r>
              <a:rPr lang="en-US" dirty="0"/>
              <a:t>Caliper</a:t>
            </a:r>
            <a:br>
              <a:rPr lang="en-US" dirty="0"/>
            </a:br>
            <a:r>
              <a:rPr lang="en-US" dirty="0"/>
              <a:t>configuration</a:t>
            </a:r>
          </a:p>
        </p:txBody>
      </p:sp>
      <p:sp>
        <p:nvSpPr>
          <p:cNvPr id="11" name="TextBox 10">
            <a:extLst>
              <a:ext uri="{FF2B5EF4-FFF2-40B4-BE49-F238E27FC236}">
                <a16:creationId xmlns:a16="http://schemas.microsoft.com/office/drawing/2014/main" id="{E609DE6C-78E1-234D-B630-41CBC6398DD3}"/>
              </a:ext>
            </a:extLst>
          </p:cNvPr>
          <p:cNvSpPr txBox="1"/>
          <p:nvPr/>
        </p:nvSpPr>
        <p:spPr>
          <a:xfrm>
            <a:off x="5098905" y="5930045"/>
            <a:ext cx="2484143" cy="307777"/>
          </a:xfrm>
          <a:prstGeom prst="rect">
            <a:avLst/>
          </a:prstGeom>
          <a:solidFill>
            <a:schemeClr val="bg1">
              <a:lumMod val="85000"/>
            </a:schemeClr>
          </a:solidFill>
          <a:ln>
            <a:solidFill>
              <a:schemeClr val="tx1"/>
            </a:solidFill>
          </a:ln>
        </p:spPr>
        <p:txBody>
          <a:bodyPr wrap="square" rtlCol="0">
            <a:spAutoFit/>
          </a:bodyPr>
          <a:lstStyle/>
          <a:p>
            <a:r>
              <a:rPr lang="en-US" sz="1400" dirty="0">
                <a:latin typeface="Lucida Console"/>
                <a:cs typeface="Lucida Console"/>
              </a:rPr>
              <a:t>$ ./app –P </a:t>
            </a:r>
            <a:r>
              <a:rPr lang="en-US" sz="1400" dirty="0">
                <a:solidFill>
                  <a:schemeClr val="accent3">
                    <a:lumMod val="75000"/>
                  </a:schemeClr>
                </a:solidFill>
                <a:latin typeface="Lucida Console"/>
                <a:cs typeface="Lucida Console"/>
              </a:rPr>
              <a:t>spot</a:t>
            </a:r>
          </a:p>
        </p:txBody>
      </p:sp>
      <p:cxnSp>
        <p:nvCxnSpPr>
          <p:cNvPr id="12" name="Elbow Connector 11">
            <a:extLst>
              <a:ext uri="{FF2B5EF4-FFF2-40B4-BE49-F238E27FC236}">
                <a16:creationId xmlns:a16="http://schemas.microsoft.com/office/drawing/2014/main" id="{01A81C69-F63F-7345-95CB-D4685817F7B1}"/>
              </a:ext>
            </a:extLst>
          </p:cNvPr>
          <p:cNvCxnSpPr>
            <a:cxnSpLocks/>
            <a:stCxn id="7" idx="2"/>
            <a:endCxn id="11" idx="1"/>
          </p:cNvCxnSpPr>
          <p:nvPr/>
        </p:nvCxnSpPr>
        <p:spPr>
          <a:xfrm rot="16200000" flipH="1">
            <a:off x="3678170" y="4663198"/>
            <a:ext cx="444225" cy="2397246"/>
          </a:xfrm>
          <a:prstGeom prst="bentConnector2">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Folded Corner 13">
            <a:extLst>
              <a:ext uri="{FF2B5EF4-FFF2-40B4-BE49-F238E27FC236}">
                <a16:creationId xmlns:a16="http://schemas.microsoft.com/office/drawing/2014/main" id="{9AAA6052-337A-3842-9921-53FE756340DA}"/>
              </a:ext>
            </a:extLst>
          </p:cNvPr>
          <p:cNvSpPr/>
          <p:nvPr/>
        </p:nvSpPr>
        <p:spPr bwMode="auto">
          <a:xfrm>
            <a:off x="6944317" y="4533213"/>
            <a:ext cx="732831" cy="962366"/>
          </a:xfrm>
          <a:prstGeom prst="foldedCorner">
            <a:avLst>
              <a:gd name="adj" fmla="val 21875"/>
            </a:avLst>
          </a:prstGeom>
          <a:solidFill>
            <a:schemeClr val="accent5">
              <a:lumMod val="40000"/>
              <a:lumOff val="60000"/>
            </a:schemeClr>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Profile data</a:t>
            </a:r>
          </a:p>
          <a:p>
            <a:pPr algn="ctr">
              <a:spcBef>
                <a:spcPct val="0"/>
              </a:spcBef>
            </a:pPr>
            <a:r>
              <a:rPr lang="en-US" sz="1600" dirty="0">
                <a:solidFill>
                  <a:srgbClr val="000000"/>
                </a:solidFill>
              </a:rPr>
              <a:t>(.</a:t>
            </a:r>
            <a:r>
              <a:rPr lang="en-US" sz="1600" dirty="0" err="1">
                <a:solidFill>
                  <a:srgbClr val="000000"/>
                </a:solidFill>
              </a:rPr>
              <a:t>cali</a:t>
            </a:r>
            <a:r>
              <a:rPr lang="en-US" sz="1600" dirty="0">
                <a:solidFill>
                  <a:srgbClr val="000000"/>
                </a:solidFill>
              </a:rPr>
              <a:t>)</a:t>
            </a:r>
          </a:p>
        </p:txBody>
      </p:sp>
      <p:sp>
        <p:nvSpPr>
          <p:cNvPr id="15" name="Folded Corner 14">
            <a:extLst>
              <a:ext uri="{FF2B5EF4-FFF2-40B4-BE49-F238E27FC236}">
                <a16:creationId xmlns:a16="http://schemas.microsoft.com/office/drawing/2014/main" id="{626230D2-2EC3-0043-B5E2-7F904C88F17B}"/>
              </a:ext>
            </a:extLst>
          </p:cNvPr>
          <p:cNvSpPr/>
          <p:nvPr/>
        </p:nvSpPr>
        <p:spPr bwMode="auto">
          <a:xfrm>
            <a:off x="8459811" y="4500013"/>
            <a:ext cx="1614487" cy="1019085"/>
          </a:xfrm>
          <a:prstGeom prst="foldedCorner">
            <a:avLst/>
          </a:prstGeom>
          <a:solidFill>
            <a:schemeClr val="accent6">
              <a:lumMod val="40000"/>
              <a:lumOff val="60000"/>
            </a:schemeClr>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Experiment directory</a:t>
            </a:r>
          </a:p>
        </p:txBody>
      </p:sp>
      <p:pic>
        <p:nvPicPr>
          <p:cNvPr id="17" name="Picture 16">
            <a:extLst>
              <a:ext uri="{FF2B5EF4-FFF2-40B4-BE49-F238E27FC236}">
                <a16:creationId xmlns:a16="http://schemas.microsoft.com/office/drawing/2014/main" id="{0F7BB438-C5A1-C347-A569-51C9F27C0445}"/>
              </a:ext>
            </a:extLst>
          </p:cNvPr>
          <p:cNvPicPr>
            <a:picLocks noChangeAspect="1"/>
          </p:cNvPicPr>
          <p:nvPr/>
        </p:nvPicPr>
        <p:blipFill rotWithShape="1">
          <a:blip r:embed="rId3"/>
          <a:srcRect l="-8151" r="-8151"/>
          <a:stretch/>
        </p:blipFill>
        <p:spPr>
          <a:xfrm>
            <a:off x="6267654" y="1362420"/>
            <a:ext cx="4592824" cy="2596896"/>
          </a:xfrm>
          <a:prstGeom prst="rect">
            <a:avLst/>
          </a:prstGeom>
        </p:spPr>
      </p:pic>
      <p:cxnSp>
        <p:nvCxnSpPr>
          <p:cNvPr id="20" name="Straight Arrow Connector 19">
            <a:extLst>
              <a:ext uri="{FF2B5EF4-FFF2-40B4-BE49-F238E27FC236}">
                <a16:creationId xmlns:a16="http://schemas.microsoft.com/office/drawing/2014/main" id="{EFDA8D06-CF0D-D342-AB44-9D006540EBF6}"/>
              </a:ext>
            </a:extLst>
          </p:cNvPr>
          <p:cNvCxnSpPr>
            <a:cxnSpLocks/>
            <a:endCxn id="14" idx="2"/>
          </p:cNvCxnSpPr>
          <p:nvPr/>
        </p:nvCxnSpPr>
        <p:spPr>
          <a:xfrm flipV="1">
            <a:off x="7310732" y="5495579"/>
            <a:ext cx="1" cy="434466"/>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7A61A5B-9272-3140-AD98-06CB130AF1C7}"/>
              </a:ext>
            </a:extLst>
          </p:cNvPr>
          <p:cNvCxnSpPr>
            <a:cxnSpLocks/>
            <a:stCxn id="14" idx="3"/>
            <a:endCxn id="15" idx="1"/>
          </p:cNvCxnSpPr>
          <p:nvPr/>
        </p:nvCxnSpPr>
        <p:spPr>
          <a:xfrm flipV="1">
            <a:off x="7677148" y="5009556"/>
            <a:ext cx="782663" cy="4840"/>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B187C94-643E-0B47-B607-2BD2CF563471}"/>
              </a:ext>
            </a:extLst>
          </p:cNvPr>
          <p:cNvCxnSpPr>
            <a:cxnSpLocks/>
          </p:cNvCxnSpPr>
          <p:nvPr/>
        </p:nvCxnSpPr>
        <p:spPr>
          <a:xfrm flipV="1">
            <a:off x="9267054" y="3957638"/>
            <a:ext cx="0" cy="510109"/>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66113A1D-EE8D-AB42-AC5C-CB1A27C79E72}"/>
              </a:ext>
            </a:extLst>
          </p:cNvPr>
          <p:cNvSpPr txBox="1"/>
          <p:nvPr/>
        </p:nvSpPr>
        <p:spPr>
          <a:xfrm>
            <a:off x="10878530" y="2418333"/>
            <a:ext cx="667362" cy="923330"/>
          </a:xfrm>
          <a:prstGeom prst="rect">
            <a:avLst/>
          </a:prstGeom>
          <a:noFill/>
        </p:spPr>
        <p:txBody>
          <a:bodyPr wrap="none" rtlCol="0">
            <a:spAutoFit/>
          </a:bodyPr>
          <a:lstStyle/>
          <a:p>
            <a:r>
              <a:rPr lang="en-US" dirty="0"/>
              <a:t>SPOT</a:t>
            </a:r>
          </a:p>
          <a:p>
            <a:r>
              <a:rPr lang="en-US" dirty="0"/>
              <a:t>Web</a:t>
            </a:r>
          </a:p>
          <a:p>
            <a:r>
              <a:rPr lang="en-US" dirty="0"/>
              <a:t>GUI</a:t>
            </a:r>
          </a:p>
        </p:txBody>
      </p:sp>
      <p:sp>
        <p:nvSpPr>
          <p:cNvPr id="31" name="TextBox 30">
            <a:extLst>
              <a:ext uri="{FF2B5EF4-FFF2-40B4-BE49-F238E27FC236}">
                <a16:creationId xmlns:a16="http://schemas.microsoft.com/office/drawing/2014/main" id="{63B60A0A-34A8-804D-AABA-FC7AE7E3A149}"/>
              </a:ext>
            </a:extLst>
          </p:cNvPr>
          <p:cNvSpPr txBox="1"/>
          <p:nvPr/>
        </p:nvSpPr>
        <p:spPr>
          <a:xfrm>
            <a:off x="7583630" y="5899267"/>
            <a:ext cx="4357347" cy="369332"/>
          </a:xfrm>
          <a:prstGeom prst="rect">
            <a:avLst/>
          </a:prstGeom>
          <a:noFill/>
        </p:spPr>
        <p:txBody>
          <a:bodyPr wrap="none" rtlCol="0">
            <a:spAutoFit/>
          </a:bodyPr>
          <a:lstStyle/>
          <a:p>
            <a:r>
              <a:rPr lang="en-US" dirty="0"/>
              <a:t>Run program with the “spot” profiling config</a:t>
            </a:r>
          </a:p>
        </p:txBody>
      </p:sp>
    </p:spTree>
    <p:extLst>
      <p:ext uri="{BB962C8B-B14F-4D97-AF65-F5344CB8AC3E}">
        <p14:creationId xmlns:p14="http://schemas.microsoft.com/office/powerpoint/2010/main" val="167079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F776E1-605C-A049-A15D-5F1EEC9556E4}"/>
              </a:ext>
            </a:extLst>
          </p:cNvPr>
          <p:cNvSpPr>
            <a:spLocks noGrp="1"/>
          </p:cNvSpPr>
          <p:nvPr>
            <p:ph type="title"/>
          </p:nvPr>
        </p:nvSpPr>
        <p:spPr/>
        <p:txBody>
          <a:bodyPr/>
          <a:lstStyle/>
          <a:p>
            <a:r>
              <a:rPr lang="en-US" dirty="0"/>
              <a:t>Caliper Use Cases</a:t>
            </a:r>
          </a:p>
        </p:txBody>
      </p:sp>
      <p:sp>
        <p:nvSpPr>
          <p:cNvPr id="2" name="Content Placeholder 1">
            <a:extLst>
              <a:ext uri="{FF2B5EF4-FFF2-40B4-BE49-F238E27FC236}">
                <a16:creationId xmlns:a16="http://schemas.microsoft.com/office/drawing/2014/main" id="{9810D174-C49D-FC47-A438-7453C27142A3}"/>
              </a:ext>
            </a:extLst>
          </p:cNvPr>
          <p:cNvSpPr>
            <a:spLocks noGrp="1"/>
          </p:cNvSpPr>
          <p:nvPr>
            <p:ph idx="1"/>
          </p:nvPr>
        </p:nvSpPr>
        <p:spPr/>
        <p:txBody>
          <a:bodyPr/>
          <a:lstStyle/>
          <a:p>
            <a:r>
              <a:rPr lang="en-US" dirty="0"/>
              <a:t>Lightweight always-on profiling</a:t>
            </a:r>
          </a:p>
          <a:p>
            <a:pPr lvl="1"/>
            <a:r>
              <a:rPr lang="en-US" dirty="0"/>
              <a:t>Performance summary report for each run</a:t>
            </a:r>
          </a:p>
          <a:p>
            <a:r>
              <a:rPr lang="en-US" dirty="0"/>
              <a:t>Performance debugging</a:t>
            </a:r>
          </a:p>
          <a:p>
            <a:r>
              <a:rPr lang="en-US" dirty="0"/>
              <a:t>Performance introspection</a:t>
            </a:r>
          </a:p>
          <a:p>
            <a:r>
              <a:rPr lang="en-US" dirty="0"/>
              <a:t>Comparison studies across runs</a:t>
            </a:r>
          </a:p>
          <a:p>
            <a:pPr lvl="1"/>
            <a:r>
              <a:rPr lang="en-US" dirty="0"/>
              <a:t>Performance regression testing</a:t>
            </a:r>
          </a:p>
          <a:p>
            <a:pPr lvl="1"/>
            <a:r>
              <a:rPr lang="en-US" dirty="0"/>
              <a:t>Configuration and scaling studies</a:t>
            </a:r>
          </a:p>
          <a:p>
            <a:r>
              <a:rPr lang="en-US" dirty="0"/>
              <a:t>Automated workflows</a:t>
            </a:r>
          </a:p>
        </p:txBody>
      </p:sp>
      <p:pic>
        <p:nvPicPr>
          <p:cNvPr id="4" name="Picture 3">
            <a:extLst>
              <a:ext uri="{FF2B5EF4-FFF2-40B4-BE49-F238E27FC236}">
                <a16:creationId xmlns:a16="http://schemas.microsoft.com/office/drawing/2014/main" id="{92B71F2B-2938-C24B-A805-6F1E64F1159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85753" y="3072683"/>
            <a:ext cx="1397930" cy="604044"/>
          </a:xfrm>
          <a:prstGeom prst="rect">
            <a:avLst/>
          </a:prstGeom>
        </p:spPr>
      </p:pic>
      <p:sp>
        <p:nvSpPr>
          <p:cNvPr id="5" name="TextBox 4">
            <a:extLst>
              <a:ext uri="{FF2B5EF4-FFF2-40B4-BE49-F238E27FC236}">
                <a16:creationId xmlns:a16="http://schemas.microsoft.com/office/drawing/2014/main" id="{1AB4F96F-E580-6F46-99BB-853A6026CE46}"/>
              </a:ext>
            </a:extLst>
          </p:cNvPr>
          <p:cNvSpPr txBox="1"/>
          <p:nvPr/>
        </p:nvSpPr>
        <p:spPr>
          <a:xfrm>
            <a:off x="6998537" y="1762286"/>
            <a:ext cx="4572362" cy="861774"/>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000" dirty="0">
                <a:latin typeface="Consolas" charset="0"/>
                <a:ea typeface="Consolas" charset="0"/>
                <a:cs typeface="Consolas" charset="0"/>
              </a:rPr>
              <a:t>Path       Min time/rank Max time/rank Avg time/rank Time % </a:t>
            </a:r>
          </a:p>
          <a:p>
            <a:r>
              <a:rPr lang="en-US" sz="1000" dirty="0">
                <a:latin typeface="Consolas" charset="0"/>
                <a:ea typeface="Consolas" charset="0"/>
                <a:cs typeface="Consolas" charset="0"/>
              </a:rPr>
              <a:t>main            0.000119      0.000119      0.000119  7.079120 </a:t>
            </a:r>
          </a:p>
          <a:p>
            <a:r>
              <a:rPr lang="en-US" sz="1000" dirty="0">
                <a:latin typeface="Consolas" charset="0"/>
                <a:ea typeface="Consolas" charset="0"/>
                <a:cs typeface="Consolas" charset="0"/>
              </a:rPr>
              <a:t>  </a:t>
            </a:r>
            <a:r>
              <a:rPr lang="en-US" sz="1000" dirty="0" err="1">
                <a:latin typeface="Consolas" charset="0"/>
                <a:ea typeface="Consolas" charset="0"/>
                <a:cs typeface="Consolas" charset="0"/>
              </a:rPr>
              <a:t>mainloop</a:t>
            </a:r>
            <a:r>
              <a:rPr lang="en-US" sz="1000" dirty="0">
                <a:latin typeface="Consolas" charset="0"/>
                <a:ea typeface="Consolas" charset="0"/>
                <a:cs typeface="Consolas" charset="0"/>
              </a:rPr>
              <a:t>      0.000067      0.000067      0.000067  3.985723 </a:t>
            </a:r>
          </a:p>
          <a:p>
            <a:r>
              <a:rPr lang="en-US" sz="1000" dirty="0">
                <a:latin typeface="Consolas" charset="0"/>
                <a:ea typeface="Consolas" charset="0"/>
                <a:cs typeface="Consolas" charset="0"/>
              </a:rPr>
              <a:t>    foo         0.000646      0.000646      0.000646 38.429506 </a:t>
            </a:r>
          </a:p>
          <a:p>
            <a:r>
              <a:rPr lang="en-US" sz="1000" dirty="0">
                <a:latin typeface="Consolas" charset="0"/>
                <a:ea typeface="Consolas" charset="0"/>
                <a:cs typeface="Consolas" charset="0"/>
              </a:rPr>
              <a:t>  </a:t>
            </a:r>
            <a:r>
              <a:rPr lang="en-US" sz="1000" dirty="0" err="1">
                <a:latin typeface="Consolas" charset="0"/>
                <a:ea typeface="Consolas" charset="0"/>
                <a:cs typeface="Consolas" charset="0"/>
              </a:rPr>
              <a:t>init</a:t>
            </a:r>
            <a:r>
              <a:rPr lang="en-US" sz="1000" dirty="0">
                <a:latin typeface="Consolas" charset="0"/>
                <a:ea typeface="Consolas" charset="0"/>
                <a:cs typeface="Consolas" charset="0"/>
              </a:rPr>
              <a:t>          0.000017      0.000017      0.000017  1.011303 </a:t>
            </a:r>
          </a:p>
        </p:txBody>
      </p:sp>
      <p:sp>
        <p:nvSpPr>
          <p:cNvPr id="35" name="TextBox 34">
            <a:extLst>
              <a:ext uri="{FF2B5EF4-FFF2-40B4-BE49-F238E27FC236}">
                <a16:creationId xmlns:a16="http://schemas.microsoft.com/office/drawing/2014/main" id="{6EAA5AE1-19E1-6046-880D-8C68367D9A29}"/>
              </a:ext>
            </a:extLst>
          </p:cNvPr>
          <p:cNvSpPr txBox="1"/>
          <p:nvPr/>
        </p:nvSpPr>
        <p:spPr>
          <a:xfrm>
            <a:off x="8436633" y="1425644"/>
            <a:ext cx="1696170" cy="307777"/>
          </a:xfrm>
          <a:prstGeom prst="rect">
            <a:avLst/>
          </a:prstGeom>
          <a:noFill/>
        </p:spPr>
        <p:txBody>
          <a:bodyPr wrap="none" rtlCol="0">
            <a:spAutoFit/>
          </a:bodyPr>
          <a:lstStyle/>
          <a:p>
            <a:r>
              <a:rPr lang="en-US" sz="1400" dirty="0"/>
              <a:t>Performance reports</a:t>
            </a:r>
          </a:p>
        </p:txBody>
      </p:sp>
      <p:grpSp>
        <p:nvGrpSpPr>
          <p:cNvPr id="7" name="Group 6">
            <a:extLst>
              <a:ext uri="{FF2B5EF4-FFF2-40B4-BE49-F238E27FC236}">
                <a16:creationId xmlns:a16="http://schemas.microsoft.com/office/drawing/2014/main" id="{06F49B18-25E4-E244-B6FB-0CAFB0BEC762}"/>
              </a:ext>
            </a:extLst>
          </p:cNvPr>
          <p:cNvGrpSpPr/>
          <p:nvPr/>
        </p:nvGrpSpPr>
        <p:grpSpPr>
          <a:xfrm>
            <a:off x="6279573" y="4125350"/>
            <a:ext cx="2457450" cy="1844087"/>
            <a:chOff x="6279573" y="3884050"/>
            <a:chExt cx="2457450" cy="1844087"/>
          </a:xfrm>
        </p:grpSpPr>
        <p:pic>
          <p:nvPicPr>
            <p:cNvPr id="21" name="Picture 20">
              <a:extLst>
                <a:ext uri="{FF2B5EF4-FFF2-40B4-BE49-F238E27FC236}">
                  <a16:creationId xmlns:a16="http://schemas.microsoft.com/office/drawing/2014/main" id="{98ED98CC-86DA-4D4C-934F-1A255EA7A6F8}"/>
                </a:ext>
              </a:extLst>
            </p:cNvPr>
            <p:cNvPicPr>
              <a:picLocks noChangeAspect="1"/>
            </p:cNvPicPr>
            <p:nvPr/>
          </p:nvPicPr>
          <p:blipFill>
            <a:blip r:embed="rId4"/>
            <a:stretch>
              <a:fillRect/>
            </a:stretch>
          </p:blipFill>
          <p:spPr>
            <a:xfrm>
              <a:off x="6279573" y="3884050"/>
              <a:ext cx="2457450" cy="1397917"/>
            </a:xfrm>
            <a:prstGeom prst="rect">
              <a:avLst/>
            </a:prstGeom>
          </p:spPr>
        </p:pic>
        <p:sp>
          <p:nvSpPr>
            <p:cNvPr id="36" name="TextBox 35">
              <a:extLst>
                <a:ext uri="{FF2B5EF4-FFF2-40B4-BE49-F238E27FC236}">
                  <a16:creationId xmlns:a16="http://schemas.microsoft.com/office/drawing/2014/main" id="{CB4A3313-EBC4-F84A-8E5B-ED53D6A9A099}"/>
                </a:ext>
              </a:extLst>
            </p:cNvPr>
            <p:cNvSpPr txBox="1"/>
            <p:nvPr/>
          </p:nvSpPr>
          <p:spPr>
            <a:xfrm>
              <a:off x="6835677" y="5420360"/>
              <a:ext cx="1345240" cy="307777"/>
            </a:xfrm>
            <a:prstGeom prst="rect">
              <a:avLst/>
            </a:prstGeom>
            <a:noFill/>
          </p:spPr>
          <p:txBody>
            <a:bodyPr wrap="none" rtlCol="0">
              <a:spAutoFit/>
            </a:bodyPr>
            <a:lstStyle/>
            <a:p>
              <a:pPr algn="ctr"/>
              <a:r>
                <a:rPr lang="en-US" sz="1400" dirty="0"/>
                <a:t>Comparing runs</a:t>
              </a:r>
            </a:p>
          </p:txBody>
        </p:sp>
      </p:grpSp>
      <p:grpSp>
        <p:nvGrpSpPr>
          <p:cNvPr id="8" name="Group 7">
            <a:extLst>
              <a:ext uri="{FF2B5EF4-FFF2-40B4-BE49-F238E27FC236}">
                <a16:creationId xmlns:a16="http://schemas.microsoft.com/office/drawing/2014/main" id="{E39ACE26-B6DA-A14D-9191-429DAEEB8779}"/>
              </a:ext>
            </a:extLst>
          </p:cNvPr>
          <p:cNvGrpSpPr/>
          <p:nvPr/>
        </p:nvGrpSpPr>
        <p:grpSpPr>
          <a:xfrm>
            <a:off x="10018067" y="4130089"/>
            <a:ext cx="1552832" cy="1839348"/>
            <a:chOff x="10018067" y="3888789"/>
            <a:chExt cx="1552832" cy="1839348"/>
          </a:xfrm>
        </p:grpSpPr>
        <p:pic>
          <p:nvPicPr>
            <p:cNvPr id="6" name="Picture 2">
              <a:extLst>
                <a:ext uri="{FF2B5EF4-FFF2-40B4-BE49-F238E27FC236}">
                  <a16:creationId xmlns:a16="http://schemas.microsoft.com/office/drawing/2014/main" id="{329FF904-D3E2-D14C-8BA9-C87DE5A2ADE1}"/>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10018067" y="3888789"/>
              <a:ext cx="1552832" cy="142374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8FDCD90-63E6-4B4C-845A-DBADF59BCF41}"/>
                </a:ext>
              </a:extLst>
            </p:cNvPr>
            <p:cNvSpPr txBox="1"/>
            <p:nvPr/>
          </p:nvSpPr>
          <p:spPr>
            <a:xfrm>
              <a:off x="10310985" y="5420360"/>
              <a:ext cx="966996" cy="307777"/>
            </a:xfrm>
            <a:prstGeom prst="rect">
              <a:avLst/>
            </a:prstGeom>
            <a:noFill/>
          </p:spPr>
          <p:txBody>
            <a:bodyPr wrap="none" rtlCol="0">
              <a:spAutoFit/>
            </a:bodyPr>
            <a:lstStyle/>
            <a:p>
              <a:r>
                <a:rPr lang="en-US" sz="1400" dirty="0"/>
                <a:t>Debugging</a:t>
              </a:r>
            </a:p>
          </p:txBody>
        </p:sp>
      </p:grpSp>
    </p:spTree>
    <p:extLst>
      <p:ext uri="{BB962C8B-B14F-4D97-AF65-F5344CB8AC3E}">
        <p14:creationId xmlns:p14="http://schemas.microsoft.com/office/powerpoint/2010/main" val="1280647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58DC3B-D8C2-8341-8832-E84B0A43B65A}"/>
              </a:ext>
            </a:extLst>
          </p:cNvPr>
          <p:cNvSpPr>
            <a:spLocks noGrp="1"/>
          </p:cNvSpPr>
          <p:nvPr>
            <p:ph idx="1"/>
          </p:nvPr>
        </p:nvSpPr>
        <p:spPr>
          <a:xfrm>
            <a:off x="609600" y="4605531"/>
            <a:ext cx="10972800" cy="1795269"/>
          </a:xfrm>
        </p:spPr>
        <p:txBody>
          <a:bodyPr/>
          <a:lstStyle/>
          <a:p>
            <a:r>
              <a:rPr lang="en-US" dirty="0"/>
              <a:t>Use the </a:t>
            </a:r>
            <a:r>
              <a:rPr lang="en-US" dirty="0">
                <a:hlinkClick r:id="rId3"/>
              </a:rPr>
              <a:t>Adiak</a:t>
            </a:r>
            <a:r>
              <a:rPr lang="en-US" dirty="0"/>
              <a:t> C/C++ library to record program metadata</a:t>
            </a:r>
          </a:p>
          <a:p>
            <a:pPr lvl="1"/>
            <a:r>
              <a:rPr lang="en-US" dirty="0"/>
              <a:t>Environment info (user, </a:t>
            </a:r>
            <a:r>
              <a:rPr lang="en-US" dirty="0" err="1"/>
              <a:t>launchdate</a:t>
            </a:r>
            <a:r>
              <a:rPr lang="en-US" dirty="0"/>
              <a:t>, system name, ...)</a:t>
            </a:r>
          </a:p>
          <a:p>
            <a:pPr lvl="1"/>
            <a:r>
              <a:rPr lang="en-US" dirty="0"/>
              <a:t>Program configuration (input problem description, problem size, ...)</a:t>
            </a:r>
          </a:p>
          <a:p>
            <a:r>
              <a:rPr lang="en-US" dirty="0"/>
              <a:t>Enables performance comparisons across runs. Required for SPOT.</a:t>
            </a:r>
          </a:p>
          <a:p>
            <a:endParaRPr lang="en-US" dirty="0"/>
          </a:p>
        </p:txBody>
      </p:sp>
      <p:sp>
        <p:nvSpPr>
          <p:cNvPr id="3" name="Title 2">
            <a:extLst>
              <a:ext uri="{FF2B5EF4-FFF2-40B4-BE49-F238E27FC236}">
                <a16:creationId xmlns:a16="http://schemas.microsoft.com/office/drawing/2014/main" id="{CFCF08BF-D360-6F43-857C-7D24B3C6AAC1}"/>
              </a:ext>
            </a:extLst>
          </p:cNvPr>
          <p:cNvSpPr>
            <a:spLocks noGrp="1"/>
          </p:cNvSpPr>
          <p:nvPr>
            <p:ph type="title"/>
          </p:nvPr>
        </p:nvSpPr>
        <p:spPr/>
        <p:txBody>
          <a:bodyPr/>
          <a:lstStyle/>
          <a:p>
            <a:r>
              <a:rPr lang="en-US" dirty="0"/>
              <a:t>Recording Program Metadata with the </a:t>
            </a:r>
            <a:r>
              <a:rPr lang="en-US" dirty="0" err="1"/>
              <a:t>Adiak</a:t>
            </a:r>
            <a:r>
              <a:rPr lang="en-US" dirty="0"/>
              <a:t> Library</a:t>
            </a:r>
          </a:p>
        </p:txBody>
      </p:sp>
      <p:sp>
        <p:nvSpPr>
          <p:cNvPr id="4" name="TextBox 3">
            <a:extLst>
              <a:ext uri="{FF2B5EF4-FFF2-40B4-BE49-F238E27FC236}">
                <a16:creationId xmlns:a16="http://schemas.microsoft.com/office/drawing/2014/main" id="{1EE9B61D-A8DD-EC45-8399-DAEDE51735ED}"/>
              </a:ext>
            </a:extLst>
          </p:cNvPr>
          <p:cNvSpPr txBox="1"/>
          <p:nvPr/>
        </p:nvSpPr>
        <p:spPr>
          <a:xfrm>
            <a:off x="2242453" y="1638391"/>
            <a:ext cx="6951867" cy="2677656"/>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#include &lt;</a:t>
            </a:r>
            <a:r>
              <a:rPr lang="en-US" sz="1400" dirty="0" err="1">
                <a:latin typeface="Consolas" charset="0"/>
                <a:ea typeface="Consolas" charset="0"/>
                <a:cs typeface="Consolas" charset="0"/>
              </a:rPr>
              <a:t>adiak.hpp</a:t>
            </a:r>
            <a:r>
              <a:rPr lang="en-US" sz="1400" dirty="0">
                <a:latin typeface="Consolas" charset="0"/>
                <a:ea typeface="Consolas" charset="0"/>
                <a:cs typeface="Consolas" charset="0"/>
              </a:rPr>
              <a:t>&gt;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::user</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launchdate</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jobsize</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err="1">
                <a:latin typeface="Consolas" charset="0"/>
                <a:ea typeface="Consolas" charset="0"/>
                <a:cs typeface="Consolas" charset="0"/>
              </a:rPr>
              <a:t>end_step</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readInt</a:t>
            </a:r>
            <a:r>
              <a:rPr lang="en-US" sz="1400" dirty="0">
                <a:latin typeface="Consolas" charset="0"/>
                <a:ea typeface="Consolas" charset="0"/>
                <a:cs typeface="Consolas" charset="0"/>
              </a:rPr>
              <a:t>(input, "</a:t>
            </a:r>
            <a:r>
              <a:rPr lang="en-US" sz="1400" dirty="0" err="1">
                <a:latin typeface="Consolas" charset="0"/>
                <a:ea typeface="Consolas" charset="0"/>
                <a:cs typeface="Consolas" charset="0"/>
              </a:rPr>
              <a:t>end_step</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err="1">
                <a:latin typeface="Consolas" charset="0"/>
                <a:ea typeface="Consolas" charset="0"/>
                <a:cs typeface="Consolas" charset="0"/>
              </a:rPr>
              <a:t>halo_depth</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readInt</a:t>
            </a:r>
            <a:r>
              <a:rPr lang="en-US" sz="1400" dirty="0">
                <a:latin typeface="Consolas" charset="0"/>
                <a:ea typeface="Consolas" charset="0"/>
                <a:cs typeface="Consolas" charset="0"/>
              </a:rPr>
              <a:t>(input, ”</a:t>
            </a:r>
            <a:r>
              <a:rPr lang="en-US" sz="1400" dirty="0" err="1">
                <a:latin typeface="Consolas" charset="0"/>
                <a:ea typeface="Consolas" charset="0"/>
                <a:cs typeface="Consolas" charset="0"/>
              </a:rPr>
              <a:t>halo_depth</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if (</a:t>
            </a:r>
            <a:r>
              <a:rPr lang="en-US" sz="1400" dirty="0" err="1">
                <a:latin typeface="Consolas" charset="0"/>
                <a:ea typeface="Consolas" charset="0"/>
                <a:cs typeface="Consolas" charset="0"/>
              </a:rPr>
              <a:t>tl_use_ppcg</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(“solver”, “PPCG”);</a:t>
            </a:r>
          </a:p>
          <a:p>
            <a:r>
              <a:rPr lang="en-US" sz="1400" dirty="0">
                <a:latin typeface="Consolas" charset="0"/>
                <a:ea typeface="Consolas" charset="0"/>
                <a:cs typeface="Consolas" charset="0"/>
              </a:rPr>
              <a:t>// [...]</a:t>
            </a:r>
          </a:p>
        </p:txBody>
      </p:sp>
      <p:sp>
        <p:nvSpPr>
          <p:cNvPr id="5" name="TextBox 4">
            <a:extLst>
              <a:ext uri="{FF2B5EF4-FFF2-40B4-BE49-F238E27FC236}">
                <a16:creationId xmlns:a16="http://schemas.microsoft.com/office/drawing/2014/main" id="{A0DABF97-C3D3-4C4C-936B-6A243493E6F0}"/>
              </a:ext>
            </a:extLst>
          </p:cNvPr>
          <p:cNvSpPr txBox="1"/>
          <p:nvPr/>
        </p:nvSpPr>
        <p:spPr>
          <a:xfrm>
            <a:off x="4621461" y="1269059"/>
            <a:ext cx="2949077" cy="369332"/>
          </a:xfrm>
          <a:prstGeom prst="rect">
            <a:avLst/>
          </a:prstGeom>
          <a:noFill/>
        </p:spPr>
        <p:txBody>
          <a:bodyPr wrap="none" rtlCol="0">
            <a:spAutoFit/>
          </a:bodyPr>
          <a:lstStyle/>
          <a:p>
            <a:r>
              <a:rPr lang="en-US" dirty="0" err="1"/>
              <a:t>TeaLeaf_CUDA</a:t>
            </a:r>
            <a:r>
              <a:rPr lang="en-US" dirty="0"/>
              <a:t> example [C++]</a:t>
            </a:r>
          </a:p>
        </p:txBody>
      </p:sp>
      <p:sp>
        <p:nvSpPr>
          <p:cNvPr id="10" name="Line Callout 1 9">
            <a:extLst>
              <a:ext uri="{FF2B5EF4-FFF2-40B4-BE49-F238E27FC236}">
                <a16:creationId xmlns:a16="http://schemas.microsoft.com/office/drawing/2014/main" id="{0D55B2EE-D453-9047-94A4-F51B834C53F8}"/>
              </a:ext>
            </a:extLst>
          </p:cNvPr>
          <p:cNvSpPr/>
          <p:nvPr/>
        </p:nvSpPr>
        <p:spPr bwMode="auto">
          <a:xfrm>
            <a:off x="8105750" y="1816347"/>
            <a:ext cx="2177139" cy="895492"/>
          </a:xfrm>
          <a:prstGeom prst="borderCallout1">
            <a:avLst>
              <a:gd name="adj1" fmla="val 18750"/>
              <a:gd name="adj2" fmla="val -8333"/>
              <a:gd name="adj3" fmla="val 66307"/>
              <a:gd name="adj4" fmla="val -165833"/>
            </a:avLst>
          </a:prstGeom>
          <a:ln>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Use built-in </a:t>
            </a:r>
            <a:r>
              <a:rPr lang="en-US" sz="1600" dirty="0" err="1">
                <a:solidFill>
                  <a:srgbClr val="000000"/>
                </a:solidFill>
              </a:rPr>
              <a:t>Adiak</a:t>
            </a:r>
            <a:r>
              <a:rPr lang="en-US" sz="1600" dirty="0">
                <a:solidFill>
                  <a:srgbClr val="000000"/>
                </a:solidFill>
              </a:rPr>
              <a:t> functions to collect common metadata</a:t>
            </a:r>
          </a:p>
        </p:txBody>
      </p:sp>
      <p:sp>
        <p:nvSpPr>
          <p:cNvPr id="11" name="Line Callout 1 10">
            <a:extLst>
              <a:ext uri="{FF2B5EF4-FFF2-40B4-BE49-F238E27FC236}">
                <a16:creationId xmlns:a16="http://schemas.microsoft.com/office/drawing/2014/main" id="{2D29B7E6-AC67-CF4D-9B7F-525084D64F7E}"/>
              </a:ext>
            </a:extLst>
          </p:cNvPr>
          <p:cNvSpPr/>
          <p:nvPr/>
        </p:nvSpPr>
        <p:spPr bwMode="auto">
          <a:xfrm>
            <a:off x="9335834" y="3044572"/>
            <a:ext cx="2177139" cy="895492"/>
          </a:xfrm>
          <a:prstGeom prst="borderCallout1">
            <a:avLst>
              <a:gd name="adj1" fmla="val 18750"/>
              <a:gd name="adj2" fmla="val -8333"/>
              <a:gd name="adj3" fmla="val 18898"/>
              <a:gd name="adj4" fmla="val -60833"/>
            </a:avLst>
          </a:prstGeom>
          <a:ln>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Use </a:t>
            </a:r>
            <a:r>
              <a:rPr lang="en-US" sz="1600" dirty="0" err="1">
                <a:solidFill>
                  <a:srgbClr val="000000"/>
                </a:solidFill>
              </a:rPr>
              <a:t>key:value</a:t>
            </a:r>
            <a:r>
              <a:rPr lang="en-US" sz="1600" dirty="0">
                <a:solidFill>
                  <a:srgbClr val="000000"/>
                </a:solidFill>
              </a:rPr>
              <a:t> functions to collect program-specific data</a:t>
            </a:r>
          </a:p>
        </p:txBody>
      </p:sp>
    </p:spTree>
    <p:extLst>
      <p:ext uri="{BB962C8B-B14F-4D97-AF65-F5344CB8AC3E}">
        <p14:creationId xmlns:p14="http://schemas.microsoft.com/office/powerpoint/2010/main" val="68472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DA815E-A823-1E4C-ABCD-D76D085FA441}"/>
              </a:ext>
            </a:extLst>
          </p:cNvPr>
          <p:cNvSpPr>
            <a:spLocks noGrp="1"/>
          </p:cNvSpPr>
          <p:nvPr>
            <p:ph idx="1"/>
          </p:nvPr>
        </p:nvSpPr>
        <p:spPr>
          <a:xfrm>
            <a:off x="609600" y="4992188"/>
            <a:ext cx="10972800" cy="1356225"/>
          </a:xfrm>
        </p:spPr>
        <p:txBody>
          <a:bodyPr/>
          <a:lstStyle/>
          <a:p>
            <a:r>
              <a:rPr lang="en-US" dirty="0" err="1"/>
              <a:t>Adiak</a:t>
            </a:r>
            <a:r>
              <a:rPr lang="en-US" dirty="0"/>
              <a:t> comes with built-in functions to collect common environment metadata</a:t>
            </a:r>
          </a:p>
          <a:p>
            <a:r>
              <a:rPr lang="en-US" dirty="0"/>
              <a:t>SPOT requires at least </a:t>
            </a:r>
            <a:r>
              <a:rPr lang="en-US" dirty="0" err="1">
                <a:latin typeface="Consolas" panose="020B0609020204030204" pitchFamily="49" charset="0"/>
                <a:cs typeface="Consolas" panose="020B0609020204030204" pitchFamily="49" charset="0"/>
              </a:rPr>
              <a:t>launchdate</a:t>
            </a:r>
            <a:endParaRPr lang="en-US" dirty="0"/>
          </a:p>
        </p:txBody>
      </p:sp>
      <p:sp>
        <p:nvSpPr>
          <p:cNvPr id="3" name="Title 2">
            <a:extLst>
              <a:ext uri="{FF2B5EF4-FFF2-40B4-BE49-F238E27FC236}">
                <a16:creationId xmlns:a16="http://schemas.microsoft.com/office/drawing/2014/main" id="{F11533DA-F793-4B4F-95A5-1F150EE8ADC9}"/>
              </a:ext>
            </a:extLst>
          </p:cNvPr>
          <p:cNvSpPr>
            <a:spLocks noGrp="1"/>
          </p:cNvSpPr>
          <p:nvPr>
            <p:ph type="title"/>
          </p:nvPr>
        </p:nvSpPr>
        <p:spPr/>
        <p:txBody>
          <a:bodyPr/>
          <a:lstStyle/>
          <a:p>
            <a:r>
              <a:rPr lang="en-US" dirty="0" err="1"/>
              <a:t>Adiak</a:t>
            </a:r>
            <a:r>
              <a:rPr lang="en-US" dirty="0"/>
              <a:t>: Built-in Functions for Common Metadata</a:t>
            </a:r>
          </a:p>
        </p:txBody>
      </p:sp>
      <p:sp>
        <p:nvSpPr>
          <p:cNvPr id="4" name="TextBox 3">
            <a:extLst>
              <a:ext uri="{FF2B5EF4-FFF2-40B4-BE49-F238E27FC236}">
                <a16:creationId xmlns:a16="http://schemas.microsoft.com/office/drawing/2014/main" id="{6147011E-B5E5-C844-B640-56FA644BC5BF}"/>
              </a:ext>
            </a:extLst>
          </p:cNvPr>
          <p:cNvSpPr txBox="1"/>
          <p:nvPr/>
        </p:nvSpPr>
        <p:spPr>
          <a:xfrm>
            <a:off x="1703614" y="1448243"/>
            <a:ext cx="8784772" cy="3323987"/>
          </a:xfrm>
          <a:prstGeom prst="rect">
            <a:avLst/>
          </a:prstGeom>
          <a:noFill/>
          <a:ln>
            <a:solidFill>
              <a:schemeClr val="accent3">
                <a:lumMod val="50000"/>
              </a:schemeClr>
            </a:solidFill>
          </a:ln>
        </p:spPr>
        <p:txBody>
          <a:bodyPr wrap="square" rtlCol="0">
            <a:spAutoFit/>
          </a:bodyPr>
          <a:lstStyle/>
          <a:p>
            <a:r>
              <a:rPr lang="en-US" sz="1400" dirty="0" err="1">
                <a:solidFill>
                  <a:schemeClr val="tx2"/>
                </a:solidFill>
                <a:latin typeface="Consolas" charset="0"/>
                <a:ea typeface="Consolas" charset="0"/>
                <a:cs typeface="Consolas" charset="0"/>
              </a:rPr>
              <a:t>adiak_user</a:t>
            </a:r>
            <a:r>
              <a:rPr lang="en-US" sz="1400" dirty="0">
                <a:latin typeface="Consolas" charset="0"/>
                <a:ea typeface="Consolas" charset="0"/>
                <a:cs typeface="Consolas" charset="0"/>
              </a:rPr>
              <a:t>();				/* user name */</a:t>
            </a:r>
          </a:p>
          <a:p>
            <a:r>
              <a:rPr lang="en-US" sz="1400" dirty="0" err="1">
                <a:solidFill>
                  <a:schemeClr val="tx2"/>
                </a:solidFill>
                <a:latin typeface="Consolas" charset="0"/>
                <a:ea typeface="Consolas" charset="0"/>
                <a:cs typeface="Consolas" charset="0"/>
              </a:rPr>
              <a:t>adiak_uid</a:t>
            </a:r>
            <a:r>
              <a:rPr lang="en-US" sz="1400" dirty="0">
                <a:latin typeface="Consolas" charset="0"/>
                <a:ea typeface="Consolas" charset="0"/>
                <a:cs typeface="Consolas" charset="0"/>
              </a:rPr>
              <a:t>();				/* user id */</a:t>
            </a:r>
          </a:p>
          <a:p>
            <a:r>
              <a:rPr lang="en-US" sz="1400" dirty="0" err="1">
                <a:solidFill>
                  <a:schemeClr val="tx2"/>
                </a:solidFill>
                <a:latin typeface="Consolas" charset="0"/>
                <a:ea typeface="Consolas" charset="0"/>
                <a:cs typeface="Consolas" charset="0"/>
              </a:rPr>
              <a:t>adiak_launchdate</a:t>
            </a:r>
            <a:r>
              <a:rPr lang="en-US" sz="1400" dirty="0">
                <a:latin typeface="Consolas" charset="0"/>
                <a:ea typeface="Consolas" charset="0"/>
                <a:cs typeface="Consolas" charset="0"/>
              </a:rPr>
              <a:t>();		/* program start time (UNIX timestamp) */</a:t>
            </a:r>
          </a:p>
          <a:p>
            <a:r>
              <a:rPr lang="en-US" sz="1400" dirty="0" err="1">
                <a:solidFill>
                  <a:schemeClr val="tx2"/>
                </a:solidFill>
                <a:latin typeface="Consolas" charset="0"/>
                <a:ea typeface="Consolas" charset="0"/>
                <a:cs typeface="Consolas" charset="0"/>
              </a:rPr>
              <a:t>adiak_executable</a:t>
            </a:r>
            <a:r>
              <a:rPr lang="en-US" sz="1400" dirty="0">
                <a:latin typeface="Consolas" charset="0"/>
                <a:ea typeface="Consolas" charset="0"/>
                <a:cs typeface="Consolas" charset="0"/>
              </a:rPr>
              <a:t>();		/* executable name */</a:t>
            </a:r>
          </a:p>
          <a:p>
            <a:r>
              <a:rPr lang="en-US" sz="1400" dirty="0" err="1">
                <a:solidFill>
                  <a:schemeClr val="tx2"/>
                </a:solidFill>
                <a:latin typeface="Consolas" charset="0"/>
                <a:ea typeface="Consolas" charset="0"/>
                <a:cs typeface="Consolas" charset="0"/>
              </a:rPr>
              <a:t>adiak_executablepath</a:t>
            </a:r>
            <a:r>
              <a:rPr lang="en-US" sz="1400" dirty="0">
                <a:latin typeface="Consolas" charset="0"/>
                <a:ea typeface="Consolas" charset="0"/>
                <a:cs typeface="Consolas" charset="0"/>
              </a:rPr>
              <a:t>();		/* full executable file path */</a:t>
            </a:r>
          </a:p>
          <a:p>
            <a:r>
              <a:rPr lang="en-US" sz="1400" dirty="0" err="1">
                <a:solidFill>
                  <a:schemeClr val="tx2"/>
                </a:solidFill>
                <a:latin typeface="Consolas" charset="0"/>
                <a:ea typeface="Consolas" charset="0"/>
                <a:cs typeface="Consolas" charset="0"/>
              </a:rPr>
              <a:t>adiak_cmdline</a:t>
            </a:r>
            <a:r>
              <a:rPr lang="en-US" sz="1400" dirty="0">
                <a:latin typeface="Consolas" charset="0"/>
                <a:ea typeface="Consolas" charset="0"/>
                <a:cs typeface="Consolas" charset="0"/>
              </a:rPr>
              <a:t>();			/* command line parameters */</a:t>
            </a:r>
          </a:p>
          <a:p>
            <a:r>
              <a:rPr lang="en-US" sz="1400" dirty="0" err="1">
                <a:solidFill>
                  <a:schemeClr val="tx2"/>
                </a:solidFill>
                <a:latin typeface="Consolas" charset="0"/>
                <a:ea typeface="Consolas" charset="0"/>
                <a:cs typeface="Consolas" charset="0"/>
              </a:rPr>
              <a:t>adiak_hostname</a:t>
            </a:r>
            <a:r>
              <a:rPr lang="en-US" sz="1400" dirty="0">
                <a:latin typeface="Consolas" charset="0"/>
                <a:ea typeface="Consolas" charset="0"/>
                <a:cs typeface="Consolas" charset="0"/>
              </a:rPr>
              <a:t>();			/* current host name */</a:t>
            </a:r>
          </a:p>
          <a:p>
            <a:r>
              <a:rPr lang="en-US" sz="1400" dirty="0" err="1">
                <a:solidFill>
                  <a:schemeClr val="tx2"/>
                </a:solidFill>
                <a:latin typeface="Consolas" charset="0"/>
                <a:ea typeface="Consolas" charset="0"/>
                <a:cs typeface="Consolas" charset="0"/>
              </a:rPr>
              <a:t>adiak_clustername</a:t>
            </a:r>
            <a:r>
              <a:rPr lang="en-US" sz="1400" dirty="0">
                <a:latin typeface="Consolas" charset="0"/>
                <a:ea typeface="Consolas" charset="0"/>
                <a:cs typeface="Consolas" charset="0"/>
              </a:rPr>
              <a:t>();		/* cluster name */</a:t>
            </a:r>
          </a:p>
          <a:p>
            <a:endParaRPr lang="en-US" sz="1400" dirty="0">
              <a:solidFill>
                <a:schemeClr val="tx2"/>
              </a:solidFill>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adiak_job_size</a:t>
            </a:r>
            <a:r>
              <a:rPr lang="en-US" sz="1400" dirty="0">
                <a:latin typeface="Consolas" charset="0"/>
                <a:ea typeface="Consolas" charset="0"/>
                <a:cs typeface="Consolas" charset="0"/>
              </a:rPr>
              <a:t>();			/* MPI job size */</a:t>
            </a:r>
          </a:p>
          <a:p>
            <a:r>
              <a:rPr lang="en-US" sz="1400" dirty="0" err="1">
                <a:solidFill>
                  <a:schemeClr val="tx2"/>
                </a:solidFill>
                <a:latin typeface="Consolas" charset="0"/>
                <a:ea typeface="Consolas" charset="0"/>
                <a:cs typeface="Consolas" charset="0"/>
              </a:rPr>
              <a:t>adiak_hostlist</a:t>
            </a:r>
            <a:r>
              <a:rPr lang="en-US" sz="1400" dirty="0">
                <a:latin typeface="Consolas" charset="0"/>
                <a:ea typeface="Consolas" charset="0"/>
                <a:cs typeface="Consolas" charset="0"/>
              </a:rPr>
              <a:t>();			/* all host names in this MPI job */</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adiak_walltime</a:t>
            </a:r>
            <a:r>
              <a:rPr lang="en-US" sz="1400" dirty="0">
                <a:latin typeface="Consolas" charset="0"/>
                <a:ea typeface="Consolas" charset="0"/>
                <a:cs typeface="Consolas" charset="0"/>
              </a:rPr>
              <a:t>();			/* wall-clock job runtime */</a:t>
            </a:r>
          </a:p>
          <a:p>
            <a:r>
              <a:rPr lang="en-US" sz="1400" dirty="0" err="1">
                <a:solidFill>
                  <a:schemeClr val="tx2"/>
                </a:solidFill>
                <a:latin typeface="Consolas" charset="0"/>
                <a:ea typeface="Consolas" charset="0"/>
                <a:cs typeface="Consolas" charset="0"/>
              </a:rPr>
              <a:t>adiak_cputime</a:t>
            </a:r>
            <a:r>
              <a:rPr lang="en-US" sz="1400" dirty="0">
                <a:latin typeface="Consolas" charset="0"/>
                <a:ea typeface="Consolas" charset="0"/>
                <a:cs typeface="Consolas" charset="0"/>
              </a:rPr>
              <a:t>();			/* job </a:t>
            </a:r>
            <a:r>
              <a:rPr lang="en-US" sz="1400" dirty="0" err="1">
                <a:latin typeface="Consolas" charset="0"/>
                <a:ea typeface="Consolas" charset="0"/>
                <a:cs typeface="Consolas" charset="0"/>
              </a:rPr>
              <a:t>cpu</a:t>
            </a:r>
            <a:r>
              <a:rPr lang="en-US" sz="1400" dirty="0">
                <a:latin typeface="Consolas" charset="0"/>
                <a:ea typeface="Consolas" charset="0"/>
                <a:cs typeface="Consolas" charset="0"/>
              </a:rPr>
              <a:t> runtime */</a:t>
            </a:r>
          </a:p>
          <a:p>
            <a:r>
              <a:rPr lang="en-US" sz="1400" dirty="0" err="1">
                <a:solidFill>
                  <a:schemeClr val="tx2"/>
                </a:solidFill>
                <a:latin typeface="Consolas" charset="0"/>
                <a:ea typeface="Consolas" charset="0"/>
                <a:cs typeface="Consolas" charset="0"/>
              </a:rPr>
              <a:t>adiak_systime</a:t>
            </a:r>
            <a:r>
              <a:rPr lang="en-US" sz="1400" dirty="0">
                <a:latin typeface="Consolas" charset="0"/>
                <a:ea typeface="Consolas" charset="0"/>
                <a:cs typeface="Consolas" charset="0"/>
              </a:rPr>
              <a:t>();			/* job sys runtime */</a:t>
            </a:r>
          </a:p>
        </p:txBody>
      </p:sp>
    </p:spTree>
    <p:extLst>
      <p:ext uri="{BB962C8B-B14F-4D97-AF65-F5344CB8AC3E}">
        <p14:creationId xmlns:p14="http://schemas.microsoft.com/office/powerpoint/2010/main" val="417601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58DC3B-D8C2-8341-8832-E84B0A43B65A}"/>
              </a:ext>
            </a:extLst>
          </p:cNvPr>
          <p:cNvSpPr>
            <a:spLocks noGrp="1"/>
          </p:cNvSpPr>
          <p:nvPr>
            <p:ph idx="1"/>
          </p:nvPr>
        </p:nvSpPr>
        <p:spPr>
          <a:xfrm>
            <a:off x="609600" y="4545274"/>
            <a:ext cx="10972800" cy="1803139"/>
          </a:xfrm>
        </p:spPr>
        <p:txBody>
          <a:bodyPr/>
          <a:lstStyle/>
          <a:p>
            <a:r>
              <a:rPr lang="en-US" dirty="0" err="1"/>
              <a:t>Adiak</a:t>
            </a:r>
            <a:r>
              <a:rPr lang="en-US" dirty="0"/>
              <a:t> supports many basic and structured data types</a:t>
            </a:r>
          </a:p>
          <a:p>
            <a:pPr lvl="1"/>
            <a:r>
              <a:rPr lang="en-US" dirty="0"/>
              <a:t>Strings, integers, floating point, lists, tuples, sets, ...</a:t>
            </a:r>
          </a:p>
          <a:p>
            <a:r>
              <a:rPr lang="en-US" dirty="0" err="1">
                <a:latin typeface="Consolas" panose="020B0609020204030204" pitchFamily="49" charset="0"/>
                <a:cs typeface="Consolas" panose="020B0609020204030204" pitchFamily="49" charset="0"/>
              </a:rPr>
              <a:t>adiak</a:t>
            </a:r>
            <a:r>
              <a:rPr lang="en-US" dirty="0">
                <a:latin typeface="Consolas" panose="020B0609020204030204" pitchFamily="49" charset="0"/>
                <a:cs typeface="Consolas" panose="020B0609020204030204" pitchFamily="49" charset="0"/>
              </a:rPr>
              <a:t>::value() </a:t>
            </a:r>
            <a:r>
              <a:rPr lang="en-US" dirty="0"/>
              <a:t>records </a:t>
            </a:r>
            <a:r>
              <a:rPr lang="en-US" dirty="0" err="1"/>
              <a:t>key:value</a:t>
            </a:r>
            <a:r>
              <a:rPr lang="en-US" dirty="0"/>
              <a:t> pairs with overloads for many data types</a:t>
            </a:r>
          </a:p>
          <a:p>
            <a:endParaRPr lang="en-US" dirty="0"/>
          </a:p>
        </p:txBody>
      </p:sp>
      <p:sp>
        <p:nvSpPr>
          <p:cNvPr id="3" name="Title 2">
            <a:extLst>
              <a:ext uri="{FF2B5EF4-FFF2-40B4-BE49-F238E27FC236}">
                <a16:creationId xmlns:a16="http://schemas.microsoft.com/office/drawing/2014/main" id="{CFCF08BF-D360-6F43-857C-7D24B3C6AAC1}"/>
              </a:ext>
            </a:extLst>
          </p:cNvPr>
          <p:cNvSpPr>
            <a:spLocks noGrp="1"/>
          </p:cNvSpPr>
          <p:nvPr>
            <p:ph type="title"/>
          </p:nvPr>
        </p:nvSpPr>
        <p:spPr/>
        <p:txBody>
          <a:bodyPr/>
          <a:lstStyle/>
          <a:p>
            <a:r>
              <a:rPr lang="en-US" dirty="0" err="1"/>
              <a:t>Adiak</a:t>
            </a:r>
            <a:r>
              <a:rPr lang="en-US" dirty="0"/>
              <a:t>: Recording Custom Key-Value Data in C++</a:t>
            </a:r>
          </a:p>
        </p:txBody>
      </p:sp>
      <p:sp>
        <p:nvSpPr>
          <p:cNvPr id="4" name="TextBox 3">
            <a:extLst>
              <a:ext uri="{FF2B5EF4-FFF2-40B4-BE49-F238E27FC236}">
                <a16:creationId xmlns:a16="http://schemas.microsoft.com/office/drawing/2014/main" id="{1EE9B61D-A8DD-EC45-8399-DAEDE51735ED}"/>
              </a:ext>
            </a:extLst>
          </p:cNvPr>
          <p:cNvSpPr txBox="1"/>
          <p:nvPr/>
        </p:nvSpPr>
        <p:spPr>
          <a:xfrm>
            <a:off x="2349768" y="1860726"/>
            <a:ext cx="6951867" cy="2462213"/>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#include &lt;</a:t>
            </a:r>
            <a:r>
              <a:rPr lang="en-US" sz="1400" dirty="0" err="1">
                <a:latin typeface="Consolas" charset="0"/>
                <a:ea typeface="Consolas" charset="0"/>
                <a:cs typeface="Consolas" charset="0"/>
              </a:rPr>
              <a:t>adiak.hpp</a:t>
            </a:r>
            <a:r>
              <a:rPr lang="en-US" sz="1400" dirty="0">
                <a:latin typeface="Consolas" charset="0"/>
                <a:ea typeface="Consolas" charset="0"/>
                <a:cs typeface="Consolas" charset="0"/>
              </a:rPr>
              <a:t>&gt;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vector&lt;</a:t>
            </a:r>
            <a:r>
              <a:rPr lang="en-US" sz="1400" b="1" dirty="0">
                <a:latin typeface="Consolas" charset="0"/>
                <a:ea typeface="Consolas" charset="0"/>
                <a:cs typeface="Consolas" charset="0"/>
              </a:rPr>
              <a:t>int</a:t>
            </a:r>
            <a:r>
              <a:rPr lang="en-US" sz="1400" dirty="0">
                <a:latin typeface="Consolas" charset="0"/>
                <a:ea typeface="Consolas" charset="0"/>
                <a:cs typeface="Consolas" charset="0"/>
              </a:rPr>
              <a:t>&gt; </a:t>
            </a:r>
            <a:r>
              <a:rPr lang="en-US" sz="1400" dirty="0" err="1">
                <a:latin typeface="Consolas" charset="0"/>
                <a:ea typeface="Consolas" charset="0"/>
                <a:cs typeface="Consolas" charset="0"/>
              </a:rPr>
              <a:t>ints</a:t>
            </a:r>
            <a:r>
              <a:rPr lang="en-US" sz="1400" dirty="0">
                <a:latin typeface="Consolas" charset="0"/>
                <a:ea typeface="Consolas" charset="0"/>
                <a:cs typeface="Consolas" charset="0"/>
              </a:rPr>
              <a:t> { 1, 2, 3, 4 };</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myvec</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ints</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myint</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42);</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mydouble</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3.14);</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mystring</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“hi”</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mypath</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::path</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“/dev/null”</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“compiler”</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::version</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“gcc@8.3.0”</a:t>
            </a:r>
            <a:r>
              <a:rPr lang="en-US" sz="1400" dirty="0">
                <a:latin typeface="Consolas" charset="0"/>
                <a:ea typeface="Consolas" charset="0"/>
                <a:cs typeface="Consolas" charset="0"/>
              </a:rPr>
              <a:t>));</a:t>
            </a:r>
          </a:p>
        </p:txBody>
      </p:sp>
      <p:sp>
        <p:nvSpPr>
          <p:cNvPr id="5" name="TextBox 4">
            <a:extLst>
              <a:ext uri="{FF2B5EF4-FFF2-40B4-BE49-F238E27FC236}">
                <a16:creationId xmlns:a16="http://schemas.microsoft.com/office/drawing/2014/main" id="{A0DABF97-C3D3-4C4C-936B-6A243493E6F0}"/>
              </a:ext>
            </a:extLst>
          </p:cNvPr>
          <p:cNvSpPr txBox="1"/>
          <p:nvPr/>
        </p:nvSpPr>
        <p:spPr>
          <a:xfrm>
            <a:off x="5825701" y="1450620"/>
            <a:ext cx="540597"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2188951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58DC3B-D8C2-8341-8832-E84B0A43B65A}"/>
              </a:ext>
            </a:extLst>
          </p:cNvPr>
          <p:cNvSpPr>
            <a:spLocks noGrp="1"/>
          </p:cNvSpPr>
          <p:nvPr>
            <p:ph idx="1"/>
          </p:nvPr>
        </p:nvSpPr>
        <p:spPr>
          <a:xfrm>
            <a:off x="609600" y="4545274"/>
            <a:ext cx="10972800" cy="1803139"/>
          </a:xfrm>
        </p:spPr>
        <p:txBody>
          <a:bodyPr/>
          <a:lstStyle/>
          <a:p>
            <a:r>
              <a:rPr lang="en-US" dirty="0">
                <a:latin typeface="+mn-lt"/>
                <a:cs typeface="Consolas" panose="020B0609020204030204" pitchFamily="49" charset="0"/>
              </a:rPr>
              <a:t>In C, </a:t>
            </a:r>
            <a:r>
              <a:rPr lang="en-US" dirty="0" err="1">
                <a:latin typeface="Consolas" panose="020B0609020204030204" pitchFamily="49" charset="0"/>
                <a:cs typeface="Consolas" panose="020B0609020204030204" pitchFamily="49" charset="0"/>
              </a:rPr>
              <a:t>adiak_nameval</a:t>
            </a:r>
            <a:r>
              <a:rPr lang="en-US" dirty="0">
                <a:latin typeface="Consolas" panose="020B0609020204030204" pitchFamily="49" charset="0"/>
                <a:cs typeface="Consolas" panose="020B0609020204030204" pitchFamily="49" charset="0"/>
              </a:rPr>
              <a:t>() </a:t>
            </a:r>
            <a:r>
              <a:rPr lang="en-US" dirty="0"/>
              <a:t>uses </a:t>
            </a:r>
            <a:r>
              <a:rPr lang="en-US" dirty="0" err="1"/>
              <a:t>printf</a:t>
            </a:r>
            <a:r>
              <a:rPr lang="en-US" dirty="0"/>
              <a:t>()-style descriptors to determine data types</a:t>
            </a:r>
          </a:p>
          <a:p>
            <a:endParaRPr lang="en-US" dirty="0"/>
          </a:p>
        </p:txBody>
      </p:sp>
      <p:sp>
        <p:nvSpPr>
          <p:cNvPr id="3" name="Title 2">
            <a:extLst>
              <a:ext uri="{FF2B5EF4-FFF2-40B4-BE49-F238E27FC236}">
                <a16:creationId xmlns:a16="http://schemas.microsoft.com/office/drawing/2014/main" id="{CFCF08BF-D360-6F43-857C-7D24B3C6AAC1}"/>
              </a:ext>
            </a:extLst>
          </p:cNvPr>
          <p:cNvSpPr>
            <a:spLocks noGrp="1"/>
          </p:cNvSpPr>
          <p:nvPr>
            <p:ph type="title"/>
          </p:nvPr>
        </p:nvSpPr>
        <p:spPr/>
        <p:txBody>
          <a:bodyPr/>
          <a:lstStyle/>
          <a:p>
            <a:r>
              <a:rPr lang="en-US" dirty="0" err="1"/>
              <a:t>Adiak</a:t>
            </a:r>
            <a:r>
              <a:rPr lang="en-US" dirty="0"/>
              <a:t>: Recording Custom Key-Value Data in C</a:t>
            </a:r>
          </a:p>
        </p:txBody>
      </p:sp>
      <p:sp>
        <p:nvSpPr>
          <p:cNvPr id="4" name="TextBox 3">
            <a:extLst>
              <a:ext uri="{FF2B5EF4-FFF2-40B4-BE49-F238E27FC236}">
                <a16:creationId xmlns:a16="http://schemas.microsoft.com/office/drawing/2014/main" id="{1EE9B61D-A8DD-EC45-8399-DAEDE51735ED}"/>
              </a:ext>
            </a:extLst>
          </p:cNvPr>
          <p:cNvSpPr txBox="1"/>
          <p:nvPr/>
        </p:nvSpPr>
        <p:spPr>
          <a:xfrm>
            <a:off x="2349768" y="1860726"/>
            <a:ext cx="6951867" cy="2462213"/>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#include &lt;</a:t>
            </a:r>
            <a:r>
              <a:rPr lang="en-US" sz="1400" dirty="0" err="1">
                <a:latin typeface="Consolas" charset="0"/>
                <a:ea typeface="Consolas" charset="0"/>
                <a:cs typeface="Consolas" charset="0"/>
              </a:rPr>
              <a:t>adiak.h</a:t>
            </a:r>
            <a:r>
              <a:rPr lang="en-US" sz="1400" dirty="0">
                <a:latin typeface="Consolas" charset="0"/>
                <a:ea typeface="Consolas" charset="0"/>
                <a:cs typeface="Consolas" charset="0"/>
              </a:rPr>
              <a:t>&gt;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int </a:t>
            </a:r>
            <a:r>
              <a:rPr lang="en-US" sz="1400" dirty="0" err="1">
                <a:latin typeface="Consolas" charset="0"/>
                <a:ea typeface="Consolas" charset="0"/>
                <a:cs typeface="Consolas" charset="0"/>
              </a:rPr>
              <a:t>ints</a:t>
            </a:r>
            <a:r>
              <a:rPr lang="en-US" sz="1400" dirty="0">
                <a:latin typeface="Consolas" charset="0"/>
                <a:ea typeface="Consolas" charset="0"/>
                <a:cs typeface="Consolas" charset="0"/>
              </a:rPr>
              <a:t>[] = { 1, 2, 3, 4 };</a:t>
            </a: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myvec</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“[%d]”</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ints</a:t>
            </a:r>
            <a:r>
              <a:rPr lang="en-US" sz="1400" dirty="0">
                <a:latin typeface="Consolas" charset="0"/>
                <a:ea typeface="Consolas" charset="0"/>
                <a:cs typeface="Consolas" charset="0"/>
              </a:rPr>
              <a:t>, 4);</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myint</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“%d”</a:t>
            </a:r>
            <a:r>
              <a:rPr lang="en-US" sz="1400" dirty="0">
                <a:latin typeface="Consolas" charset="0"/>
                <a:ea typeface="Consolas" charset="0"/>
                <a:cs typeface="Consolas" charset="0"/>
              </a:rPr>
              <a:t>, 42);</a:t>
            </a: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mydouble</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“%f”</a:t>
            </a:r>
            <a:r>
              <a:rPr lang="en-US" sz="1400" dirty="0">
                <a:latin typeface="Consolas" charset="0"/>
                <a:ea typeface="Consolas" charset="0"/>
                <a:cs typeface="Consolas" charset="0"/>
              </a:rPr>
              <a:t>, 3.14);</a:t>
            </a: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mystring</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“%s”</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“hi”</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mypath</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“%p”</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“/dev/null”</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“compiler”</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“%v”</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“gcc@8.3.0”</a:t>
            </a:r>
            <a:r>
              <a:rPr lang="en-US" sz="1400" dirty="0">
                <a:latin typeface="Consolas" charset="0"/>
                <a:ea typeface="Consolas" charset="0"/>
                <a:cs typeface="Consolas" charset="0"/>
              </a:rPr>
              <a:t>);</a:t>
            </a:r>
          </a:p>
        </p:txBody>
      </p:sp>
      <p:sp>
        <p:nvSpPr>
          <p:cNvPr id="5" name="TextBox 4">
            <a:extLst>
              <a:ext uri="{FF2B5EF4-FFF2-40B4-BE49-F238E27FC236}">
                <a16:creationId xmlns:a16="http://schemas.microsoft.com/office/drawing/2014/main" id="{A0DABF97-C3D3-4C4C-936B-6A243493E6F0}"/>
              </a:ext>
            </a:extLst>
          </p:cNvPr>
          <p:cNvSpPr txBox="1"/>
          <p:nvPr/>
        </p:nvSpPr>
        <p:spPr>
          <a:xfrm>
            <a:off x="5825701" y="1453725"/>
            <a:ext cx="308098"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443664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6D7CCB-6F28-C14F-91E8-8A863CAB51EC}"/>
              </a:ext>
            </a:extLst>
          </p:cNvPr>
          <p:cNvSpPr>
            <a:spLocks noGrp="1"/>
          </p:cNvSpPr>
          <p:nvPr>
            <p:ph idx="1"/>
          </p:nvPr>
        </p:nvSpPr>
        <p:spPr>
          <a:xfrm>
            <a:off x="609601" y="2834471"/>
            <a:ext cx="6542314" cy="3513942"/>
          </a:xfrm>
        </p:spPr>
        <p:txBody>
          <a:bodyPr/>
          <a:lstStyle/>
          <a:p>
            <a:r>
              <a:rPr lang="en-US" dirty="0"/>
              <a:t>“spot” records and aggregates time spent in instrumented regions, like runtime-report</a:t>
            </a:r>
          </a:p>
          <a:p>
            <a:r>
              <a:rPr lang="en-US" dirty="0"/>
              <a:t>Supports many profiling options </a:t>
            </a:r>
            <a:br>
              <a:rPr lang="en-US" dirty="0"/>
            </a:br>
            <a:r>
              <a:rPr lang="en-US" dirty="0"/>
              <a:t>(e.g., MPI function profiling)</a:t>
            </a:r>
          </a:p>
          <a:p>
            <a:r>
              <a:rPr lang="en-US" dirty="0"/>
              <a:t>Collect profiling output (.</a:t>
            </a:r>
            <a:r>
              <a:rPr lang="en-US" dirty="0" err="1"/>
              <a:t>cali</a:t>
            </a:r>
            <a:r>
              <a:rPr lang="en-US" dirty="0"/>
              <a:t> files) in a directory for analysis in SPOT</a:t>
            </a:r>
            <a:br>
              <a:rPr lang="en-US" dirty="0"/>
            </a:br>
            <a:endParaRPr lang="en-US" dirty="0"/>
          </a:p>
        </p:txBody>
      </p:sp>
      <p:sp>
        <p:nvSpPr>
          <p:cNvPr id="3" name="Title 2">
            <a:extLst>
              <a:ext uri="{FF2B5EF4-FFF2-40B4-BE49-F238E27FC236}">
                <a16:creationId xmlns:a16="http://schemas.microsoft.com/office/drawing/2014/main" id="{D1DF2871-92FF-634D-AC92-8123FE883944}"/>
              </a:ext>
            </a:extLst>
          </p:cNvPr>
          <p:cNvSpPr>
            <a:spLocks noGrp="1"/>
          </p:cNvSpPr>
          <p:nvPr>
            <p:ph type="title"/>
          </p:nvPr>
        </p:nvSpPr>
        <p:spPr/>
        <p:txBody>
          <a:bodyPr/>
          <a:lstStyle/>
          <a:p>
            <a:r>
              <a:rPr lang="en-US" dirty="0"/>
              <a:t>The </a:t>
            </a:r>
            <a:r>
              <a:rPr lang="en-US" dirty="0">
                <a:latin typeface="Consolas" panose="020B0609020204030204" pitchFamily="49" charset="0"/>
                <a:cs typeface="Consolas" panose="020B0609020204030204" pitchFamily="49" charset="0"/>
              </a:rPr>
              <a:t>spot</a:t>
            </a:r>
            <a:r>
              <a:rPr lang="en-US" dirty="0"/>
              <a:t> config: Region Profiling</a:t>
            </a:r>
          </a:p>
        </p:txBody>
      </p:sp>
      <p:sp>
        <p:nvSpPr>
          <p:cNvPr id="4" name="TextBox 3">
            <a:extLst>
              <a:ext uri="{FF2B5EF4-FFF2-40B4-BE49-F238E27FC236}">
                <a16:creationId xmlns:a16="http://schemas.microsoft.com/office/drawing/2014/main" id="{2FA35D01-D8B8-8C49-8B68-8B3ED7AA4389}"/>
              </a:ext>
            </a:extLst>
          </p:cNvPr>
          <p:cNvSpPr txBox="1"/>
          <p:nvPr/>
        </p:nvSpPr>
        <p:spPr>
          <a:xfrm>
            <a:off x="609600" y="1533749"/>
            <a:ext cx="7175095"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err="1">
                <a:solidFill>
                  <a:schemeClr val="accent3">
                    <a:lumMod val="75000"/>
                  </a:schemeClr>
                </a:solidFill>
                <a:latin typeface="Consolas" charset="0"/>
                <a:ea typeface="Consolas" charset="0"/>
                <a:cs typeface="Consolas" charset="0"/>
              </a:rPr>
              <a:t>spot,</a:t>
            </a:r>
            <a:r>
              <a:rPr lang="en-US" sz="1400" dirty="0" err="1">
                <a:solidFill>
                  <a:schemeClr val="accent6">
                    <a:lumMod val="75000"/>
                  </a:schemeClr>
                </a:solidFill>
                <a:latin typeface="Consolas" charset="0"/>
                <a:ea typeface="Consolas" charset="0"/>
                <a:cs typeface="Consolas" charset="0"/>
              </a:rPr>
              <a:t>profile.mpi</a:t>
            </a:r>
            <a:r>
              <a:rPr lang="en-US" sz="1400" dirty="0">
                <a:solidFill>
                  <a:schemeClr val="accent3">
                    <a:lumMod val="75000"/>
                  </a:schemeClr>
                </a:solidFill>
                <a:latin typeface="Consolas" charset="0"/>
                <a:ea typeface="Consolas" charset="0"/>
                <a:cs typeface="Consolas" charset="0"/>
              </a:rPr>
              <a:t> </a:t>
            </a:r>
            <a:r>
              <a:rPr lang="en-US" sz="1400" dirty="0">
                <a:latin typeface="Consolas" charset="0"/>
                <a:ea typeface="Consolas" charset="0"/>
                <a:cs typeface="Consolas" charset="0"/>
              </a:rPr>
              <a:t>./lulesh2.0</a:t>
            </a:r>
          </a:p>
        </p:txBody>
      </p:sp>
      <p:pic>
        <p:nvPicPr>
          <p:cNvPr id="6" name="Picture 5">
            <a:extLst>
              <a:ext uri="{FF2B5EF4-FFF2-40B4-BE49-F238E27FC236}">
                <a16:creationId xmlns:a16="http://schemas.microsoft.com/office/drawing/2014/main" id="{C5B8053F-CE0D-1644-86F7-1F71C705C076}"/>
              </a:ext>
            </a:extLst>
          </p:cNvPr>
          <p:cNvPicPr>
            <a:picLocks noChangeAspect="1"/>
          </p:cNvPicPr>
          <p:nvPr/>
        </p:nvPicPr>
        <p:blipFill>
          <a:blip r:embed="rId3"/>
          <a:srcRect/>
          <a:stretch/>
        </p:blipFill>
        <p:spPr>
          <a:xfrm>
            <a:off x="8057974" y="1533749"/>
            <a:ext cx="3797704" cy="3812309"/>
          </a:xfrm>
          <a:prstGeom prst="rect">
            <a:avLst/>
          </a:prstGeom>
        </p:spPr>
      </p:pic>
      <p:sp>
        <p:nvSpPr>
          <p:cNvPr id="7" name="TextBox 6">
            <a:extLst>
              <a:ext uri="{FF2B5EF4-FFF2-40B4-BE49-F238E27FC236}">
                <a16:creationId xmlns:a16="http://schemas.microsoft.com/office/drawing/2014/main" id="{942560EB-F896-114B-BE0A-4147A5FA2653}"/>
              </a:ext>
            </a:extLst>
          </p:cNvPr>
          <p:cNvSpPr txBox="1"/>
          <p:nvPr/>
        </p:nvSpPr>
        <p:spPr>
          <a:xfrm>
            <a:off x="8331253" y="5346058"/>
            <a:ext cx="3251146" cy="369332"/>
          </a:xfrm>
          <a:prstGeom prst="rect">
            <a:avLst/>
          </a:prstGeom>
          <a:noFill/>
        </p:spPr>
        <p:txBody>
          <a:bodyPr wrap="none" rtlCol="0">
            <a:spAutoFit/>
          </a:bodyPr>
          <a:lstStyle/>
          <a:p>
            <a:r>
              <a:rPr lang="en-US" dirty="0"/>
              <a:t>SPOT region profile flame graphs</a:t>
            </a:r>
          </a:p>
        </p:txBody>
      </p:sp>
      <p:sp>
        <p:nvSpPr>
          <p:cNvPr id="8" name="TextBox 7">
            <a:extLst>
              <a:ext uri="{FF2B5EF4-FFF2-40B4-BE49-F238E27FC236}">
                <a16:creationId xmlns:a16="http://schemas.microsoft.com/office/drawing/2014/main" id="{B2529EAA-5C18-0F49-8473-DEA945AB9F8C}"/>
              </a:ext>
            </a:extLst>
          </p:cNvPr>
          <p:cNvSpPr txBox="1"/>
          <p:nvPr/>
        </p:nvSpPr>
        <p:spPr>
          <a:xfrm>
            <a:off x="609599" y="2075620"/>
            <a:ext cx="7175095" cy="523220"/>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ls *.</a:t>
            </a:r>
            <a:r>
              <a:rPr lang="en-US" sz="1400" dirty="0" err="1">
                <a:latin typeface="Consolas" charset="0"/>
                <a:ea typeface="Consolas" charset="0"/>
                <a:cs typeface="Consolas" charset="0"/>
              </a:rPr>
              <a:t>cali</a:t>
            </a:r>
            <a:endParaRPr lang="en-US" sz="1400" dirty="0">
              <a:latin typeface="Consolas" charset="0"/>
              <a:ea typeface="Consolas" charset="0"/>
              <a:cs typeface="Consolas" charset="0"/>
            </a:endParaRPr>
          </a:p>
          <a:p>
            <a:r>
              <a:rPr lang="en-US" sz="1400" dirty="0">
                <a:latin typeface="Consolas" charset="0"/>
                <a:ea typeface="Consolas" charset="0"/>
                <a:cs typeface="Consolas" charset="0"/>
              </a:rPr>
              <a:t>210304-17175150010.cali</a:t>
            </a:r>
          </a:p>
        </p:txBody>
      </p:sp>
    </p:spTree>
    <p:extLst>
      <p:ext uri="{BB962C8B-B14F-4D97-AF65-F5344CB8AC3E}">
        <p14:creationId xmlns:p14="http://schemas.microsoft.com/office/powerpoint/2010/main" val="3274240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6D7CCB-6F28-C14F-91E8-8A863CAB51EC}"/>
              </a:ext>
            </a:extLst>
          </p:cNvPr>
          <p:cNvSpPr>
            <a:spLocks noGrp="1"/>
          </p:cNvSpPr>
          <p:nvPr>
            <p:ph idx="1"/>
          </p:nvPr>
        </p:nvSpPr>
        <p:spPr>
          <a:xfrm>
            <a:off x="609600" y="2208545"/>
            <a:ext cx="10972799" cy="4139867"/>
          </a:xfrm>
        </p:spPr>
        <p:txBody>
          <a:bodyPr/>
          <a:lstStyle/>
          <a:p>
            <a:r>
              <a:rPr lang="en-US" dirty="0"/>
              <a:t>Enable the “timeseries” option to record loop profiles for SPOT</a:t>
            </a:r>
          </a:p>
          <a:p>
            <a:r>
              <a:rPr lang="en-US" dirty="0"/>
              <a:t>Use “</a:t>
            </a:r>
            <a:r>
              <a:rPr lang="en-US" dirty="0" err="1"/>
              <a:t>timeseries.metrics</a:t>
            </a:r>
            <a:r>
              <a:rPr lang="en-US" dirty="0"/>
              <a:t>” to enable metric options for the loop profile</a:t>
            </a:r>
          </a:p>
        </p:txBody>
      </p:sp>
      <p:sp>
        <p:nvSpPr>
          <p:cNvPr id="3" name="Title 2">
            <a:extLst>
              <a:ext uri="{FF2B5EF4-FFF2-40B4-BE49-F238E27FC236}">
                <a16:creationId xmlns:a16="http://schemas.microsoft.com/office/drawing/2014/main" id="{D1DF2871-92FF-634D-AC92-8123FE883944}"/>
              </a:ext>
            </a:extLst>
          </p:cNvPr>
          <p:cNvSpPr>
            <a:spLocks noGrp="1"/>
          </p:cNvSpPr>
          <p:nvPr>
            <p:ph type="title"/>
          </p:nvPr>
        </p:nvSpPr>
        <p:spPr/>
        <p:txBody>
          <a:bodyPr/>
          <a:lstStyle/>
          <a:p>
            <a:r>
              <a:rPr lang="en-US" dirty="0"/>
              <a:t>The </a:t>
            </a:r>
            <a:r>
              <a:rPr lang="en-US" dirty="0">
                <a:latin typeface="Consolas" panose="020B0609020204030204" pitchFamily="49" charset="0"/>
                <a:cs typeface="Consolas" panose="020B0609020204030204" pitchFamily="49" charset="0"/>
              </a:rPr>
              <a:t>spot</a:t>
            </a:r>
            <a:r>
              <a:rPr lang="en-US" dirty="0"/>
              <a:t> config: Loop Profiling</a:t>
            </a:r>
          </a:p>
        </p:txBody>
      </p:sp>
      <p:sp>
        <p:nvSpPr>
          <p:cNvPr id="4" name="TextBox 3">
            <a:extLst>
              <a:ext uri="{FF2B5EF4-FFF2-40B4-BE49-F238E27FC236}">
                <a16:creationId xmlns:a16="http://schemas.microsoft.com/office/drawing/2014/main" id="{2FA35D01-D8B8-8C49-8B68-8B3ED7AA4389}"/>
              </a:ext>
            </a:extLst>
          </p:cNvPr>
          <p:cNvSpPr txBox="1"/>
          <p:nvPr/>
        </p:nvSpPr>
        <p:spPr>
          <a:xfrm>
            <a:off x="1340068" y="1564527"/>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err="1">
                <a:solidFill>
                  <a:schemeClr val="accent3">
                    <a:lumMod val="75000"/>
                  </a:schemeClr>
                </a:solidFill>
                <a:latin typeface="Consolas" charset="0"/>
                <a:ea typeface="Consolas" charset="0"/>
                <a:cs typeface="Consolas" charset="0"/>
              </a:rPr>
              <a:t>spot,</a:t>
            </a:r>
            <a:r>
              <a:rPr lang="en-US" sz="1400" dirty="0" err="1">
                <a:solidFill>
                  <a:schemeClr val="accent6">
                    <a:lumMod val="75000"/>
                  </a:schemeClr>
                </a:solidFill>
                <a:latin typeface="Consolas" charset="0"/>
                <a:ea typeface="Consolas" charset="0"/>
                <a:cs typeface="Consolas" charset="0"/>
              </a:rPr>
              <a:t>timeseries</a:t>
            </a:r>
            <a:r>
              <a:rPr lang="en-US" sz="1400" dirty="0">
                <a:solidFill>
                  <a:schemeClr val="accent6">
                    <a:lumMod val="75000"/>
                  </a:schemeClr>
                </a:solidFill>
                <a:latin typeface="Consolas" charset="0"/>
                <a:ea typeface="Consolas" charset="0"/>
                <a:cs typeface="Consolas" charset="0"/>
              </a:rPr>
              <a:t>=</a:t>
            </a:r>
            <a:r>
              <a:rPr lang="en-US" sz="1400" dirty="0" err="1">
                <a:solidFill>
                  <a:schemeClr val="accent6">
                    <a:lumMod val="75000"/>
                  </a:schemeClr>
                </a:solidFill>
                <a:latin typeface="Consolas" charset="0"/>
                <a:ea typeface="Consolas" charset="0"/>
                <a:cs typeface="Consolas" charset="0"/>
              </a:rPr>
              <a:t>true,timeseries.metrics</a:t>
            </a:r>
            <a:r>
              <a:rPr lang="en-US" sz="1400" dirty="0">
                <a:solidFill>
                  <a:schemeClr val="accent6">
                    <a:lumMod val="75000"/>
                  </a:schemeClr>
                </a:solidFill>
                <a:latin typeface="Consolas" charset="0"/>
                <a:ea typeface="Consolas" charset="0"/>
                <a:cs typeface="Consolas" charset="0"/>
              </a:rPr>
              <a:t>=</a:t>
            </a:r>
            <a:r>
              <a:rPr lang="en-US" sz="1400" dirty="0" err="1">
                <a:solidFill>
                  <a:schemeClr val="accent6">
                    <a:lumMod val="75000"/>
                  </a:schemeClr>
                </a:solidFill>
                <a:latin typeface="Consolas" charset="0"/>
                <a:ea typeface="Consolas" charset="0"/>
                <a:cs typeface="Consolas" charset="0"/>
              </a:rPr>
              <a:t>mem.bandwidth</a:t>
            </a:r>
            <a:r>
              <a:rPr lang="en-US" sz="1400" dirty="0">
                <a:solidFill>
                  <a:schemeClr val="accent3">
                    <a:lumMod val="75000"/>
                  </a:schemeClr>
                </a:solidFill>
                <a:latin typeface="Consolas" charset="0"/>
                <a:ea typeface="Consolas" charset="0"/>
                <a:cs typeface="Consolas" charset="0"/>
              </a:rPr>
              <a:t> </a:t>
            </a:r>
            <a:r>
              <a:rPr lang="en-US" sz="1400" dirty="0">
                <a:latin typeface="Consolas" charset="0"/>
                <a:ea typeface="Consolas" charset="0"/>
                <a:cs typeface="Consolas" charset="0"/>
              </a:rPr>
              <a:t>./app</a:t>
            </a:r>
          </a:p>
        </p:txBody>
      </p:sp>
      <p:pic>
        <p:nvPicPr>
          <p:cNvPr id="7" name="Picture 6">
            <a:extLst>
              <a:ext uri="{FF2B5EF4-FFF2-40B4-BE49-F238E27FC236}">
                <a16:creationId xmlns:a16="http://schemas.microsoft.com/office/drawing/2014/main" id="{C6038AA9-DEC1-DF46-A610-F4EFEF289E21}"/>
              </a:ext>
            </a:extLst>
          </p:cNvPr>
          <p:cNvPicPr>
            <a:picLocks noChangeAspect="1"/>
          </p:cNvPicPr>
          <p:nvPr/>
        </p:nvPicPr>
        <p:blipFill>
          <a:blip r:embed="rId3"/>
          <a:stretch>
            <a:fillRect/>
          </a:stretch>
        </p:blipFill>
        <p:spPr>
          <a:xfrm>
            <a:off x="6008913" y="3300089"/>
            <a:ext cx="4843018" cy="2501474"/>
          </a:xfrm>
          <a:prstGeom prst="rect">
            <a:avLst/>
          </a:prstGeom>
        </p:spPr>
      </p:pic>
      <p:pic>
        <p:nvPicPr>
          <p:cNvPr id="9" name="Picture 8">
            <a:extLst>
              <a:ext uri="{FF2B5EF4-FFF2-40B4-BE49-F238E27FC236}">
                <a16:creationId xmlns:a16="http://schemas.microsoft.com/office/drawing/2014/main" id="{F2BB58A8-6455-094D-AE2A-E1DB79FCE4BF}"/>
              </a:ext>
            </a:extLst>
          </p:cNvPr>
          <p:cNvPicPr>
            <a:picLocks noChangeAspect="1"/>
          </p:cNvPicPr>
          <p:nvPr/>
        </p:nvPicPr>
        <p:blipFill>
          <a:blip r:embed="rId4"/>
          <a:stretch>
            <a:fillRect/>
          </a:stretch>
        </p:blipFill>
        <p:spPr>
          <a:xfrm>
            <a:off x="609600" y="3300089"/>
            <a:ext cx="3209882" cy="2898243"/>
          </a:xfrm>
          <a:prstGeom prst="rect">
            <a:avLst/>
          </a:prstGeom>
        </p:spPr>
      </p:pic>
      <p:sp>
        <p:nvSpPr>
          <p:cNvPr id="10" name="Line Callout 1 9">
            <a:extLst>
              <a:ext uri="{FF2B5EF4-FFF2-40B4-BE49-F238E27FC236}">
                <a16:creationId xmlns:a16="http://schemas.microsoft.com/office/drawing/2014/main" id="{D7F3162D-B439-4B4A-812C-821F1267DEAA}"/>
              </a:ext>
            </a:extLst>
          </p:cNvPr>
          <p:cNvSpPr/>
          <p:nvPr/>
        </p:nvSpPr>
        <p:spPr bwMode="auto">
          <a:xfrm>
            <a:off x="4343578" y="4204742"/>
            <a:ext cx="1426027" cy="870856"/>
          </a:xfrm>
          <a:prstGeom prst="borderCallout1">
            <a:avLst>
              <a:gd name="adj1" fmla="val 18750"/>
              <a:gd name="adj2" fmla="val -8333"/>
              <a:gd name="adj3" fmla="val 2738"/>
              <a:gd name="adj4" fmla="val -43527"/>
            </a:avLst>
          </a:prstGeom>
          <a:ln>
            <a:headEnd/>
            <a:tailEnd/>
          </a:ln>
        </p:spPr>
        <p:style>
          <a:lnRef idx="1">
            <a:schemeClr val="accent6"/>
          </a:lnRef>
          <a:fillRef idx="2">
            <a:schemeClr val="accent6"/>
          </a:fillRef>
          <a:effectRef idx="1">
            <a:schemeClr val="accent6"/>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Timeseries data available</a:t>
            </a:r>
          </a:p>
        </p:txBody>
      </p:sp>
      <p:sp>
        <p:nvSpPr>
          <p:cNvPr id="12" name="TextBox 11">
            <a:extLst>
              <a:ext uri="{FF2B5EF4-FFF2-40B4-BE49-F238E27FC236}">
                <a16:creationId xmlns:a16="http://schemas.microsoft.com/office/drawing/2014/main" id="{48A54D8F-4BB7-1547-8C81-FB44D3827AF4}"/>
              </a:ext>
            </a:extLst>
          </p:cNvPr>
          <p:cNvSpPr txBox="1"/>
          <p:nvPr/>
        </p:nvSpPr>
        <p:spPr>
          <a:xfrm>
            <a:off x="6953575" y="5953138"/>
            <a:ext cx="3010889" cy="369332"/>
          </a:xfrm>
          <a:prstGeom prst="rect">
            <a:avLst/>
          </a:prstGeom>
          <a:noFill/>
        </p:spPr>
        <p:txBody>
          <a:bodyPr wrap="none" rtlCol="0">
            <a:spAutoFit/>
          </a:bodyPr>
          <a:lstStyle/>
          <a:p>
            <a:r>
              <a:rPr lang="en-US" dirty="0"/>
              <a:t>SPOT loop profile visualization</a:t>
            </a:r>
          </a:p>
        </p:txBody>
      </p:sp>
    </p:spTree>
    <p:extLst>
      <p:ext uri="{BB962C8B-B14F-4D97-AF65-F5344CB8AC3E}">
        <p14:creationId xmlns:p14="http://schemas.microsoft.com/office/powerpoint/2010/main" val="2984821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AFBD7-40FB-8D41-930B-81F85BE2CC22}"/>
              </a:ext>
            </a:extLst>
          </p:cNvPr>
          <p:cNvSpPr txBox="1"/>
          <p:nvPr/>
        </p:nvSpPr>
        <p:spPr>
          <a:xfrm>
            <a:off x="1647520" y="2459504"/>
            <a:ext cx="8896987" cy="1938992"/>
          </a:xfrm>
          <a:prstGeom prst="rect">
            <a:avLst/>
          </a:prstGeom>
          <a:noFill/>
        </p:spPr>
        <p:txBody>
          <a:bodyPr wrap="none" rtlCol="0">
            <a:spAutoFit/>
          </a:bodyPr>
          <a:lstStyle/>
          <a:p>
            <a:pPr algn="ctr"/>
            <a:r>
              <a:rPr lang="en-US" sz="6000" dirty="0">
                <a:solidFill>
                  <a:schemeClr val="tx2"/>
                </a:solidFill>
                <a:latin typeface="Calibri" panose="020F0502020204030204" pitchFamily="34" charset="0"/>
                <a:cs typeface="Calibri" panose="020F0502020204030204" pitchFamily="34" charset="0"/>
              </a:rPr>
              <a:t>Example:</a:t>
            </a:r>
            <a:br>
              <a:rPr lang="en-US" sz="6000" dirty="0">
                <a:solidFill>
                  <a:schemeClr val="tx2"/>
                </a:solidFill>
                <a:latin typeface="Calibri" panose="020F0502020204030204" pitchFamily="34" charset="0"/>
                <a:cs typeface="Calibri" panose="020F0502020204030204" pitchFamily="34" charset="0"/>
              </a:rPr>
            </a:br>
            <a:r>
              <a:rPr lang="en-US" sz="6000" dirty="0">
                <a:solidFill>
                  <a:schemeClr val="tx2"/>
                </a:solidFill>
                <a:latin typeface="Calibri" panose="020F0502020204030204" pitchFamily="34" charset="0"/>
                <a:cs typeface="Calibri" panose="020F0502020204030204" pitchFamily="34" charset="0"/>
              </a:rPr>
              <a:t>Caliper and </a:t>
            </a:r>
            <a:r>
              <a:rPr lang="en-US" sz="6000" dirty="0" err="1">
                <a:solidFill>
                  <a:schemeClr val="tx2"/>
                </a:solidFill>
                <a:latin typeface="Calibri" panose="020F0502020204030204" pitchFamily="34" charset="0"/>
                <a:cs typeface="Calibri" panose="020F0502020204030204" pitchFamily="34" charset="0"/>
              </a:rPr>
              <a:t>Adiak</a:t>
            </a:r>
            <a:r>
              <a:rPr lang="en-US" sz="6000" dirty="0">
                <a:solidFill>
                  <a:schemeClr val="tx2"/>
                </a:solidFill>
                <a:latin typeface="Calibri" panose="020F0502020204030204" pitchFamily="34" charset="0"/>
                <a:cs typeface="Calibri" panose="020F0502020204030204" pitchFamily="34" charset="0"/>
              </a:rPr>
              <a:t> in LULESH</a:t>
            </a:r>
          </a:p>
        </p:txBody>
      </p:sp>
    </p:spTree>
    <p:extLst>
      <p:ext uri="{BB962C8B-B14F-4D97-AF65-F5344CB8AC3E}">
        <p14:creationId xmlns:p14="http://schemas.microsoft.com/office/powerpoint/2010/main" val="4023222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45AA-32D3-C846-B724-8135AEA3171A}"/>
              </a:ext>
            </a:extLst>
          </p:cNvPr>
          <p:cNvSpPr>
            <a:spLocks noGrp="1"/>
          </p:cNvSpPr>
          <p:nvPr>
            <p:ph type="title"/>
          </p:nvPr>
        </p:nvSpPr>
        <p:spPr/>
        <p:txBody>
          <a:bodyPr/>
          <a:lstStyle/>
          <a:p>
            <a:r>
              <a:rPr lang="en-US" dirty="0"/>
              <a:t>Modified LULESH Proxy App with Caliper and </a:t>
            </a:r>
            <a:r>
              <a:rPr lang="en-US" dirty="0" err="1"/>
              <a:t>Adiak</a:t>
            </a:r>
            <a:r>
              <a:rPr lang="en-US" dirty="0"/>
              <a:t> Support</a:t>
            </a:r>
          </a:p>
        </p:txBody>
      </p:sp>
      <p:sp>
        <p:nvSpPr>
          <p:cNvPr id="4" name="Rectangle 3">
            <a:extLst>
              <a:ext uri="{FF2B5EF4-FFF2-40B4-BE49-F238E27FC236}">
                <a16:creationId xmlns:a16="http://schemas.microsoft.com/office/drawing/2014/main" id="{6596E083-66C2-9741-BFCC-50340C7B5D86}"/>
              </a:ext>
            </a:extLst>
          </p:cNvPr>
          <p:cNvSpPr/>
          <p:nvPr/>
        </p:nvSpPr>
        <p:spPr>
          <a:xfrm>
            <a:off x="1276350" y="1454835"/>
            <a:ext cx="9639300" cy="461665"/>
          </a:xfrm>
          <a:prstGeom prst="rect">
            <a:avLst/>
          </a:prstGeom>
        </p:spPr>
        <p:txBody>
          <a:bodyPr wrap="square">
            <a:spAutoFit/>
          </a:bodyPr>
          <a:lstStyle/>
          <a:p>
            <a:pPr algn="ctr"/>
            <a:r>
              <a:rPr lang="en-US" sz="2400" dirty="0">
                <a:hlinkClick r:id="rId2"/>
              </a:rPr>
              <a:t>https://github.com/daboehme/LULESH/tree/adiak-caliper-support</a:t>
            </a:r>
            <a:endParaRPr lang="en-US" sz="2400" dirty="0"/>
          </a:p>
        </p:txBody>
      </p:sp>
      <p:sp>
        <p:nvSpPr>
          <p:cNvPr id="5" name="TextBox 4">
            <a:extLst>
              <a:ext uri="{FF2B5EF4-FFF2-40B4-BE49-F238E27FC236}">
                <a16:creationId xmlns:a16="http://schemas.microsoft.com/office/drawing/2014/main" id="{AEBE235F-ED28-6744-BC34-3A2EC3967EA2}"/>
              </a:ext>
            </a:extLst>
          </p:cNvPr>
          <p:cNvSpPr txBox="1"/>
          <p:nvPr/>
        </p:nvSpPr>
        <p:spPr>
          <a:xfrm>
            <a:off x="1627352" y="2352717"/>
            <a:ext cx="8937296"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mpirun</a:t>
            </a:r>
            <a:r>
              <a:rPr lang="en-US" sz="1400" dirty="0">
                <a:latin typeface="Consolas" charset="0"/>
                <a:ea typeface="Consolas" charset="0"/>
                <a:cs typeface="Consolas" charset="0"/>
              </a:rPr>
              <a:t> -n 8 ./lulesh2.0 </a:t>
            </a:r>
            <a:r>
              <a:rPr lang="en-US" sz="1400" dirty="0">
                <a:solidFill>
                  <a:schemeClr val="tx2"/>
                </a:solidFill>
                <a:latin typeface="Consolas" charset="0"/>
                <a:ea typeface="Consolas" charset="0"/>
                <a:cs typeface="Consolas" charset="0"/>
              </a:rPr>
              <a:t>-P </a:t>
            </a:r>
            <a:r>
              <a:rPr lang="en-US" sz="1400" dirty="0">
                <a:solidFill>
                  <a:schemeClr val="accent3">
                    <a:lumMod val="75000"/>
                  </a:schemeClr>
                </a:solidFill>
                <a:latin typeface="Consolas" charset="0"/>
                <a:ea typeface="Consolas" charset="0"/>
                <a:cs typeface="Consolas" charset="0"/>
              </a:rPr>
              <a:t>runtime-</a:t>
            </a:r>
            <a:r>
              <a:rPr lang="en-US" sz="1400" dirty="0" err="1">
                <a:solidFill>
                  <a:schemeClr val="accent3">
                    <a:lumMod val="75000"/>
                  </a:schemeClr>
                </a:solidFill>
                <a:latin typeface="Consolas" charset="0"/>
                <a:ea typeface="Consolas" charset="0"/>
                <a:cs typeface="Consolas" charset="0"/>
              </a:rPr>
              <a:t>report,</a:t>
            </a:r>
            <a:r>
              <a:rPr lang="en-US" sz="1400" dirty="0" err="1">
                <a:solidFill>
                  <a:schemeClr val="accent6">
                    <a:lumMod val="75000"/>
                  </a:schemeClr>
                </a:solidFill>
                <a:latin typeface="Consolas" charset="0"/>
                <a:ea typeface="Consolas" charset="0"/>
                <a:cs typeface="Consolas" charset="0"/>
              </a:rPr>
              <a:t>profile.mpi</a:t>
            </a:r>
            <a:r>
              <a:rPr lang="en-US" sz="1400" dirty="0">
                <a:latin typeface="Consolas" charset="0"/>
                <a:ea typeface="Consolas" charset="0"/>
                <a:cs typeface="Consolas" charset="0"/>
              </a:rPr>
              <a:t> </a:t>
            </a:r>
          </a:p>
        </p:txBody>
      </p:sp>
      <p:sp>
        <p:nvSpPr>
          <p:cNvPr id="6" name="TextBox 5">
            <a:extLst>
              <a:ext uri="{FF2B5EF4-FFF2-40B4-BE49-F238E27FC236}">
                <a16:creationId xmlns:a16="http://schemas.microsoft.com/office/drawing/2014/main" id="{4B025DD9-3876-404D-B4F3-8A1D60D74D94}"/>
              </a:ext>
            </a:extLst>
          </p:cNvPr>
          <p:cNvSpPr txBox="1"/>
          <p:nvPr/>
        </p:nvSpPr>
        <p:spPr>
          <a:xfrm>
            <a:off x="4216400" y="2859346"/>
            <a:ext cx="7645400" cy="3231654"/>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Path                                 Min time/rank Max time/rank Avg time/rank Time %    </a:t>
            </a:r>
          </a:p>
          <a:p>
            <a:r>
              <a:rPr lang="en-US" sz="1200" dirty="0" err="1">
                <a:latin typeface="Consolas" charset="0"/>
                <a:ea typeface="Consolas" charset="0"/>
                <a:cs typeface="Consolas" charset="0"/>
              </a:rPr>
              <a:t>MPI_Comm_dup</a:t>
            </a:r>
            <a:r>
              <a:rPr lang="en-US" sz="1200" dirty="0">
                <a:latin typeface="Consolas" charset="0"/>
                <a:ea typeface="Consolas" charset="0"/>
                <a:cs typeface="Consolas" charset="0"/>
              </a:rPr>
              <a:t>                              0.000034      0.003876      0.001999  0.10089 </a:t>
            </a:r>
          </a:p>
          <a:p>
            <a:r>
              <a:rPr lang="en-US" sz="1200" dirty="0">
                <a:latin typeface="Consolas" charset="0"/>
                <a:ea typeface="Consolas" charset="0"/>
                <a:cs typeface="Consolas" charset="0"/>
              </a:rPr>
              <a:t>main                                      0.009013      0.010797      0.010173  0.51335</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MPI_Reduce</a:t>
            </a:r>
            <a:r>
              <a:rPr lang="en-US" sz="1200" dirty="0">
                <a:latin typeface="Consolas" charset="0"/>
                <a:ea typeface="Consolas" charset="0"/>
                <a:cs typeface="Consolas" charset="0"/>
              </a:rPr>
              <a:t>                              0.000031      0.000049      0.000037  0.001886</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lulesh.cycle</a:t>
            </a:r>
            <a:r>
              <a:rPr lang="en-US" sz="1200" dirty="0">
                <a:latin typeface="Consolas" charset="0"/>
                <a:ea typeface="Consolas" charset="0"/>
                <a:cs typeface="Consolas" charset="0"/>
              </a:rPr>
              <a:t>                            0.002031      0.002258      0.002085  0.105220</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LagrangeLeapFrog</a:t>
            </a:r>
            <a:r>
              <a:rPr lang="en-US" sz="1200" dirty="0">
                <a:latin typeface="Consolas" charset="0"/>
                <a:ea typeface="Consolas" charset="0"/>
                <a:cs typeface="Consolas" charset="0"/>
              </a:rPr>
              <a:t>                      0.002158      0.002511      0.002227  0.112366</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CalcTimeConstraintsForElems</a:t>
            </a:r>
            <a:r>
              <a:rPr lang="en-US" sz="1200" dirty="0">
                <a:latin typeface="Consolas" charset="0"/>
                <a:ea typeface="Consolas" charset="0"/>
                <a:cs typeface="Consolas" charset="0"/>
              </a:rPr>
              <a:t>         0.015166      0.015443      0.015277  0.770922</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CalcQForElems</a:t>
            </a:r>
            <a:r>
              <a:rPr lang="en-US" sz="1200" dirty="0">
                <a:latin typeface="Consolas" charset="0"/>
                <a:ea typeface="Consolas" charset="0"/>
                <a:cs typeface="Consolas" charset="0"/>
              </a:rPr>
              <a:t>                     0.058781      0.060196      0.059699  3.01254 </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CalcMonotonicQForElems</a:t>
            </a:r>
            <a:r>
              <a:rPr lang="en-US" sz="1200" dirty="0">
                <a:latin typeface="Consolas" charset="0"/>
                <a:ea typeface="Consolas" charset="0"/>
                <a:cs typeface="Consolas" charset="0"/>
              </a:rPr>
              <a:t>          0.035331      0.041057      0.038496  1.942601</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CommMonoQ</a:t>
            </a:r>
            <a:r>
              <a:rPr lang="en-US" sz="1200" dirty="0">
                <a:latin typeface="Consolas" charset="0"/>
                <a:ea typeface="Consolas" charset="0"/>
                <a:cs typeface="Consolas" charset="0"/>
              </a:rPr>
              <a:t>                       0.005280      0.006152      0.005544  0.279781</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MPI_Wait</a:t>
            </a:r>
            <a:r>
              <a:rPr lang="en-US" sz="1200" dirty="0">
                <a:latin typeface="Consolas" charset="0"/>
                <a:ea typeface="Consolas" charset="0"/>
                <a:cs typeface="Consolas" charset="0"/>
              </a:rPr>
              <a:t>                      0.004182      0.084533      0.035324  1.78249 </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CommSend</a:t>
            </a:r>
            <a:r>
              <a:rPr lang="en-US" sz="1200" dirty="0">
                <a:latin typeface="Consolas" charset="0"/>
                <a:ea typeface="Consolas" charset="0"/>
                <a:cs typeface="Consolas" charset="0"/>
              </a:rPr>
              <a:t>                        0.006893      0.009062      0.008071  0.407298</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MPI_Waitall</a:t>
            </a:r>
            <a:r>
              <a:rPr lang="en-US" sz="1200" dirty="0">
                <a:latin typeface="Consolas" charset="0"/>
                <a:ea typeface="Consolas" charset="0"/>
                <a:cs typeface="Consolas" charset="0"/>
              </a:rPr>
              <a:t>                   0.000986      0.001778      0.001343  0.067789</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MPI_Isend</a:t>
            </a:r>
            <a:r>
              <a:rPr lang="en-US" sz="1200" dirty="0">
                <a:latin typeface="Consolas" charset="0"/>
                <a:ea typeface="Consolas" charset="0"/>
                <a:cs typeface="Consolas" charset="0"/>
              </a:rPr>
              <a:t>                     0.004564      0.005785      0.004930  0.248765</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CommRecv</a:t>
            </a:r>
            <a:r>
              <a:rPr lang="en-US" sz="1200" dirty="0">
                <a:latin typeface="Consolas" charset="0"/>
                <a:ea typeface="Consolas" charset="0"/>
                <a:cs typeface="Consolas" charset="0"/>
              </a:rPr>
              <a:t>                        0.002265      0.002616      0.002341  0.118144</a:t>
            </a:r>
          </a:p>
          <a:p>
            <a:r>
              <a:rPr lang="en-US" sz="1200" dirty="0">
                <a:latin typeface="Consolas" charset="0"/>
                <a:ea typeface="Consolas" charset="0"/>
                <a:cs typeface="Consolas" charset="0"/>
              </a:rPr>
              <a:t>[...] </a:t>
            </a:r>
          </a:p>
        </p:txBody>
      </p:sp>
      <p:pic>
        <p:nvPicPr>
          <p:cNvPr id="1026" name="Picture 2" descr="LULESH visualization">
            <a:extLst>
              <a:ext uri="{FF2B5EF4-FFF2-40B4-BE49-F238E27FC236}">
                <a16:creationId xmlns:a16="http://schemas.microsoft.com/office/drawing/2014/main" id="{C5BE94E2-37FE-4548-9C02-623930939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3182272"/>
            <a:ext cx="31623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756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4963418"/>
            <a:ext cx="10972800" cy="1384995"/>
          </a:xfrm>
        </p:spPr>
        <p:txBody>
          <a:bodyPr/>
          <a:lstStyle/>
          <a:p>
            <a:r>
              <a:rPr lang="en-US" dirty="0"/>
              <a:t>Top-level functions provide meaningful basis for performance analysis in LULESH</a:t>
            </a:r>
          </a:p>
          <a:p>
            <a:r>
              <a:rPr lang="en-US" dirty="0"/>
              <a:t>Annotated 17 out of 39 computational functions and 5 communication functions</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Region Annotations</a:t>
            </a:r>
          </a:p>
        </p:txBody>
      </p:sp>
      <p:sp>
        <p:nvSpPr>
          <p:cNvPr id="3" name="TextBox 2">
            <a:extLst>
              <a:ext uri="{FF2B5EF4-FFF2-40B4-BE49-F238E27FC236}">
                <a16:creationId xmlns:a16="http://schemas.microsoft.com/office/drawing/2014/main" id="{DE8CC5A1-E815-B649-AE6E-DEB57ED769A2}"/>
              </a:ext>
            </a:extLst>
          </p:cNvPr>
          <p:cNvSpPr txBox="1"/>
          <p:nvPr/>
        </p:nvSpPr>
        <p:spPr>
          <a:xfrm>
            <a:off x="3505200" y="2420229"/>
            <a:ext cx="5181599" cy="1384995"/>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void </a:t>
            </a:r>
            <a:r>
              <a:rPr lang="en-US" sz="1400" dirty="0" err="1">
                <a:latin typeface="Consolas" charset="0"/>
                <a:ea typeface="Consolas" charset="0"/>
                <a:cs typeface="Consolas" charset="0"/>
              </a:rPr>
              <a:t>CalcLagrangeElements</a:t>
            </a:r>
            <a:r>
              <a:rPr lang="en-US" sz="1400" dirty="0">
                <a:latin typeface="Consolas" charset="0"/>
                <a:ea typeface="Consolas" charset="0"/>
                <a:cs typeface="Consolas" charset="0"/>
              </a:rPr>
              <a:t>(Domain&amp; domain)</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CALI_CXX_MARK_FUNCTION</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br>
              <a:rPr lang="en-US" sz="1400" dirty="0">
                <a:latin typeface="Consolas" charset="0"/>
                <a:ea typeface="Consolas" charset="0"/>
                <a:cs typeface="Consolas" charset="0"/>
              </a:rPr>
            </a:br>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E267F40D-DFF2-2B43-AAE6-23123CAFBFA7}"/>
              </a:ext>
            </a:extLst>
          </p:cNvPr>
          <p:cNvSpPr txBox="1"/>
          <p:nvPr/>
        </p:nvSpPr>
        <p:spPr>
          <a:xfrm>
            <a:off x="4561412" y="3840272"/>
            <a:ext cx="3069174" cy="369332"/>
          </a:xfrm>
          <a:prstGeom prst="rect">
            <a:avLst/>
          </a:prstGeom>
          <a:noFill/>
        </p:spPr>
        <p:txBody>
          <a:bodyPr wrap="none" rtlCol="0">
            <a:spAutoFit/>
          </a:bodyPr>
          <a:lstStyle/>
          <a:p>
            <a:r>
              <a:rPr lang="en-US" dirty="0"/>
              <a:t>Function annotation in LULESH</a:t>
            </a:r>
          </a:p>
        </p:txBody>
      </p:sp>
    </p:spTree>
    <p:extLst>
      <p:ext uri="{BB962C8B-B14F-4D97-AF65-F5344CB8AC3E}">
        <p14:creationId xmlns:p14="http://schemas.microsoft.com/office/powerpoint/2010/main" val="3067201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4963418"/>
            <a:ext cx="10972800" cy="1384995"/>
          </a:xfrm>
        </p:spPr>
        <p:txBody>
          <a:bodyPr/>
          <a:lstStyle/>
          <a:p>
            <a:r>
              <a:rPr lang="en-US" dirty="0"/>
              <a:t>Annotation of the main time-stepping loop and iterations for loop profiling</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Main Loop Annotation</a:t>
            </a:r>
          </a:p>
        </p:txBody>
      </p:sp>
      <p:sp>
        <p:nvSpPr>
          <p:cNvPr id="3" name="TextBox 2">
            <a:extLst>
              <a:ext uri="{FF2B5EF4-FFF2-40B4-BE49-F238E27FC236}">
                <a16:creationId xmlns:a16="http://schemas.microsoft.com/office/drawing/2014/main" id="{DE8CC5A1-E815-B649-AE6E-DEB57ED769A2}"/>
              </a:ext>
            </a:extLst>
          </p:cNvPr>
          <p:cNvSpPr txBox="1"/>
          <p:nvPr/>
        </p:nvSpPr>
        <p:spPr>
          <a:xfrm>
            <a:off x="609600" y="1894582"/>
            <a:ext cx="10972800" cy="2031325"/>
          </a:xfrm>
          <a:prstGeom prst="rect">
            <a:avLst/>
          </a:prstGeom>
          <a:noFill/>
          <a:ln>
            <a:solidFill>
              <a:schemeClr val="accent3">
                <a:lumMod val="50000"/>
              </a:schemeClr>
            </a:solidFill>
          </a:ln>
        </p:spPr>
        <p:txBody>
          <a:bodyPr wrap="square" rtlCol="0">
            <a:spAutoFit/>
          </a:bodyPr>
          <a:lstStyle/>
          <a:p>
            <a:r>
              <a:rPr lang="en-US" sz="1400" dirty="0">
                <a:solidFill>
                  <a:schemeClr val="tx2"/>
                </a:solidFill>
                <a:latin typeface="Consolas" charset="0"/>
                <a:ea typeface="Consolas" charset="0"/>
                <a:cs typeface="Consolas" charset="0"/>
              </a:rPr>
              <a:t>CALI_CXX_MARK_LOOP_BEGIN</a:t>
            </a:r>
            <a:r>
              <a:rPr lang="en-US" sz="1400" dirty="0">
                <a:latin typeface="Consolas" charset="0"/>
                <a:ea typeface="Consolas" charset="0"/>
                <a:cs typeface="Consolas" charset="0"/>
              </a:rPr>
              <a:t>(</a:t>
            </a:r>
            <a:r>
              <a:rPr lang="en-US" sz="1400" dirty="0" err="1">
                <a:latin typeface="Consolas" charset="0"/>
                <a:ea typeface="Consolas" charset="0"/>
                <a:cs typeface="Consolas" charset="0"/>
              </a:rPr>
              <a:t>cycleloop</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lulesh.cycle</a:t>
            </a:r>
            <a:r>
              <a:rPr lang="en-US" sz="1400" dirty="0">
                <a:latin typeface="Consolas" charset="0"/>
                <a:ea typeface="Consolas" charset="0"/>
                <a:cs typeface="Consolas" charset="0"/>
              </a:rPr>
              <a:t>");</a:t>
            </a:r>
          </a:p>
          <a:p>
            <a:br>
              <a:rPr lang="en-US" sz="1400" dirty="0">
                <a:latin typeface="Consolas" charset="0"/>
                <a:ea typeface="Consolas" charset="0"/>
                <a:cs typeface="Consolas" charset="0"/>
              </a:rPr>
            </a:br>
            <a:r>
              <a:rPr lang="en-US" sz="1400" dirty="0">
                <a:latin typeface="Consolas" charset="0"/>
                <a:ea typeface="Consolas" charset="0"/>
                <a:cs typeface="Consolas" charset="0"/>
              </a:rPr>
              <a:t>while((</a:t>
            </a:r>
            <a:r>
              <a:rPr lang="en-US" sz="1400" dirty="0" err="1">
                <a:latin typeface="Consolas" charset="0"/>
                <a:ea typeface="Consolas" charset="0"/>
                <a:cs typeface="Consolas" charset="0"/>
              </a:rPr>
              <a:t>locDom</a:t>
            </a:r>
            <a:r>
              <a:rPr lang="en-US" sz="1400" dirty="0">
                <a:latin typeface="Consolas" charset="0"/>
                <a:ea typeface="Consolas" charset="0"/>
                <a:cs typeface="Consolas" charset="0"/>
              </a:rPr>
              <a:t>-&gt;time() &lt; </a:t>
            </a:r>
            <a:r>
              <a:rPr lang="en-US" sz="1400" dirty="0" err="1">
                <a:latin typeface="Consolas" charset="0"/>
                <a:ea typeface="Consolas" charset="0"/>
                <a:cs typeface="Consolas" charset="0"/>
              </a:rPr>
              <a:t>locDom</a:t>
            </a:r>
            <a:r>
              <a:rPr lang="en-US" sz="1400" dirty="0">
                <a:latin typeface="Consolas" charset="0"/>
                <a:ea typeface="Consolas" charset="0"/>
                <a:cs typeface="Consolas" charset="0"/>
              </a:rPr>
              <a:t>-&gt;</a:t>
            </a:r>
            <a:r>
              <a:rPr lang="en-US" sz="1400" dirty="0" err="1">
                <a:latin typeface="Consolas" charset="0"/>
                <a:ea typeface="Consolas" charset="0"/>
                <a:cs typeface="Consolas" charset="0"/>
              </a:rPr>
              <a:t>stoptime</a:t>
            </a:r>
            <a:r>
              <a:rPr lang="en-US" sz="1400" dirty="0">
                <a:latin typeface="Consolas" charset="0"/>
                <a:ea typeface="Consolas" charset="0"/>
                <a:cs typeface="Consolas" charset="0"/>
              </a:rPr>
              <a:t>()) &amp;&amp; (</a:t>
            </a:r>
            <a:r>
              <a:rPr lang="en-US" sz="1400" dirty="0" err="1">
                <a:latin typeface="Consolas" charset="0"/>
                <a:ea typeface="Consolas" charset="0"/>
                <a:cs typeface="Consolas" charset="0"/>
              </a:rPr>
              <a:t>locDom</a:t>
            </a:r>
            <a:r>
              <a:rPr lang="en-US" sz="1400" dirty="0">
                <a:latin typeface="Consolas" charset="0"/>
                <a:ea typeface="Consolas" charset="0"/>
                <a:cs typeface="Consolas" charset="0"/>
              </a:rPr>
              <a:t>-&gt;cycle() &lt; </a:t>
            </a:r>
            <a:r>
              <a:rPr lang="en-US" sz="1400" dirty="0" err="1">
                <a:latin typeface="Consolas" charset="0"/>
                <a:ea typeface="Consolas" charset="0"/>
                <a:cs typeface="Consolas" charset="0"/>
              </a:rPr>
              <a:t>opts.its</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CALI_CXX_MARK_LOOP_ITERATION</a:t>
            </a:r>
            <a:r>
              <a:rPr lang="en-US" sz="1400" dirty="0">
                <a:latin typeface="Consolas" charset="0"/>
                <a:ea typeface="Consolas" charset="0"/>
                <a:cs typeface="Consolas" charset="0"/>
              </a:rPr>
              <a:t>(</a:t>
            </a:r>
            <a:r>
              <a:rPr lang="en-US" sz="1400" dirty="0" err="1">
                <a:latin typeface="Consolas" charset="0"/>
                <a:ea typeface="Consolas" charset="0"/>
                <a:cs typeface="Consolas" charset="0"/>
              </a:rPr>
              <a:t>cycleloop</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locDom</a:t>
            </a:r>
            <a:r>
              <a:rPr lang="en-US" sz="1400" dirty="0">
                <a:latin typeface="Consolas" charset="0"/>
                <a:ea typeface="Consolas" charset="0"/>
                <a:cs typeface="Consolas" charset="0"/>
              </a:rPr>
              <a:t>-&gt;cycle());</a:t>
            </a:r>
          </a:p>
          <a:p>
            <a:r>
              <a:rPr lang="en-US" sz="1400" dirty="0">
                <a:latin typeface="Consolas" charset="0"/>
                <a:ea typeface="Consolas" charset="0"/>
                <a:cs typeface="Consolas" charset="0"/>
              </a:rPr>
              <a:t>  </a:t>
            </a:r>
          </a:p>
          <a:p>
            <a:r>
              <a:rPr lang="en-US" sz="1400" dirty="0">
                <a:latin typeface="Consolas" charset="0"/>
                <a:ea typeface="Consolas" charset="0"/>
                <a:cs typeface="Consolas" charset="0"/>
              </a:rPr>
              <a:t>  // ...</a:t>
            </a:r>
          </a:p>
          <a:p>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solidFill>
                  <a:schemeClr val="tx2"/>
                </a:solidFill>
                <a:latin typeface="Consolas" charset="0"/>
                <a:ea typeface="Consolas" charset="0"/>
                <a:cs typeface="Consolas" charset="0"/>
              </a:rPr>
              <a:t>CALI_CXX_MARK_LOOP_END</a:t>
            </a:r>
            <a:r>
              <a:rPr lang="en-US" sz="1400" dirty="0">
                <a:latin typeface="Consolas" charset="0"/>
                <a:ea typeface="Consolas" charset="0"/>
                <a:cs typeface="Consolas" charset="0"/>
              </a:rPr>
              <a:t>(</a:t>
            </a:r>
            <a:r>
              <a:rPr lang="en-US" sz="1400" dirty="0" err="1">
                <a:latin typeface="Consolas" charset="0"/>
                <a:ea typeface="Consolas" charset="0"/>
                <a:cs typeface="Consolas" charset="0"/>
              </a:rPr>
              <a:t>cycleloop</a:t>
            </a:r>
            <a:r>
              <a:rPr lang="en-US" sz="1400" dirty="0">
                <a:latin typeface="Consolas" charset="0"/>
                <a:ea typeface="Consolas" charset="0"/>
                <a:cs typeface="Consolas" charset="0"/>
              </a:rPr>
              <a:t>);</a:t>
            </a:r>
          </a:p>
        </p:txBody>
      </p:sp>
      <p:sp>
        <p:nvSpPr>
          <p:cNvPr id="4" name="TextBox 3">
            <a:extLst>
              <a:ext uri="{FF2B5EF4-FFF2-40B4-BE49-F238E27FC236}">
                <a16:creationId xmlns:a16="http://schemas.microsoft.com/office/drawing/2014/main" id="{E267F40D-DFF2-2B43-AAE6-23123CAFBFA7}"/>
              </a:ext>
            </a:extLst>
          </p:cNvPr>
          <p:cNvSpPr txBox="1"/>
          <p:nvPr/>
        </p:nvSpPr>
        <p:spPr>
          <a:xfrm>
            <a:off x="4561413" y="3958811"/>
            <a:ext cx="3202223" cy="369332"/>
          </a:xfrm>
          <a:prstGeom prst="rect">
            <a:avLst/>
          </a:prstGeom>
          <a:noFill/>
        </p:spPr>
        <p:txBody>
          <a:bodyPr wrap="none" rtlCol="0">
            <a:spAutoFit/>
          </a:bodyPr>
          <a:lstStyle/>
          <a:p>
            <a:r>
              <a:rPr lang="en-US" dirty="0"/>
              <a:t>Main loop annotation in LULESH</a:t>
            </a:r>
          </a:p>
        </p:txBody>
      </p:sp>
    </p:spTree>
    <p:extLst>
      <p:ext uri="{BB962C8B-B14F-4D97-AF65-F5344CB8AC3E}">
        <p14:creationId xmlns:p14="http://schemas.microsoft.com/office/powerpoint/2010/main" val="15132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2625A5-5129-B240-8193-DF03FE63FA8D}"/>
              </a:ext>
            </a:extLst>
          </p:cNvPr>
          <p:cNvSpPr>
            <a:spLocks noGrp="1"/>
          </p:cNvSpPr>
          <p:nvPr>
            <p:ph type="title"/>
          </p:nvPr>
        </p:nvSpPr>
        <p:spPr/>
        <p:txBody>
          <a:bodyPr/>
          <a:lstStyle/>
          <a:p>
            <a:r>
              <a:rPr lang="en-US" dirty="0"/>
              <a:t>Performance Analysis with Caliper, SPOT and Hatchet</a:t>
            </a:r>
          </a:p>
        </p:txBody>
      </p:sp>
      <p:pic>
        <p:nvPicPr>
          <p:cNvPr id="4" name="Picture 3">
            <a:extLst>
              <a:ext uri="{FF2B5EF4-FFF2-40B4-BE49-F238E27FC236}">
                <a16:creationId xmlns:a16="http://schemas.microsoft.com/office/drawing/2014/main" id="{252C5865-B9BC-DB43-83C7-160CD36F1C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3236" y="3285423"/>
            <a:ext cx="1552832" cy="670977"/>
          </a:xfrm>
          <a:prstGeom prst="rect">
            <a:avLst/>
          </a:prstGeom>
        </p:spPr>
      </p:pic>
      <p:sp>
        <p:nvSpPr>
          <p:cNvPr id="5" name="TextBox 4">
            <a:extLst>
              <a:ext uri="{FF2B5EF4-FFF2-40B4-BE49-F238E27FC236}">
                <a16:creationId xmlns:a16="http://schemas.microsoft.com/office/drawing/2014/main" id="{EEC712E0-4BCE-FB4D-8C09-5B3279288102}"/>
              </a:ext>
            </a:extLst>
          </p:cNvPr>
          <p:cNvSpPr txBox="1"/>
          <p:nvPr/>
        </p:nvSpPr>
        <p:spPr>
          <a:xfrm>
            <a:off x="609600" y="4108108"/>
            <a:ext cx="3080105" cy="1169551"/>
          </a:xfrm>
          <a:prstGeom prst="rect">
            <a:avLst/>
          </a:prstGeom>
          <a:noFill/>
          <a:ln>
            <a:solidFill>
              <a:schemeClr val="accent3">
                <a:lumMod val="50000"/>
              </a:schemeClr>
            </a:solidFill>
          </a:ln>
        </p:spPr>
        <p:txBody>
          <a:bodyPr wrap="square" rtlCol="0">
            <a:spAutoFit/>
          </a:bodyPr>
          <a:lstStyle/>
          <a:p>
            <a:r>
              <a:rPr lang="en-US" sz="1000" dirty="0">
                <a:latin typeface="Consolas" charset="0"/>
                <a:ea typeface="Consolas" charset="0"/>
                <a:cs typeface="Consolas" charset="0"/>
              </a:rPr>
              <a:t>#include &lt;caliper/</a:t>
            </a:r>
            <a:r>
              <a:rPr lang="en-US" sz="1000" dirty="0" err="1">
                <a:latin typeface="Consolas" charset="0"/>
                <a:ea typeface="Consolas" charset="0"/>
                <a:cs typeface="Consolas" charset="0"/>
              </a:rPr>
              <a:t>cali.h</a:t>
            </a:r>
            <a:r>
              <a:rPr lang="en-US" sz="1000" dirty="0">
                <a:latin typeface="Consolas" charset="0"/>
                <a:ea typeface="Consolas" charset="0"/>
                <a:cs typeface="Consolas" charset="0"/>
              </a:rPr>
              <a:t>&gt;</a:t>
            </a:r>
          </a:p>
          <a:p>
            <a:endParaRPr lang="en-US" sz="1000" dirty="0">
              <a:latin typeface="Consolas" charset="0"/>
              <a:ea typeface="Consolas" charset="0"/>
              <a:cs typeface="Consolas" charset="0"/>
            </a:endParaRPr>
          </a:p>
          <a:p>
            <a:r>
              <a:rPr lang="en-US" sz="1000" b="1" dirty="0">
                <a:latin typeface="Consolas" charset="0"/>
                <a:ea typeface="Consolas" charset="0"/>
                <a:cs typeface="Consolas" charset="0"/>
              </a:rPr>
              <a:t>void </a:t>
            </a:r>
            <a:r>
              <a:rPr lang="en-US" sz="1000" dirty="0" err="1">
                <a:latin typeface="Consolas" charset="0"/>
                <a:ea typeface="Consolas" charset="0"/>
                <a:cs typeface="Consolas" charset="0"/>
              </a:rPr>
              <a:t>LagrangeElements</a:t>
            </a:r>
            <a:r>
              <a:rPr lang="en-US" sz="1000" dirty="0">
                <a:latin typeface="Consolas" charset="0"/>
                <a:ea typeface="Consolas" charset="0"/>
                <a:cs typeface="Consolas" charset="0"/>
              </a:rPr>
              <a:t>(Domain&amp; domain, </a:t>
            </a:r>
            <a:r>
              <a:rPr lang="en-US" sz="1000" dirty="0" err="1">
                <a:latin typeface="Consolas" charset="0"/>
                <a:ea typeface="Consolas" charset="0"/>
                <a:cs typeface="Consolas" charset="0"/>
              </a:rPr>
              <a:t>Index_t</a:t>
            </a:r>
            <a:r>
              <a:rPr lang="en-US" sz="1000" dirty="0">
                <a:latin typeface="Consolas" charset="0"/>
                <a:ea typeface="Consolas" charset="0"/>
                <a:cs typeface="Consolas" charset="0"/>
              </a:rPr>
              <a:t> </a:t>
            </a:r>
            <a:r>
              <a:rPr lang="en-US" sz="1000" dirty="0" err="1">
                <a:latin typeface="Consolas" charset="0"/>
                <a:ea typeface="Consolas" charset="0"/>
                <a:cs typeface="Consolas" charset="0"/>
              </a:rPr>
              <a:t>numElem</a:t>
            </a:r>
            <a:r>
              <a:rPr lang="en-US" sz="1000" dirty="0">
                <a:latin typeface="Consolas" charset="0"/>
                <a:ea typeface="Consolas" charset="0"/>
                <a:cs typeface="Consolas" charset="0"/>
              </a:rPr>
              <a:t>)</a:t>
            </a:r>
          </a:p>
          <a:p>
            <a:r>
              <a:rPr lang="en-US" sz="1000" dirty="0">
                <a:latin typeface="Consolas" charset="0"/>
                <a:ea typeface="Consolas" charset="0"/>
                <a:cs typeface="Consolas" charset="0"/>
              </a:rPr>
              <a:t>{</a:t>
            </a:r>
          </a:p>
          <a:p>
            <a:r>
              <a:rPr lang="en-US" sz="1000" dirty="0">
                <a:latin typeface="Consolas" charset="0"/>
                <a:ea typeface="Consolas" charset="0"/>
                <a:cs typeface="Consolas" charset="0"/>
              </a:rPr>
              <a:t>   </a:t>
            </a:r>
            <a:r>
              <a:rPr lang="en-US" sz="1000" dirty="0">
                <a:solidFill>
                  <a:schemeClr val="tx2"/>
                </a:solidFill>
                <a:latin typeface="Consolas" charset="0"/>
                <a:ea typeface="Consolas" charset="0"/>
                <a:cs typeface="Consolas" charset="0"/>
              </a:rPr>
              <a:t>CALI_CXX_MARK_FUNCTION;</a:t>
            </a:r>
          </a:p>
          <a:p>
            <a:r>
              <a:rPr lang="en-US" sz="1000" dirty="0">
                <a:latin typeface="Consolas" charset="0"/>
                <a:ea typeface="Consolas" charset="0"/>
                <a:cs typeface="Consolas" charset="0"/>
              </a:rPr>
              <a:t>// ...</a:t>
            </a:r>
          </a:p>
        </p:txBody>
      </p:sp>
      <p:pic>
        <p:nvPicPr>
          <p:cNvPr id="1026" name="Picture 2">
            <a:extLst>
              <a:ext uri="{FF2B5EF4-FFF2-40B4-BE49-F238E27FC236}">
                <a16:creationId xmlns:a16="http://schemas.microsoft.com/office/drawing/2014/main" id="{93513C06-E453-C946-BA45-D1EF51996E46}"/>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9311084" y="3195164"/>
            <a:ext cx="2271314" cy="20824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tchet">
            <a:extLst>
              <a:ext uri="{FF2B5EF4-FFF2-40B4-BE49-F238E27FC236}">
                <a16:creationId xmlns:a16="http://schemas.microsoft.com/office/drawing/2014/main" id="{D39E70F0-0E98-B044-9C2A-FEEB5293DCA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818764" y="2702672"/>
            <a:ext cx="720297" cy="8215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FA738C-CD7D-7F43-994B-CA5D0AE1B40E}"/>
              </a:ext>
            </a:extLst>
          </p:cNvPr>
          <p:cNvSpPr txBox="1"/>
          <p:nvPr/>
        </p:nvSpPr>
        <p:spPr>
          <a:xfrm>
            <a:off x="678194" y="5301567"/>
            <a:ext cx="2942922" cy="646331"/>
          </a:xfrm>
          <a:prstGeom prst="rect">
            <a:avLst/>
          </a:prstGeom>
          <a:noFill/>
        </p:spPr>
        <p:txBody>
          <a:bodyPr wrap="none" rtlCol="0">
            <a:spAutoFit/>
          </a:bodyPr>
          <a:lstStyle/>
          <a:p>
            <a:pPr algn="ctr"/>
            <a:r>
              <a:rPr lang="en-US" dirty="0"/>
              <a:t>Caliper:</a:t>
            </a:r>
            <a:br>
              <a:rPr lang="en-US" dirty="0"/>
            </a:br>
            <a:r>
              <a:rPr lang="en-US" dirty="0"/>
              <a:t>Instrumentation and Profiling</a:t>
            </a:r>
          </a:p>
        </p:txBody>
      </p:sp>
      <p:sp>
        <p:nvSpPr>
          <p:cNvPr id="10" name="TextBox 9">
            <a:extLst>
              <a:ext uri="{FF2B5EF4-FFF2-40B4-BE49-F238E27FC236}">
                <a16:creationId xmlns:a16="http://schemas.microsoft.com/office/drawing/2014/main" id="{7094D2EF-31EA-F74A-A1EC-31CCA01CFA6A}"/>
              </a:ext>
            </a:extLst>
          </p:cNvPr>
          <p:cNvSpPr txBox="1"/>
          <p:nvPr/>
        </p:nvSpPr>
        <p:spPr>
          <a:xfrm>
            <a:off x="8996441" y="5301567"/>
            <a:ext cx="2900602" cy="646331"/>
          </a:xfrm>
          <a:prstGeom prst="rect">
            <a:avLst/>
          </a:prstGeom>
          <a:noFill/>
        </p:spPr>
        <p:txBody>
          <a:bodyPr wrap="none" rtlCol="0">
            <a:spAutoFit/>
          </a:bodyPr>
          <a:lstStyle/>
          <a:p>
            <a:pPr algn="ctr"/>
            <a:r>
              <a:rPr lang="en-US" dirty="0"/>
              <a:t>Hatchet:</a:t>
            </a:r>
            <a:br>
              <a:rPr lang="en-US" dirty="0"/>
            </a:br>
            <a:r>
              <a:rPr lang="en-US" dirty="0"/>
              <a:t> Call graph analysis in Python</a:t>
            </a:r>
          </a:p>
        </p:txBody>
      </p:sp>
      <p:pic>
        <p:nvPicPr>
          <p:cNvPr id="9" name="Picture 8">
            <a:extLst>
              <a:ext uri="{FF2B5EF4-FFF2-40B4-BE49-F238E27FC236}">
                <a16:creationId xmlns:a16="http://schemas.microsoft.com/office/drawing/2014/main" id="{1F9ECA61-30B2-7C4A-B343-F315EAEEA34F}"/>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200740" y="1575854"/>
            <a:ext cx="4007090" cy="2277810"/>
          </a:xfrm>
          <a:prstGeom prst="rect">
            <a:avLst/>
          </a:prstGeom>
        </p:spPr>
      </p:pic>
      <p:sp>
        <p:nvSpPr>
          <p:cNvPr id="11" name="TextBox 10">
            <a:extLst>
              <a:ext uri="{FF2B5EF4-FFF2-40B4-BE49-F238E27FC236}">
                <a16:creationId xmlns:a16="http://schemas.microsoft.com/office/drawing/2014/main" id="{17E42DCC-3481-FD4D-8C64-AF5C89A139EB}"/>
              </a:ext>
            </a:extLst>
          </p:cNvPr>
          <p:cNvSpPr txBox="1"/>
          <p:nvPr/>
        </p:nvSpPr>
        <p:spPr>
          <a:xfrm>
            <a:off x="5040306" y="3956400"/>
            <a:ext cx="2412262" cy="923330"/>
          </a:xfrm>
          <a:prstGeom prst="rect">
            <a:avLst/>
          </a:prstGeom>
          <a:noFill/>
        </p:spPr>
        <p:txBody>
          <a:bodyPr wrap="none" rtlCol="0">
            <a:spAutoFit/>
          </a:bodyPr>
          <a:lstStyle/>
          <a:p>
            <a:pPr algn="ctr"/>
            <a:r>
              <a:rPr lang="en-US" dirty="0"/>
              <a:t>SPOT web frontend: </a:t>
            </a:r>
            <a:br>
              <a:rPr lang="en-US" dirty="0"/>
            </a:br>
            <a:r>
              <a:rPr lang="en-US" dirty="0"/>
              <a:t>Analysis of </a:t>
            </a:r>
            <a:br>
              <a:rPr lang="en-US" dirty="0"/>
            </a:br>
            <a:r>
              <a:rPr lang="en-US" dirty="0"/>
              <a:t>large collections of runs</a:t>
            </a:r>
          </a:p>
        </p:txBody>
      </p:sp>
      <p:cxnSp>
        <p:nvCxnSpPr>
          <p:cNvPr id="13" name="Straight Arrow Connector 12">
            <a:extLst>
              <a:ext uri="{FF2B5EF4-FFF2-40B4-BE49-F238E27FC236}">
                <a16:creationId xmlns:a16="http://schemas.microsoft.com/office/drawing/2014/main" id="{68C49AAD-B887-834B-BF41-BBF8F20B4D40}"/>
              </a:ext>
            </a:extLst>
          </p:cNvPr>
          <p:cNvCxnSpPr>
            <a:cxnSpLocks/>
          </p:cNvCxnSpPr>
          <p:nvPr/>
        </p:nvCxnSpPr>
        <p:spPr>
          <a:xfrm flipV="1">
            <a:off x="2273112" y="1956287"/>
            <a:ext cx="1594350" cy="1157181"/>
          </a:xfrm>
          <a:prstGeom prst="straightConnector1">
            <a:avLst/>
          </a:prstGeom>
          <a:ln w="88900"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38B5B57-50BF-7748-9A5F-DEB111A289D6}"/>
              </a:ext>
            </a:extLst>
          </p:cNvPr>
          <p:cNvCxnSpPr>
            <a:cxnSpLocks/>
          </p:cNvCxnSpPr>
          <p:nvPr/>
        </p:nvCxnSpPr>
        <p:spPr>
          <a:xfrm>
            <a:off x="4200740" y="5362278"/>
            <a:ext cx="4370149" cy="0"/>
          </a:xfrm>
          <a:prstGeom prst="straightConnector1">
            <a:avLst/>
          </a:prstGeom>
          <a:ln w="88900"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C7605FC-BE16-C441-B731-49B4FF16046C}"/>
              </a:ext>
            </a:extLst>
          </p:cNvPr>
          <p:cNvCxnSpPr>
            <a:cxnSpLocks/>
            <a:endCxn id="1026" idx="0"/>
          </p:cNvCxnSpPr>
          <p:nvPr/>
        </p:nvCxnSpPr>
        <p:spPr>
          <a:xfrm>
            <a:off x="8403771" y="1956287"/>
            <a:ext cx="2042970" cy="1238877"/>
          </a:xfrm>
          <a:prstGeom prst="straightConnector1">
            <a:avLst/>
          </a:prstGeom>
          <a:ln w="88900"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85CDC6F-D33D-DB42-A198-A184F67E1609}"/>
              </a:ext>
            </a:extLst>
          </p:cNvPr>
          <p:cNvSpPr txBox="1"/>
          <p:nvPr/>
        </p:nvSpPr>
        <p:spPr>
          <a:xfrm>
            <a:off x="1784794" y="2227100"/>
            <a:ext cx="1141274" cy="307777"/>
          </a:xfrm>
          <a:prstGeom prst="rect">
            <a:avLst/>
          </a:prstGeom>
          <a:solidFill>
            <a:schemeClr val="accent3">
              <a:lumMod val="20000"/>
              <a:lumOff val="80000"/>
            </a:schemeClr>
          </a:solidFill>
        </p:spPr>
        <p:txBody>
          <a:bodyPr wrap="none" rtlCol="0">
            <a:spAutoFit/>
          </a:bodyPr>
          <a:lstStyle/>
          <a:p>
            <a:r>
              <a:rPr lang="en-US" sz="1400" dirty="0"/>
              <a:t>“spot” config</a:t>
            </a:r>
          </a:p>
        </p:txBody>
      </p:sp>
      <p:sp>
        <p:nvSpPr>
          <p:cNvPr id="15" name="TextBox 14">
            <a:extLst>
              <a:ext uri="{FF2B5EF4-FFF2-40B4-BE49-F238E27FC236}">
                <a16:creationId xmlns:a16="http://schemas.microsoft.com/office/drawing/2014/main" id="{62603425-0495-BC4B-91B0-3CBD5257C622}"/>
              </a:ext>
            </a:extLst>
          </p:cNvPr>
          <p:cNvSpPr txBox="1"/>
          <p:nvPr/>
        </p:nvSpPr>
        <p:spPr>
          <a:xfrm>
            <a:off x="5382622" y="5449390"/>
            <a:ext cx="1923540" cy="523220"/>
          </a:xfrm>
          <a:prstGeom prst="rect">
            <a:avLst/>
          </a:prstGeom>
          <a:solidFill>
            <a:schemeClr val="accent3">
              <a:lumMod val="20000"/>
              <a:lumOff val="80000"/>
            </a:schemeClr>
          </a:solidFill>
        </p:spPr>
        <p:txBody>
          <a:bodyPr wrap="none" rtlCol="0">
            <a:spAutoFit/>
          </a:bodyPr>
          <a:lstStyle/>
          <a:p>
            <a:r>
              <a:rPr lang="en-US" sz="1400" dirty="0"/>
              <a:t>hatchet-region-profile, </a:t>
            </a:r>
            <a:br>
              <a:rPr lang="en-US" sz="1400" dirty="0"/>
            </a:br>
            <a:r>
              <a:rPr lang="en-US" sz="1400" dirty="0"/>
              <a:t>hatchet-sample-profile</a:t>
            </a:r>
          </a:p>
        </p:txBody>
      </p:sp>
      <p:sp>
        <p:nvSpPr>
          <p:cNvPr id="16" name="TextBox 15">
            <a:extLst>
              <a:ext uri="{FF2B5EF4-FFF2-40B4-BE49-F238E27FC236}">
                <a16:creationId xmlns:a16="http://schemas.microsoft.com/office/drawing/2014/main" id="{B7380108-4F82-0442-AA78-7A33A1E63CD4}"/>
              </a:ext>
            </a:extLst>
          </p:cNvPr>
          <p:cNvSpPr txBox="1"/>
          <p:nvPr/>
        </p:nvSpPr>
        <p:spPr>
          <a:xfrm>
            <a:off x="9261979" y="1790896"/>
            <a:ext cx="1850315" cy="523220"/>
          </a:xfrm>
          <a:prstGeom prst="rect">
            <a:avLst/>
          </a:prstGeom>
          <a:solidFill>
            <a:schemeClr val="accent3">
              <a:lumMod val="20000"/>
              <a:lumOff val="80000"/>
            </a:schemeClr>
          </a:solidFill>
        </p:spPr>
        <p:txBody>
          <a:bodyPr wrap="none" rtlCol="0">
            <a:spAutoFit/>
          </a:bodyPr>
          <a:lstStyle/>
          <a:p>
            <a:pPr algn="ctr"/>
            <a:r>
              <a:rPr lang="en-US" sz="1400" dirty="0"/>
              <a:t>Pre-populated </a:t>
            </a:r>
            <a:r>
              <a:rPr lang="en-US" sz="1400" dirty="0" err="1"/>
              <a:t>Jupyter</a:t>
            </a:r>
            <a:r>
              <a:rPr lang="en-US" sz="1400" dirty="0"/>
              <a:t> </a:t>
            </a:r>
            <a:br>
              <a:rPr lang="en-US" sz="1400" dirty="0"/>
            </a:br>
            <a:r>
              <a:rPr lang="en-US" sz="1400" dirty="0"/>
              <a:t>notebooks</a:t>
            </a:r>
          </a:p>
        </p:txBody>
      </p:sp>
    </p:spTree>
    <p:extLst>
      <p:ext uri="{BB962C8B-B14F-4D97-AF65-F5344CB8AC3E}">
        <p14:creationId xmlns:p14="http://schemas.microsoft.com/office/powerpoint/2010/main" val="290271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5133508"/>
            <a:ext cx="10972800" cy="1214905"/>
          </a:xfrm>
        </p:spPr>
        <p:txBody>
          <a:bodyPr/>
          <a:lstStyle/>
          <a:p>
            <a:r>
              <a:rPr lang="en-US" dirty="0"/>
              <a:t>Profiling control via </a:t>
            </a:r>
            <a:r>
              <a:rPr lang="en-US" dirty="0" err="1"/>
              <a:t>ConfigManager</a:t>
            </a:r>
            <a:r>
              <a:rPr lang="en-US" dirty="0"/>
              <a:t> API</a:t>
            </a:r>
          </a:p>
          <a:p>
            <a:r>
              <a:rPr lang="en-US" dirty="0"/>
              <a:t>Modified LULESH command-line parsing code to read Caliper config string (not shown)</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Initialization and </a:t>
            </a:r>
            <a:r>
              <a:rPr lang="en-US" dirty="0" err="1"/>
              <a:t>ConfigManager</a:t>
            </a:r>
            <a:endParaRPr lang="en-US" dirty="0"/>
          </a:p>
        </p:txBody>
      </p:sp>
      <p:sp>
        <p:nvSpPr>
          <p:cNvPr id="3" name="TextBox 2">
            <a:extLst>
              <a:ext uri="{FF2B5EF4-FFF2-40B4-BE49-F238E27FC236}">
                <a16:creationId xmlns:a16="http://schemas.microsoft.com/office/drawing/2014/main" id="{DE8CC5A1-E815-B649-AE6E-DEB57ED769A2}"/>
              </a:ext>
            </a:extLst>
          </p:cNvPr>
          <p:cNvSpPr txBox="1"/>
          <p:nvPr/>
        </p:nvSpPr>
        <p:spPr>
          <a:xfrm>
            <a:off x="609600" y="1379203"/>
            <a:ext cx="10972800" cy="3108543"/>
          </a:xfrm>
          <a:prstGeom prst="rect">
            <a:avLst/>
          </a:prstGeom>
          <a:noFill/>
          <a:ln>
            <a:solidFill>
              <a:schemeClr val="accent3">
                <a:lumMod val="50000"/>
              </a:schemeClr>
            </a:solidFill>
          </a:ln>
        </p:spPr>
        <p:txBody>
          <a:bodyPr wrap="square" rtlCol="0">
            <a:spAutoFit/>
          </a:bodyPr>
          <a:lstStyle/>
          <a:p>
            <a:r>
              <a:rPr lang="en-US" sz="1400" dirty="0" err="1">
                <a:solidFill>
                  <a:schemeClr val="tx2"/>
                </a:solidFill>
                <a:latin typeface="Consolas" charset="0"/>
                <a:ea typeface="Consolas" charset="0"/>
                <a:cs typeface="Consolas" charset="0"/>
              </a:rPr>
              <a:t>adiak</a:t>
            </a:r>
            <a:r>
              <a:rPr lang="en-US" sz="1400" dirty="0">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init</a:t>
            </a:r>
            <a:r>
              <a:rPr lang="en-US" sz="1400" dirty="0">
                <a:latin typeface="Consolas" charset="0"/>
                <a:ea typeface="Consolas" charset="0"/>
                <a:cs typeface="Consolas" charset="0"/>
              </a:rPr>
              <a:t>(</a:t>
            </a:r>
            <a:r>
              <a:rPr lang="en-US" sz="1400" dirty="0" err="1">
                <a:latin typeface="Consolas" charset="0"/>
                <a:ea typeface="Consolas" charset="0"/>
                <a:cs typeface="Consolas" charset="0"/>
              </a:rPr>
              <a:t>adiak_comm_p</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cali</a:t>
            </a:r>
            <a:r>
              <a:rPr lang="en-US" sz="1400" dirty="0">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ConfigManager</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a:latin typeface="Consolas" charset="0"/>
                <a:ea typeface="Consolas" charset="0"/>
                <a:cs typeface="Consolas" charset="0"/>
              </a:rPr>
              <a:t>;</a:t>
            </a:r>
            <a:br>
              <a:rPr lang="en-US" sz="1400" dirty="0">
                <a:latin typeface="Consolas" charset="0"/>
                <a:ea typeface="Consolas" charset="0"/>
                <a:cs typeface="Consolas" charset="0"/>
              </a:rPr>
            </a:br>
            <a:r>
              <a:rPr lang="en-US" sz="1400" dirty="0">
                <a:latin typeface="Consolas" charset="0"/>
                <a:ea typeface="Consolas" charset="0"/>
                <a:cs typeface="Consolas" charset="0"/>
              </a:rPr>
              <a:t>if (!</a:t>
            </a:r>
            <a:r>
              <a:rPr lang="en-US" sz="1400" dirty="0" err="1">
                <a:latin typeface="Consolas" charset="0"/>
                <a:ea typeface="Consolas" charset="0"/>
                <a:cs typeface="Consolas" charset="0"/>
              </a:rPr>
              <a:t>opts.caliperConfig.empty</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add</a:t>
            </a:r>
            <a:r>
              <a:rPr lang="en-US" sz="1400" dirty="0">
                <a:latin typeface="Consolas" charset="0"/>
                <a:ea typeface="Consolas" charset="0"/>
                <a:cs typeface="Consolas" charset="0"/>
              </a:rPr>
              <a:t>(</a:t>
            </a:r>
            <a:r>
              <a:rPr lang="en-US" sz="1400" dirty="0" err="1">
                <a:latin typeface="Consolas" charset="0"/>
                <a:ea typeface="Consolas" charset="0"/>
                <a:cs typeface="Consolas" charset="0"/>
              </a:rPr>
              <a:t>opts.caliperConfig.c_str</a:t>
            </a:r>
            <a:r>
              <a:rPr lang="en-US" sz="1400" dirty="0">
                <a:latin typeface="Consolas" charset="0"/>
                <a:ea typeface="Consolas" charset="0"/>
                <a:cs typeface="Consolas" charset="0"/>
              </a:rPr>
              <a:t>());</a:t>
            </a:r>
          </a:p>
          <a:p>
            <a:br>
              <a:rPr lang="en-US" sz="1400" dirty="0">
                <a:latin typeface="Consolas" charset="0"/>
                <a:ea typeface="Consolas" charset="0"/>
                <a:cs typeface="Consolas" charset="0"/>
              </a:rPr>
            </a:br>
            <a:r>
              <a:rPr lang="en-US" sz="1400" dirty="0">
                <a:latin typeface="Consolas" charset="0"/>
                <a:ea typeface="Consolas" charset="0"/>
                <a:cs typeface="Consolas" charset="0"/>
              </a:rPr>
              <a:t>if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error</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std::</a:t>
            </a:r>
            <a:r>
              <a:rPr lang="en-US" sz="1400" dirty="0" err="1">
                <a:latin typeface="Consolas" charset="0"/>
                <a:ea typeface="Consolas" charset="0"/>
                <a:cs typeface="Consolas" charset="0"/>
              </a:rPr>
              <a:t>cerr</a:t>
            </a:r>
            <a:r>
              <a:rPr lang="en-US" sz="1400" dirty="0">
                <a:latin typeface="Consolas" charset="0"/>
                <a:ea typeface="Consolas" charset="0"/>
                <a:cs typeface="Consolas" charset="0"/>
              </a:rPr>
              <a:t> &lt;&lt; "Caliper config parse error: " &lt;&lt;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error_msg</a:t>
            </a:r>
            <a:r>
              <a:rPr lang="en-US" sz="1400" dirty="0">
                <a:latin typeface="Consolas" charset="0"/>
                <a:ea typeface="Consolas" charset="0"/>
                <a:cs typeface="Consolas" charset="0"/>
              </a:rPr>
              <a:t>() &lt;&lt; std::</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br>
              <a:rPr lang="en-US" sz="1400" dirty="0">
                <a:latin typeface="Consolas" charset="0"/>
                <a:ea typeface="Consolas" charset="0"/>
                <a:cs typeface="Consolas" charset="0"/>
              </a:rPr>
            </a:b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start</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p>
          <a:p>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flush</a:t>
            </a:r>
            <a:r>
              <a:rPr lang="en-US" sz="1400" dirty="0">
                <a:latin typeface="Consolas" charset="0"/>
                <a:ea typeface="Consolas" charset="0"/>
                <a:cs typeface="Consolas" charset="0"/>
              </a:rPr>
              <a:t>();</a:t>
            </a:r>
          </a:p>
          <a:p>
            <a:r>
              <a:rPr lang="en-US" sz="1400" dirty="0" err="1">
                <a:latin typeface="Consolas" charset="0"/>
                <a:ea typeface="Consolas" charset="0"/>
                <a:cs typeface="Consolas" charset="0"/>
              </a:rPr>
              <a:t>MPI_Finalize</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E267F40D-DFF2-2B43-AAE6-23123CAFBFA7}"/>
              </a:ext>
            </a:extLst>
          </p:cNvPr>
          <p:cNvSpPr txBox="1"/>
          <p:nvPr/>
        </p:nvSpPr>
        <p:spPr>
          <a:xfrm>
            <a:off x="4505083" y="4487746"/>
            <a:ext cx="3181833" cy="369332"/>
          </a:xfrm>
          <a:prstGeom prst="rect">
            <a:avLst/>
          </a:prstGeom>
          <a:noFill/>
        </p:spPr>
        <p:txBody>
          <a:bodyPr wrap="none" rtlCol="0">
            <a:spAutoFit/>
          </a:bodyPr>
          <a:lstStyle/>
          <a:p>
            <a:r>
              <a:rPr lang="en-US" dirty="0" err="1"/>
              <a:t>ConfigManager</a:t>
            </a:r>
            <a:r>
              <a:rPr lang="en-US" dirty="0"/>
              <a:t> setup in LULESH</a:t>
            </a:r>
          </a:p>
        </p:txBody>
      </p:sp>
    </p:spTree>
    <p:extLst>
      <p:ext uri="{BB962C8B-B14F-4D97-AF65-F5344CB8AC3E}">
        <p14:creationId xmlns:p14="http://schemas.microsoft.com/office/powerpoint/2010/main" val="1559380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5339642"/>
            <a:ext cx="10972800" cy="1008771"/>
          </a:xfrm>
        </p:spPr>
        <p:txBody>
          <a:bodyPr/>
          <a:lstStyle/>
          <a:p>
            <a:r>
              <a:rPr lang="en-US" dirty="0" err="1"/>
              <a:t>Adiak</a:t>
            </a:r>
            <a:r>
              <a:rPr lang="en-US" dirty="0"/>
              <a:t> calls record environment info, LULESH configuration options, </a:t>
            </a:r>
            <a:br>
              <a:rPr lang="en-US" dirty="0"/>
            </a:br>
            <a:r>
              <a:rPr lang="en-US" dirty="0"/>
              <a:t>and global performance metrics</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Recording Metadata With </a:t>
            </a:r>
            <a:r>
              <a:rPr lang="en-US" dirty="0" err="1"/>
              <a:t>Adiak</a:t>
            </a:r>
            <a:endParaRPr lang="en-US" dirty="0"/>
          </a:p>
        </p:txBody>
      </p:sp>
      <p:sp>
        <p:nvSpPr>
          <p:cNvPr id="3" name="TextBox 2">
            <a:extLst>
              <a:ext uri="{FF2B5EF4-FFF2-40B4-BE49-F238E27FC236}">
                <a16:creationId xmlns:a16="http://schemas.microsoft.com/office/drawing/2014/main" id="{DE8CC5A1-E815-B649-AE6E-DEB57ED769A2}"/>
              </a:ext>
            </a:extLst>
          </p:cNvPr>
          <p:cNvSpPr txBox="1"/>
          <p:nvPr/>
        </p:nvSpPr>
        <p:spPr>
          <a:xfrm>
            <a:off x="609600" y="1379203"/>
            <a:ext cx="5334001" cy="3231654"/>
          </a:xfrm>
          <a:prstGeom prst="rect">
            <a:avLst/>
          </a:prstGeom>
          <a:no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void </a:t>
            </a:r>
            <a:r>
              <a:rPr lang="en-US" sz="1200" dirty="0" err="1">
                <a:latin typeface="Consolas" charset="0"/>
                <a:ea typeface="Consolas" charset="0"/>
                <a:cs typeface="Consolas" charset="0"/>
              </a:rPr>
              <a:t>RecordGlobals</a:t>
            </a:r>
            <a:r>
              <a:rPr lang="en-US" sz="1200" dirty="0">
                <a:latin typeface="Consolas" charset="0"/>
                <a:ea typeface="Consolas" charset="0"/>
                <a:cs typeface="Consolas" charset="0"/>
              </a:rPr>
              <a:t>(const </a:t>
            </a:r>
            <a:r>
              <a:rPr lang="en-US" sz="1200" dirty="0" err="1">
                <a:latin typeface="Consolas" charset="0"/>
                <a:ea typeface="Consolas" charset="0"/>
                <a:cs typeface="Consolas" charset="0"/>
              </a:rPr>
              <a:t>cmdLineOpts</a:t>
            </a:r>
            <a:r>
              <a:rPr lang="en-US" sz="1200" dirty="0">
                <a:latin typeface="Consolas" charset="0"/>
                <a:ea typeface="Consolas" charset="0"/>
                <a:cs typeface="Consolas" charset="0"/>
              </a:rPr>
              <a:t>&amp; opts, int </a:t>
            </a:r>
            <a:r>
              <a:rPr lang="en-US" sz="1200" dirty="0" err="1">
                <a:latin typeface="Consolas" charset="0"/>
                <a:ea typeface="Consolas" charset="0"/>
                <a:cs typeface="Consolas" charset="0"/>
              </a:rPr>
              <a:t>num_threads</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::user();</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launchdate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executablepath</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::libraries();</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cmdline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clustername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jobsize</a:t>
            </a:r>
            <a:r>
              <a:rPr lang="en-US" sz="1200" dirty="0">
                <a:latin typeface="Consolas" charset="0"/>
                <a:ea typeface="Consolas" charset="0"/>
                <a:cs typeface="Consolas" charset="0"/>
              </a:rPr>
              <a:t>();</a:t>
            </a:r>
          </a:p>
          <a:p>
            <a:br>
              <a:rPr lang="en-US" sz="1200" dirty="0">
                <a:latin typeface="Consolas" charset="0"/>
                <a:ea typeface="Consolas" charset="0"/>
                <a:cs typeface="Consolas" charset="0"/>
              </a:rPr>
            </a:br>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::value("threads", </a:t>
            </a:r>
            <a:r>
              <a:rPr lang="en-US" sz="1200" dirty="0" err="1">
                <a:latin typeface="Consolas" charset="0"/>
                <a:ea typeface="Consolas" charset="0"/>
                <a:cs typeface="Consolas" charset="0"/>
              </a:rPr>
              <a:t>num_threads</a:t>
            </a:r>
            <a:r>
              <a:rPr lang="en-US" sz="1200" dirty="0">
                <a:latin typeface="Consolas" charset="0"/>
                <a:ea typeface="Consolas" charset="0"/>
                <a:cs typeface="Consolas" charset="0"/>
              </a:rPr>
              <a:t>);</a:t>
            </a:r>
            <a:br>
              <a:rPr lang="en-US" sz="1200" dirty="0">
                <a:latin typeface="Consolas" charset="0"/>
                <a:ea typeface="Consolas" charset="0"/>
                <a:cs typeface="Consolas" charset="0"/>
              </a:rPr>
            </a:br>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::value("iterations", </a:t>
            </a:r>
            <a:r>
              <a:rPr lang="en-US" sz="1200" dirty="0" err="1">
                <a:latin typeface="Consolas" charset="0"/>
                <a:ea typeface="Consolas" charset="0"/>
                <a:cs typeface="Consolas" charset="0"/>
              </a:rPr>
              <a:t>opts.its</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problem_size</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opts.nx</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num_regions</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opts.numReg</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region_cost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opts.cost</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region_balance</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opts.balance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p:txBody>
      </p:sp>
      <p:sp>
        <p:nvSpPr>
          <p:cNvPr id="4" name="TextBox 3">
            <a:extLst>
              <a:ext uri="{FF2B5EF4-FFF2-40B4-BE49-F238E27FC236}">
                <a16:creationId xmlns:a16="http://schemas.microsoft.com/office/drawing/2014/main" id="{E267F40D-DFF2-2B43-AAE6-23123CAFBFA7}"/>
              </a:ext>
            </a:extLst>
          </p:cNvPr>
          <p:cNvSpPr txBox="1"/>
          <p:nvPr/>
        </p:nvSpPr>
        <p:spPr>
          <a:xfrm>
            <a:off x="1195133" y="4610857"/>
            <a:ext cx="4162934" cy="369332"/>
          </a:xfrm>
          <a:prstGeom prst="rect">
            <a:avLst/>
          </a:prstGeom>
          <a:noFill/>
        </p:spPr>
        <p:txBody>
          <a:bodyPr wrap="none" rtlCol="0">
            <a:spAutoFit/>
          </a:bodyPr>
          <a:lstStyle/>
          <a:p>
            <a:pPr algn="ctr"/>
            <a:r>
              <a:rPr lang="en-US" dirty="0"/>
              <a:t>Recording environment and LULESH config</a:t>
            </a:r>
          </a:p>
        </p:txBody>
      </p:sp>
      <p:sp>
        <p:nvSpPr>
          <p:cNvPr id="6" name="TextBox 5">
            <a:extLst>
              <a:ext uri="{FF2B5EF4-FFF2-40B4-BE49-F238E27FC236}">
                <a16:creationId xmlns:a16="http://schemas.microsoft.com/office/drawing/2014/main" id="{96A6BF8A-A1B1-9D4D-A995-BCED9D759EB6}"/>
              </a:ext>
            </a:extLst>
          </p:cNvPr>
          <p:cNvSpPr txBox="1"/>
          <p:nvPr/>
        </p:nvSpPr>
        <p:spPr>
          <a:xfrm>
            <a:off x="6248401" y="2228671"/>
            <a:ext cx="5486400" cy="1200329"/>
          </a:xfrm>
          <a:prstGeom prst="rect">
            <a:avLst/>
          </a:prstGeom>
          <a:no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void </a:t>
            </a:r>
            <a:r>
              <a:rPr lang="en-US" sz="1200" dirty="0" err="1">
                <a:latin typeface="Consolas" charset="0"/>
                <a:ea typeface="Consolas" charset="0"/>
                <a:cs typeface="Consolas" charset="0"/>
              </a:rPr>
              <a:t>VerifyAndWriteFinalOutput</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 ...</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elapsed_time</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elapsed_time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figure_of_merit</a:t>
            </a:r>
            <a:r>
              <a:rPr lang="en-US" sz="1200" dirty="0">
                <a:latin typeface="Consolas" charset="0"/>
                <a:ea typeface="Consolas" charset="0"/>
                <a:cs typeface="Consolas" charset="0"/>
              </a:rPr>
              <a:t>", 1000.0/grindTime2);</a:t>
            </a:r>
          </a:p>
          <a:p>
            <a:r>
              <a:rPr lang="en-US" sz="1200" dirty="0">
                <a:latin typeface="Consolas" charset="0"/>
                <a:ea typeface="Consolas" charset="0"/>
                <a:cs typeface="Consolas" charset="0"/>
              </a:rPr>
              <a:t>}</a:t>
            </a:r>
          </a:p>
        </p:txBody>
      </p:sp>
      <p:sp>
        <p:nvSpPr>
          <p:cNvPr id="7" name="TextBox 6">
            <a:extLst>
              <a:ext uri="{FF2B5EF4-FFF2-40B4-BE49-F238E27FC236}">
                <a16:creationId xmlns:a16="http://schemas.microsoft.com/office/drawing/2014/main" id="{617BB41E-9085-0941-9A80-E115B2D73351}"/>
              </a:ext>
            </a:extLst>
          </p:cNvPr>
          <p:cNvSpPr txBox="1"/>
          <p:nvPr/>
        </p:nvSpPr>
        <p:spPr>
          <a:xfrm>
            <a:off x="6360187" y="3435928"/>
            <a:ext cx="5262852" cy="369332"/>
          </a:xfrm>
          <a:prstGeom prst="rect">
            <a:avLst/>
          </a:prstGeom>
          <a:noFill/>
        </p:spPr>
        <p:txBody>
          <a:bodyPr wrap="none" rtlCol="0">
            <a:spAutoFit/>
          </a:bodyPr>
          <a:lstStyle/>
          <a:p>
            <a:pPr algn="ctr"/>
            <a:r>
              <a:rPr lang="en-US" dirty="0"/>
              <a:t>Recording global performance metrics at program end</a:t>
            </a:r>
          </a:p>
        </p:txBody>
      </p:sp>
    </p:spTree>
    <p:extLst>
      <p:ext uri="{BB962C8B-B14F-4D97-AF65-F5344CB8AC3E}">
        <p14:creationId xmlns:p14="http://schemas.microsoft.com/office/powerpoint/2010/main" val="2302733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4546600"/>
            <a:ext cx="10972800" cy="1801813"/>
          </a:xfrm>
        </p:spPr>
        <p:txBody>
          <a:bodyPr/>
          <a:lstStyle/>
          <a:p>
            <a:r>
              <a:rPr lang="en-US" dirty="0"/>
              <a:t>Using caliper and </a:t>
            </a:r>
            <a:r>
              <a:rPr lang="en-US" dirty="0" err="1"/>
              <a:t>adiak</a:t>
            </a:r>
            <a:r>
              <a:rPr lang="en-US" dirty="0"/>
              <a:t> </a:t>
            </a:r>
            <a:r>
              <a:rPr lang="en-US" dirty="0" err="1">
                <a:latin typeface="Consolas" panose="020B0609020204030204" pitchFamily="49" charset="0"/>
                <a:cs typeface="Consolas" panose="020B0609020204030204" pitchFamily="49" charset="0"/>
              </a:rPr>
              <a:t>find_package</a:t>
            </a:r>
            <a:r>
              <a:rPr lang="en-US" dirty="0">
                <a:latin typeface="Consolas" panose="020B0609020204030204" pitchFamily="49" charset="0"/>
                <a:cs typeface="Consolas" panose="020B0609020204030204" pitchFamily="49" charset="0"/>
              </a:rPr>
              <a:t>()</a:t>
            </a:r>
            <a:r>
              <a:rPr lang="en-US" dirty="0"/>
              <a:t> support in LULESH </a:t>
            </a:r>
            <a:r>
              <a:rPr lang="en-US" dirty="0" err="1"/>
              <a:t>CMake</a:t>
            </a:r>
            <a:r>
              <a:rPr lang="en-US" dirty="0"/>
              <a:t> script</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Build System Modifications</a:t>
            </a:r>
          </a:p>
        </p:txBody>
      </p:sp>
      <p:sp>
        <p:nvSpPr>
          <p:cNvPr id="3" name="TextBox 2">
            <a:extLst>
              <a:ext uri="{FF2B5EF4-FFF2-40B4-BE49-F238E27FC236}">
                <a16:creationId xmlns:a16="http://schemas.microsoft.com/office/drawing/2014/main" id="{DE8CC5A1-E815-B649-AE6E-DEB57ED769A2}"/>
              </a:ext>
            </a:extLst>
          </p:cNvPr>
          <p:cNvSpPr txBox="1"/>
          <p:nvPr/>
        </p:nvSpPr>
        <p:spPr>
          <a:xfrm>
            <a:off x="609600" y="1544303"/>
            <a:ext cx="10972800" cy="2246769"/>
          </a:xfrm>
          <a:prstGeom prst="rect">
            <a:avLst/>
          </a:prstGeom>
          <a:noFill/>
          <a:ln>
            <a:solidFill>
              <a:schemeClr val="accent3">
                <a:lumMod val="50000"/>
              </a:schemeClr>
            </a:solidFill>
          </a:ln>
        </p:spPr>
        <p:txBody>
          <a:bodyPr wrap="square" rtlCol="0">
            <a:spAutoFit/>
          </a:bodyPr>
          <a:lstStyle/>
          <a:p>
            <a:r>
              <a:rPr lang="en-US" sz="1400" dirty="0" err="1">
                <a:latin typeface="Consolas" charset="0"/>
                <a:ea typeface="Consolas" charset="0"/>
                <a:cs typeface="Consolas" charset="0"/>
              </a:rPr>
              <a:t>find_package</a:t>
            </a:r>
            <a:r>
              <a:rPr lang="en-US" sz="1400" dirty="0">
                <a:latin typeface="Consolas" charset="0"/>
                <a:ea typeface="Consolas" charset="0"/>
                <a:cs typeface="Consolas" charset="0"/>
              </a:rPr>
              <a:t>(</a:t>
            </a:r>
            <a:r>
              <a:rPr lang="en-US" sz="1400" dirty="0">
                <a:solidFill>
                  <a:schemeClr val="tx2"/>
                </a:solidFill>
                <a:latin typeface="Consolas" charset="0"/>
                <a:ea typeface="Consolas" charset="0"/>
                <a:cs typeface="Consolas" charset="0"/>
              </a:rPr>
              <a:t>caliper</a:t>
            </a:r>
            <a:r>
              <a:rPr lang="en-US" sz="1400" dirty="0">
                <a:latin typeface="Consolas" charset="0"/>
                <a:ea typeface="Consolas" charset="0"/>
                <a:cs typeface="Consolas" charset="0"/>
              </a:rPr>
              <a:t> REQUIRED)</a:t>
            </a:r>
          </a:p>
          <a:p>
            <a:r>
              <a:rPr lang="en-US" sz="1400" dirty="0" err="1">
                <a:latin typeface="Consolas" charset="0"/>
                <a:ea typeface="Consolas" charset="0"/>
                <a:cs typeface="Consolas" charset="0"/>
              </a:rPr>
              <a:t>find_package</a:t>
            </a:r>
            <a:r>
              <a:rPr lang="en-US" sz="1400" dirty="0">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adiak</a:t>
            </a:r>
            <a:r>
              <a:rPr lang="en-US" sz="1400" dirty="0">
                <a:latin typeface="Consolas" charset="0"/>
                <a:ea typeface="Consolas" charset="0"/>
                <a:cs typeface="Consolas" charset="0"/>
              </a:rPr>
              <a:t> REQUIRED)</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 ...</a:t>
            </a:r>
          </a:p>
          <a:p>
            <a:br>
              <a:rPr lang="en-US" sz="1400" dirty="0">
                <a:latin typeface="Consolas" charset="0"/>
                <a:ea typeface="Consolas" charset="0"/>
                <a:cs typeface="Consolas" charset="0"/>
              </a:rPr>
            </a:br>
            <a:r>
              <a:rPr lang="en-US" sz="1400" dirty="0" err="1">
                <a:latin typeface="Consolas" charset="0"/>
                <a:ea typeface="Consolas" charset="0"/>
                <a:cs typeface="Consolas" charset="0"/>
              </a:rPr>
              <a:t>add_executable</a:t>
            </a:r>
            <a:r>
              <a:rPr lang="en-US" sz="1400" dirty="0">
                <a:latin typeface="Consolas" charset="0"/>
                <a:ea typeface="Consolas" charset="0"/>
                <a:cs typeface="Consolas" charset="0"/>
              </a:rPr>
              <a:t>(${LULESH_EXEC} ${LULESH_SOURCES})</a:t>
            </a:r>
          </a:p>
          <a:p>
            <a:endParaRPr lang="en-US" sz="1400" dirty="0">
              <a:latin typeface="Consolas" charset="0"/>
              <a:ea typeface="Consolas" charset="0"/>
              <a:cs typeface="Consolas" charset="0"/>
            </a:endParaRPr>
          </a:p>
          <a:p>
            <a:r>
              <a:rPr lang="en-US" sz="1400" dirty="0" err="1">
                <a:latin typeface="Consolas" charset="0"/>
                <a:ea typeface="Consolas" charset="0"/>
                <a:cs typeface="Consolas" charset="0"/>
              </a:rPr>
              <a:t>target_include_directories</a:t>
            </a:r>
            <a:r>
              <a:rPr lang="en-US" sz="1400" dirty="0">
                <a:latin typeface="Consolas" charset="0"/>
                <a:ea typeface="Consolas" charset="0"/>
                <a:cs typeface="Consolas" charset="0"/>
              </a:rPr>
              <a:t>(${LULESH_EXEC} PRIVATE ${</a:t>
            </a:r>
            <a:r>
              <a:rPr lang="en-US" sz="1400" dirty="0" err="1">
                <a:solidFill>
                  <a:schemeClr val="tx2"/>
                </a:solidFill>
                <a:latin typeface="Consolas" charset="0"/>
                <a:ea typeface="Consolas" charset="0"/>
                <a:cs typeface="Consolas" charset="0"/>
              </a:rPr>
              <a:t>caliper_INCLUDE_DIR</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adiak_INCLUDE_DIRS</a:t>
            </a:r>
            <a:r>
              <a:rPr lang="en-US" sz="1400" dirty="0">
                <a:latin typeface="Consolas" charset="0"/>
                <a:ea typeface="Consolas" charset="0"/>
                <a:cs typeface="Consolas" charset="0"/>
              </a:rPr>
              <a:t>})</a:t>
            </a:r>
          </a:p>
          <a:p>
            <a:r>
              <a:rPr lang="en-US" sz="1400" dirty="0" err="1">
                <a:latin typeface="Consolas" charset="0"/>
                <a:ea typeface="Consolas" charset="0"/>
                <a:cs typeface="Consolas" charset="0"/>
              </a:rPr>
              <a:t>target_link_libraries</a:t>
            </a:r>
            <a:r>
              <a:rPr lang="en-US" sz="1400" dirty="0">
                <a:latin typeface="Consolas" charset="0"/>
                <a:ea typeface="Consolas" charset="0"/>
                <a:cs typeface="Consolas" charset="0"/>
              </a:rPr>
              <a:t>(${LULESH_EXEC} </a:t>
            </a:r>
            <a:r>
              <a:rPr lang="en-US" sz="1400" dirty="0">
                <a:solidFill>
                  <a:schemeClr val="tx2"/>
                </a:solidFill>
                <a:latin typeface="Consolas" charset="0"/>
                <a:ea typeface="Consolas" charset="0"/>
                <a:cs typeface="Consolas" charset="0"/>
              </a:rPr>
              <a:t>caliper</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E267F40D-DFF2-2B43-AAE6-23123CAFBFA7}"/>
              </a:ext>
            </a:extLst>
          </p:cNvPr>
          <p:cNvSpPr txBox="1"/>
          <p:nvPr/>
        </p:nvSpPr>
        <p:spPr>
          <a:xfrm>
            <a:off x="5326302" y="3791072"/>
            <a:ext cx="1539396" cy="369332"/>
          </a:xfrm>
          <a:prstGeom prst="rect">
            <a:avLst/>
          </a:prstGeom>
          <a:noFill/>
        </p:spPr>
        <p:txBody>
          <a:bodyPr wrap="none" rtlCol="0">
            <a:spAutoFit/>
          </a:bodyPr>
          <a:lstStyle/>
          <a:p>
            <a:pPr algn="ctr"/>
            <a:r>
              <a:rPr lang="en-US" dirty="0" err="1"/>
              <a:t>CMakeLists.txt</a:t>
            </a:r>
            <a:endParaRPr lang="en-US" dirty="0"/>
          </a:p>
        </p:txBody>
      </p:sp>
    </p:spTree>
    <p:extLst>
      <p:ext uri="{BB962C8B-B14F-4D97-AF65-F5344CB8AC3E}">
        <p14:creationId xmlns:p14="http://schemas.microsoft.com/office/powerpoint/2010/main" val="13291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01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GitHub repository: 		</a:t>
            </a:r>
            <a:r>
              <a:rPr lang="en-US" dirty="0">
                <a:hlinkClick r:id="rId3"/>
              </a:rPr>
              <a:t>https://github.com/LLNL/Caliper</a:t>
            </a:r>
            <a:endParaRPr lang="en-US" dirty="0"/>
          </a:p>
          <a:p>
            <a:r>
              <a:rPr lang="en-US" dirty="0"/>
              <a:t>Documentation:		</a:t>
            </a:r>
            <a:r>
              <a:rPr lang="en-US" dirty="0">
                <a:hlinkClick r:id="rId4"/>
              </a:rPr>
              <a:t>https://llnl.github.io/Caliper</a:t>
            </a:r>
            <a:endParaRPr lang="en-US" dirty="0"/>
          </a:p>
          <a:p>
            <a:r>
              <a:rPr lang="en-US" dirty="0"/>
              <a:t>GitHub Discussions:		</a:t>
            </a:r>
            <a:r>
              <a:rPr lang="en-US" dirty="0">
                <a:hlinkClick r:id="rId5"/>
              </a:rPr>
              <a:t>https://github.com/LLNL/Caliper/discussions</a:t>
            </a:r>
            <a:endParaRPr lang="en-US" dirty="0"/>
          </a:p>
          <a:p>
            <a:endParaRPr lang="en-US" dirty="0"/>
          </a:p>
          <a:p>
            <a:r>
              <a:rPr lang="en-US" dirty="0"/>
              <a:t>Contact:			David Boehme (boehme3@llnl.gov)</a:t>
            </a:r>
          </a:p>
          <a:p>
            <a:endParaRPr lang="en-US" dirty="0"/>
          </a:p>
        </p:txBody>
      </p:sp>
      <p:sp>
        <p:nvSpPr>
          <p:cNvPr id="2" name="Title 1"/>
          <p:cNvSpPr>
            <a:spLocks noGrp="1"/>
          </p:cNvSpPr>
          <p:nvPr>
            <p:ph type="title"/>
          </p:nvPr>
        </p:nvSpPr>
        <p:spPr/>
        <p:txBody>
          <a:bodyPr/>
          <a:lstStyle/>
          <a:p>
            <a:r>
              <a:rPr lang="en-US" dirty="0"/>
              <a:t>Contact &amp; Links</a:t>
            </a:r>
          </a:p>
        </p:txBody>
      </p:sp>
    </p:spTree>
    <p:extLst>
      <p:ext uri="{BB962C8B-B14F-4D97-AF65-F5344CB8AC3E}">
        <p14:creationId xmlns:p14="http://schemas.microsoft.com/office/powerpoint/2010/main" val="360438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AFBD7-40FB-8D41-930B-81F85BE2CC22}"/>
              </a:ext>
            </a:extLst>
          </p:cNvPr>
          <p:cNvSpPr txBox="1"/>
          <p:nvPr/>
        </p:nvSpPr>
        <p:spPr>
          <a:xfrm>
            <a:off x="3824386" y="2459504"/>
            <a:ext cx="4283545" cy="1015663"/>
          </a:xfrm>
          <a:prstGeom prst="rect">
            <a:avLst/>
          </a:prstGeom>
          <a:noFill/>
        </p:spPr>
        <p:txBody>
          <a:bodyPr wrap="none" rtlCol="0">
            <a:spAutoFit/>
          </a:bodyPr>
          <a:lstStyle/>
          <a:p>
            <a:r>
              <a:rPr lang="en-US" sz="6000" dirty="0">
                <a:solidFill>
                  <a:schemeClr val="tx2"/>
                </a:solidFill>
                <a:latin typeface="Calibri" panose="020F0502020204030204" pitchFamily="34" charset="0"/>
                <a:cs typeface="Calibri" panose="020F0502020204030204" pitchFamily="34" charset="0"/>
              </a:rPr>
              <a:t>Using Caliper</a:t>
            </a:r>
          </a:p>
        </p:txBody>
      </p:sp>
    </p:spTree>
    <p:extLst>
      <p:ext uri="{BB962C8B-B14F-4D97-AF65-F5344CB8AC3E}">
        <p14:creationId xmlns:p14="http://schemas.microsoft.com/office/powerpoint/2010/main" val="214402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62612C-0D2B-D545-8B97-888CB2360C53}"/>
              </a:ext>
            </a:extLst>
          </p:cNvPr>
          <p:cNvSpPr>
            <a:spLocks noGrp="1"/>
          </p:cNvSpPr>
          <p:nvPr>
            <p:ph idx="1"/>
          </p:nvPr>
        </p:nvSpPr>
        <p:spPr/>
        <p:txBody>
          <a:bodyPr/>
          <a:lstStyle/>
          <a:p>
            <a:pPr marL="514350" indent="-457200">
              <a:buFont typeface="+mj-lt"/>
              <a:buAutoNum type="arabicPeriod"/>
            </a:pPr>
            <a:r>
              <a:rPr lang="en-US" dirty="0"/>
              <a:t>Install Caliper</a:t>
            </a:r>
          </a:p>
          <a:p>
            <a:pPr marL="514350" indent="-457200">
              <a:buFont typeface="+mj-lt"/>
              <a:buAutoNum type="arabicPeriod"/>
            </a:pPr>
            <a:r>
              <a:rPr lang="en-US" dirty="0"/>
              <a:t>Add Caliper to target code as library dependency</a:t>
            </a:r>
          </a:p>
          <a:p>
            <a:pPr marL="514350" indent="-457200">
              <a:buFont typeface="+mj-lt"/>
              <a:buAutoNum type="arabicPeriod"/>
            </a:pPr>
            <a:r>
              <a:rPr lang="en-US" dirty="0"/>
              <a:t>Instrument source-code regions</a:t>
            </a:r>
          </a:p>
          <a:p>
            <a:pPr marL="514350" indent="-457200">
              <a:buFont typeface="+mj-lt"/>
              <a:buAutoNum type="arabicPeriod"/>
            </a:pPr>
            <a:r>
              <a:rPr lang="en-US" dirty="0"/>
              <a:t>[</a:t>
            </a:r>
            <a:r>
              <a:rPr lang="en-US" dirty="0">
                <a:solidFill>
                  <a:schemeClr val="tx1">
                    <a:lumMod val="50000"/>
                    <a:lumOff val="50000"/>
                  </a:schemeClr>
                </a:solidFill>
              </a:rPr>
              <a:t>optional</a:t>
            </a:r>
            <a:r>
              <a:rPr lang="en-US" dirty="0"/>
              <a:t>] Add program metadata annotations</a:t>
            </a:r>
          </a:p>
          <a:p>
            <a:pPr marL="514350" indent="-457200">
              <a:buFont typeface="+mj-lt"/>
              <a:buAutoNum type="arabicPeriod"/>
            </a:pPr>
            <a:r>
              <a:rPr lang="en-US" dirty="0"/>
              <a:t>[</a:t>
            </a:r>
            <a:r>
              <a:rPr lang="en-US" dirty="0">
                <a:solidFill>
                  <a:schemeClr val="tx1">
                    <a:lumMod val="50000"/>
                    <a:lumOff val="50000"/>
                  </a:schemeClr>
                </a:solidFill>
              </a:rPr>
              <a:t>optional</a:t>
            </a:r>
            <a:r>
              <a:rPr lang="en-US" dirty="0"/>
              <a:t>] Add ConfigManager profiling control API</a:t>
            </a:r>
          </a:p>
          <a:p>
            <a:pPr marL="514350" indent="-457200">
              <a:buFont typeface="+mj-lt"/>
              <a:buAutoNum type="arabicPeriod"/>
            </a:pPr>
            <a:r>
              <a:rPr lang="en-US" dirty="0"/>
              <a:t>Run program with profiling configuration</a:t>
            </a:r>
          </a:p>
        </p:txBody>
      </p:sp>
      <p:sp>
        <p:nvSpPr>
          <p:cNvPr id="3" name="Title 2">
            <a:extLst>
              <a:ext uri="{FF2B5EF4-FFF2-40B4-BE49-F238E27FC236}">
                <a16:creationId xmlns:a16="http://schemas.microsoft.com/office/drawing/2014/main" id="{F0D4BA58-8CAE-6B4D-9D78-A199ADDA602B}"/>
              </a:ext>
            </a:extLst>
          </p:cNvPr>
          <p:cNvSpPr>
            <a:spLocks noGrp="1"/>
          </p:cNvSpPr>
          <p:nvPr>
            <p:ph type="title"/>
          </p:nvPr>
        </p:nvSpPr>
        <p:spPr/>
        <p:txBody>
          <a:bodyPr/>
          <a:lstStyle/>
          <a:p>
            <a:r>
              <a:rPr lang="en-US" dirty="0"/>
              <a:t>Caliper Step-by-Step</a:t>
            </a:r>
          </a:p>
        </p:txBody>
      </p:sp>
    </p:spTree>
    <p:extLst>
      <p:ext uri="{BB962C8B-B14F-4D97-AF65-F5344CB8AC3E}">
        <p14:creationId xmlns:p14="http://schemas.microsoft.com/office/powerpoint/2010/main" val="333822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34FC80-4C1B-C24F-8D94-E1624C21E5BC}"/>
              </a:ext>
            </a:extLst>
          </p:cNvPr>
          <p:cNvSpPr>
            <a:spLocks noGrp="1"/>
          </p:cNvSpPr>
          <p:nvPr>
            <p:ph idx="1"/>
          </p:nvPr>
        </p:nvSpPr>
        <p:spPr/>
        <p:txBody>
          <a:bodyPr/>
          <a:lstStyle/>
          <a:p>
            <a:r>
              <a:rPr lang="en-US" dirty="0"/>
              <a:t>Install Caliper manually (</a:t>
            </a:r>
            <a:r>
              <a:rPr lang="en-US" dirty="0" err="1"/>
              <a:t>CMake</a:t>
            </a:r>
            <a:r>
              <a:rPr lang="en-US" dirty="0"/>
              <a:t> build system) or with the </a:t>
            </a:r>
            <a:r>
              <a:rPr lang="en-US" dirty="0" err="1"/>
              <a:t>spack</a:t>
            </a:r>
            <a:r>
              <a:rPr lang="en-US" dirty="0"/>
              <a:t> package manager</a:t>
            </a:r>
          </a:p>
          <a:p>
            <a:endParaRPr lang="en-US" dirty="0"/>
          </a:p>
          <a:p>
            <a:r>
              <a:rPr lang="en-US" dirty="0"/>
              <a:t>Link </a:t>
            </a:r>
            <a:r>
              <a:rPr lang="en-US" dirty="0" err="1"/>
              <a:t>libcaliper.so</a:t>
            </a:r>
            <a:endParaRPr lang="en-US" dirty="0"/>
          </a:p>
          <a:p>
            <a:pPr marL="76197" indent="0">
              <a:buNone/>
            </a:pPr>
            <a:endParaRPr lang="en-US" dirty="0"/>
          </a:p>
          <a:p>
            <a:r>
              <a:rPr lang="en-US" dirty="0" err="1"/>
              <a:t>CMake</a:t>
            </a:r>
            <a:r>
              <a:rPr lang="en-US" dirty="0"/>
              <a:t> </a:t>
            </a:r>
            <a:r>
              <a:rPr lang="en-US" dirty="0" err="1">
                <a:latin typeface="Consolas" panose="020B0609020204030204" pitchFamily="49" charset="0"/>
                <a:cs typeface="Consolas" panose="020B0609020204030204" pitchFamily="49" charset="0"/>
              </a:rPr>
              <a:t>find_package</a:t>
            </a:r>
            <a:r>
              <a:rPr lang="en-US" dirty="0">
                <a:latin typeface="Consolas" panose="020B0609020204030204" pitchFamily="49" charset="0"/>
                <a:cs typeface="Consolas" panose="020B0609020204030204" pitchFamily="49" charset="0"/>
              </a:rPr>
              <a:t>()</a:t>
            </a:r>
            <a:r>
              <a:rPr lang="en-US" dirty="0"/>
              <a:t> support is available</a:t>
            </a:r>
          </a:p>
        </p:txBody>
      </p:sp>
      <p:sp>
        <p:nvSpPr>
          <p:cNvPr id="3" name="Title 2">
            <a:extLst>
              <a:ext uri="{FF2B5EF4-FFF2-40B4-BE49-F238E27FC236}">
                <a16:creationId xmlns:a16="http://schemas.microsoft.com/office/drawing/2014/main" id="{DDAA8D00-FA2E-9843-A35D-13F8BC071FD2}"/>
              </a:ext>
            </a:extLst>
          </p:cNvPr>
          <p:cNvSpPr>
            <a:spLocks noGrp="1"/>
          </p:cNvSpPr>
          <p:nvPr>
            <p:ph type="title"/>
          </p:nvPr>
        </p:nvSpPr>
        <p:spPr/>
        <p:txBody>
          <a:bodyPr/>
          <a:lstStyle/>
          <a:p>
            <a:r>
              <a:rPr lang="en-US" dirty="0"/>
              <a:t>Building and Linking the Caliper Library</a:t>
            </a:r>
          </a:p>
        </p:txBody>
      </p:sp>
      <p:sp>
        <p:nvSpPr>
          <p:cNvPr id="4" name="TextBox 3">
            <a:extLst>
              <a:ext uri="{FF2B5EF4-FFF2-40B4-BE49-F238E27FC236}">
                <a16:creationId xmlns:a16="http://schemas.microsoft.com/office/drawing/2014/main" id="{8713B2C0-4D0D-8543-976B-BF7CA78309E2}"/>
              </a:ext>
            </a:extLst>
          </p:cNvPr>
          <p:cNvSpPr txBox="1"/>
          <p:nvPr/>
        </p:nvSpPr>
        <p:spPr>
          <a:xfrm>
            <a:off x="1340070" y="4387214"/>
            <a:ext cx="9511863" cy="95410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err="1">
                <a:latin typeface="Consolas" charset="0"/>
                <a:ea typeface="Consolas" charset="0"/>
                <a:cs typeface="Consolas" charset="0"/>
              </a:rPr>
              <a:t>find_package</a:t>
            </a:r>
            <a:r>
              <a:rPr lang="en-US" sz="1400" dirty="0">
                <a:latin typeface="Consolas" charset="0"/>
                <a:ea typeface="Consolas" charset="0"/>
                <a:cs typeface="Consolas" charset="0"/>
              </a:rPr>
              <a:t>(caliper)</a:t>
            </a:r>
          </a:p>
          <a:p>
            <a:r>
              <a:rPr lang="en-US" sz="1400" dirty="0" err="1">
                <a:latin typeface="Consolas" charset="0"/>
                <a:ea typeface="Consolas" charset="0"/>
                <a:cs typeface="Consolas" charset="0"/>
              </a:rPr>
              <a:t>add_executable</a:t>
            </a:r>
            <a:r>
              <a:rPr lang="en-US" sz="1400" dirty="0">
                <a:latin typeface="Consolas" charset="0"/>
                <a:ea typeface="Consolas" charset="0"/>
                <a:cs typeface="Consolas" charset="0"/>
              </a:rPr>
              <a:t>(</a:t>
            </a:r>
            <a:r>
              <a:rPr lang="en-US" sz="1400" dirty="0" err="1">
                <a:latin typeface="Consolas" charset="0"/>
                <a:ea typeface="Consolas" charset="0"/>
                <a:cs typeface="Consolas" charset="0"/>
              </a:rPr>
              <a:t>myapp</a:t>
            </a:r>
            <a:r>
              <a:rPr lang="en-US" sz="1400" dirty="0">
                <a:latin typeface="Consolas" charset="0"/>
                <a:ea typeface="Consolas" charset="0"/>
                <a:cs typeface="Consolas" charset="0"/>
              </a:rPr>
              <a:t> ${SOURCES})</a:t>
            </a:r>
          </a:p>
          <a:p>
            <a:r>
              <a:rPr lang="en-US" sz="1400" dirty="0" err="1">
                <a:latin typeface="Consolas" charset="0"/>
                <a:ea typeface="Consolas" charset="0"/>
                <a:cs typeface="Consolas" charset="0"/>
              </a:rPr>
              <a:t>target_include_directories</a:t>
            </a:r>
            <a:r>
              <a:rPr lang="en-US" sz="1400" dirty="0">
                <a:latin typeface="Consolas" charset="0"/>
                <a:ea typeface="Consolas" charset="0"/>
                <a:cs typeface="Consolas" charset="0"/>
              </a:rPr>
              <a:t>(</a:t>
            </a:r>
            <a:r>
              <a:rPr lang="en-US" sz="1400" dirty="0" err="1">
                <a:latin typeface="Consolas" charset="0"/>
                <a:ea typeface="Consolas" charset="0"/>
                <a:cs typeface="Consolas" charset="0"/>
              </a:rPr>
              <a:t>myapp</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caliper_INCLUDE_DIR</a:t>
            </a:r>
            <a:r>
              <a:rPr lang="en-US" sz="1400" dirty="0">
                <a:latin typeface="Consolas" charset="0"/>
                <a:ea typeface="Consolas" charset="0"/>
                <a:cs typeface="Consolas" charset="0"/>
              </a:rPr>
              <a:t>})</a:t>
            </a:r>
          </a:p>
          <a:p>
            <a:r>
              <a:rPr lang="en-US" sz="1400" dirty="0" err="1">
                <a:latin typeface="Consolas" charset="0"/>
                <a:ea typeface="Consolas" charset="0"/>
                <a:cs typeface="Consolas" charset="0"/>
              </a:rPr>
              <a:t>target_link_libraries</a:t>
            </a:r>
            <a:r>
              <a:rPr lang="en-US" sz="1400" dirty="0">
                <a:latin typeface="Consolas" charset="0"/>
                <a:ea typeface="Consolas" charset="0"/>
                <a:cs typeface="Consolas" charset="0"/>
              </a:rPr>
              <a:t>(</a:t>
            </a:r>
            <a:r>
              <a:rPr lang="en-US" sz="1400" dirty="0" err="1">
                <a:latin typeface="Consolas" charset="0"/>
                <a:ea typeface="Consolas" charset="0"/>
                <a:cs typeface="Consolas" charset="0"/>
              </a:rPr>
              <a:t>myapp</a:t>
            </a:r>
            <a:r>
              <a:rPr lang="en-US" sz="1400" dirty="0">
                <a:latin typeface="Consolas" charset="0"/>
                <a:ea typeface="Consolas" charset="0"/>
                <a:cs typeface="Consolas" charset="0"/>
              </a:rPr>
              <a:t> PRIVATE caliper)</a:t>
            </a:r>
          </a:p>
        </p:txBody>
      </p:sp>
      <p:sp>
        <p:nvSpPr>
          <p:cNvPr id="5" name="TextBox 4">
            <a:extLst>
              <a:ext uri="{FF2B5EF4-FFF2-40B4-BE49-F238E27FC236}">
                <a16:creationId xmlns:a16="http://schemas.microsoft.com/office/drawing/2014/main" id="{17C148CF-D60F-E744-9DFD-9931AD1DF2A2}"/>
              </a:ext>
            </a:extLst>
          </p:cNvPr>
          <p:cNvSpPr txBox="1"/>
          <p:nvPr/>
        </p:nvSpPr>
        <p:spPr>
          <a:xfrm>
            <a:off x="1340070" y="3166281"/>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a:latin typeface="Consolas" charset="0"/>
                <a:ea typeface="Consolas" charset="0"/>
                <a:cs typeface="Consolas" charset="0"/>
              </a:rPr>
              <a:t>$ g++ -o app $(OBJECTS) –L$(CALIPER_DIR)/lib64 -</a:t>
            </a:r>
            <a:r>
              <a:rPr lang="en-US" sz="1400" err="1">
                <a:latin typeface="Consolas" charset="0"/>
                <a:ea typeface="Consolas" charset="0"/>
                <a:cs typeface="Consolas" charset="0"/>
              </a:rPr>
              <a:t>lcaliper</a:t>
            </a:r>
            <a:endParaRPr lang="en-US" sz="1400">
              <a:latin typeface="Consolas" charset="0"/>
              <a:ea typeface="Consolas" charset="0"/>
              <a:cs typeface="Consolas" charset="0"/>
            </a:endParaRPr>
          </a:p>
        </p:txBody>
      </p:sp>
      <p:sp>
        <p:nvSpPr>
          <p:cNvPr id="7" name="TextBox 6">
            <a:extLst>
              <a:ext uri="{FF2B5EF4-FFF2-40B4-BE49-F238E27FC236}">
                <a16:creationId xmlns:a16="http://schemas.microsoft.com/office/drawing/2014/main" id="{02285354-5EFC-E64D-A53B-34B162D9FA8F}"/>
              </a:ext>
            </a:extLst>
          </p:cNvPr>
          <p:cNvSpPr txBox="1"/>
          <p:nvPr/>
        </p:nvSpPr>
        <p:spPr>
          <a:xfrm>
            <a:off x="1340070" y="5582269"/>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a:latin typeface="Consolas" charset="0"/>
                <a:ea typeface="Consolas" charset="0"/>
                <a:cs typeface="Consolas" charset="0"/>
              </a:rPr>
              <a:t>$ </a:t>
            </a:r>
            <a:r>
              <a:rPr lang="en-US" sz="1400" err="1">
                <a:latin typeface="Consolas" charset="0"/>
                <a:ea typeface="Consolas" charset="0"/>
                <a:cs typeface="Consolas" charset="0"/>
              </a:rPr>
              <a:t>cmake</a:t>
            </a:r>
            <a:r>
              <a:rPr lang="en-US" sz="1400">
                <a:latin typeface="Consolas" charset="0"/>
                <a:ea typeface="Consolas" charset="0"/>
                <a:cs typeface="Consolas" charset="0"/>
              </a:rPr>
              <a:t> –</a:t>
            </a:r>
            <a:r>
              <a:rPr lang="en-US" sz="1400" err="1">
                <a:latin typeface="Consolas" charset="0"/>
                <a:ea typeface="Consolas" charset="0"/>
                <a:cs typeface="Consolas" charset="0"/>
              </a:rPr>
              <a:t>Dcaliper_DIR</a:t>
            </a:r>
            <a:r>
              <a:rPr lang="en-US" sz="1400">
                <a:latin typeface="Consolas" charset="0"/>
                <a:ea typeface="Consolas" charset="0"/>
                <a:cs typeface="Consolas" charset="0"/>
              </a:rPr>
              <a:t>=&lt;caliper installation </a:t>
            </a:r>
            <a:r>
              <a:rPr lang="en-US" sz="1400" err="1">
                <a:latin typeface="Consolas" charset="0"/>
                <a:ea typeface="Consolas" charset="0"/>
                <a:cs typeface="Consolas" charset="0"/>
              </a:rPr>
              <a:t>dir</a:t>
            </a:r>
            <a:r>
              <a:rPr lang="en-US" sz="1400">
                <a:latin typeface="Consolas" charset="0"/>
                <a:ea typeface="Consolas" charset="0"/>
                <a:cs typeface="Consolas" charset="0"/>
              </a:rPr>
              <a:t>&gt;/share/</a:t>
            </a:r>
            <a:r>
              <a:rPr lang="en-US" sz="1400" err="1">
                <a:latin typeface="Consolas" charset="0"/>
                <a:ea typeface="Consolas" charset="0"/>
                <a:cs typeface="Consolas" charset="0"/>
              </a:rPr>
              <a:t>cmake</a:t>
            </a:r>
            <a:r>
              <a:rPr lang="en-US" sz="1400">
                <a:latin typeface="Consolas" charset="0"/>
                <a:ea typeface="Consolas" charset="0"/>
                <a:cs typeface="Consolas" charset="0"/>
              </a:rPr>
              <a:t>/caliper</a:t>
            </a:r>
          </a:p>
        </p:txBody>
      </p:sp>
      <p:sp>
        <p:nvSpPr>
          <p:cNvPr id="8" name="TextBox 7">
            <a:extLst>
              <a:ext uri="{FF2B5EF4-FFF2-40B4-BE49-F238E27FC236}">
                <a16:creationId xmlns:a16="http://schemas.microsoft.com/office/drawing/2014/main" id="{82F633AE-E067-EB42-AAE2-F2CA31A77763}"/>
              </a:ext>
            </a:extLst>
          </p:cNvPr>
          <p:cNvSpPr txBox="1"/>
          <p:nvPr/>
        </p:nvSpPr>
        <p:spPr>
          <a:xfrm>
            <a:off x="1340070" y="1967120"/>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err="1">
                <a:latin typeface="Consolas" charset="0"/>
                <a:ea typeface="Consolas" charset="0"/>
                <a:cs typeface="Consolas" charset="0"/>
              </a:rPr>
              <a:t>spack</a:t>
            </a:r>
            <a:r>
              <a:rPr lang="en-US" sz="1400" dirty="0">
                <a:latin typeface="Consolas" charset="0"/>
                <a:ea typeface="Consolas" charset="0"/>
                <a:cs typeface="Consolas" charset="0"/>
              </a:rPr>
              <a:t> install caliper</a:t>
            </a:r>
          </a:p>
        </p:txBody>
      </p:sp>
    </p:spTree>
    <p:extLst>
      <p:ext uri="{BB962C8B-B14F-4D97-AF65-F5344CB8AC3E}">
        <p14:creationId xmlns:p14="http://schemas.microsoft.com/office/powerpoint/2010/main" val="14649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545F766-4A0D-AB49-BD58-68CD27CB3A59}"/>
              </a:ext>
            </a:extLst>
          </p:cNvPr>
          <p:cNvGraphicFramePr>
            <a:graphicFrameLocks noGrp="1"/>
          </p:cNvGraphicFramePr>
          <p:nvPr>
            <p:ph idx="1"/>
            <p:extLst>
              <p:ext uri="{D42A27DB-BD31-4B8C-83A1-F6EECF244321}">
                <p14:modId xmlns:p14="http://schemas.microsoft.com/office/powerpoint/2010/main" val="2655433225"/>
              </p:ext>
            </p:extLst>
          </p:nvPr>
        </p:nvGraphicFramePr>
        <p:xfrm>
          <a:off x="609599" y="2086630"/>
          <a:ext cx="10972800" cy="41148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514842774"/>
                    </a:ext>
                  </a:extLst>
                </a:gridCol>
                <a:gridCol w="5486400">
                  <a:extLst>
                    <a:ext uri="{9D8B030D-6E8A-4147-A177-3AD203B41FA5}">
                      <a16:colId xmlns:a16="http://schemas.microsoft.com/office/drawing/2014/main" val="944511014"/>
                    </a:ext>
                  </a:extLst>
                </a:gridCol>
              </a:tblGrid>
              <a:tr h="348262">
                <a:tc>
                  <a:txBody>
                    <a:bodyPr/>
                    <a:lstStyle/>
                    <a:p>
                      <a:r>
                        <a:rPr lang="en-US" dirty="0" err="1"/>
                        <a:t>CMake</a:t>
                      </a:r>
                      <a:r>
                        <a:rPr lang="en-US" dirty="0"/>
                        <a:t> Flags</a:t>
                      </a:r>
                    </a:p>
                  </a:txBody>
                  <a:tcPr/>
                </a:tc>
                <a:tc>
                  <a:txBody>
                    <a:bodyPr/>
                    <a:lstStyle/>
                    <a:p>
                      <a:r>
                        <a:rPr lang="en-US" dirty="0"/>
                        <a:t>Effect</a:t>
                      </a:r>
                    </a:p>
                  </a:txBody>
                  <a:tcPr/>
                </a:tc>
                <a:extLst>
                  <a:ext uri="{0D108BD9-81ED-4DB2-BD59-A6C34878D82A}">
                    <a16:rowId xmlns:a16="http://schemas.microsoft.com/office/drawing/2014/main" val="1220247679"/>
                  </a:ext>
                </a:extLst>
              </a:tr>
              <a:tr h="609459">
                <a:tc>
                  <a:txBody>
                    <a:bodyPr/>
                    <a:lstStyle/>
                    <a:p>
                      <a:r>
                        <a:rPr lang="en-US" dirty="0"/>
                        <a:t>-DWITH_ADIAK=On</a:t>
                      </a:r>
                    </a:p>
                    <a:p>
                      <a:r>
                        <a:rPr lang="en-US" dirty="0"/>
                        <a:t>-</a:t>
                      </a:r>
                      <a:r>
                        <a:rPr lang="en-US" dirty="0" err="1"/>
                        <a:t>Dadiak_DIR</a:t>
                      </a:r>
                      <a:r>
                        <a:rPr lang="en-US" dirty="0"/>
                        <a:t>=&lt;</a:t>
                      </a:r>
                      <a:r>
                        <a:rPr lang="en-US" dirty="0" err="1"/>
                        <a:t>adiak</a:t>
                      </a:r>
                      <a:r>
                        <a:rPr lang="en-US" dirty="0"/>
                        <a:t> install location&gt;/lib/</a:t>
                      </a:r>
                      <a:r>
                        <a:rPr lang="en-US" dirty="0" err="1"/>
                        <a:t>cmake</a:t>
                      </a:r>
                      <a:r>
                        <a:rPr lang="en-US" dirty="0"/>
                        <a:t>/</a:t>
                      </a:r>
                      <a:r>
                        <a:rPr lang="en-US" dirty="0" err="1"/>
                        <a:t>adiak</a:t>
                      </a:r>
                      <a:endParaRPr lang="en-US" dirty="0"/>
                    </a:p>
                  </a:txBody>
                  <a:tcPr/>
                </a:tc>
                <a:tc>
                  <a:txBody>
                    <a:bodyPr/>
                    <a:lstStyle/>
                    <a:p>
                      <a:r>
                        <a:rPr lang="en-US" dirty="0"/>
                        <a:t>Program metadata recording with the </a:t>
                      </a:r>
                      <a:r>
                        <a:rPr lang="en-US" dirty="0" err="1"/>
                        <a:t>Adiak</a:t>
                      </a:r>
                      <a:r>
                        <a:rPr lang="en-US" dirty="0"/>
                        <a:t> library. </a:t>
                      </a:r>
                    </a:p>
                    <a:p>
                      <a:r>
                        <a:rPr lang="en-US" dirty="0"/>
                        <a:t>Required for SPOT.</a:t>
                      </a:r>
                    </a:p>
                  </a:txBody>
                  <a:tcPr/>
                </a:tc>
                <a:extLst>
                  <a:ext uri="{0D108BD9-81ED-4DB2-BD59-A6C34878D82A}">
                    <a16:rowId xmlns:a16="http://schemas.microsoft.com/office/drawing/2014/main" val="2116718197"/>
                  </a:ext>
                </a:extLst>
              </a:tr>
              <a:tr h="609459">
                <a:tc>
                  <a:txBody>
                    <a:bodyPr/>
                    <a:lstStyle/>
                    <a:p>
                      <a:r>
                        <a:rPr lang="en-US" dirty="0"/>
                        <a:t>-DWITH_MPI=On</a:t>
                      </a:r>
                    </a:p>
                  </a:txBody>
                  <a:tcPr/>
                </a:tc>
                <a:tc>
                  <a:txBody>
                    <a:bodyPr/>
                    <a:lstStyle/>
                    <a:p>
                      <a:r>
                        <a:rPr lang="en-US" dirty="0"/>
                        <a:t>Enables report aggregation and MPI function profiling.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Required for SPOT and loop-report. </a:t>
                      </a:r>
                    </a:p>
                  </a:txBody>
                  <a:tcPr/>
                </a:tc>
                <a:extLst>
                  <a:ext uri="{0D108BD9-81ED-4DB2-BD59-A6C34878D82A}">
                    <a16:rowId xmlns:a16="http://schemas.microsoft.com/office/drawing/2014/main" val="130679130"/>
                  </a:ext>
                </a:extLst>
              </a:tr>
              <a:tr h="609459">
                <a:tc>
                  <a:txBody>
                    <a:bodyPr/>
                    <a:lstStyle/>
                    <a:p>
                      <a:r>
                        <a:rPr lang="en-US" dirty="0"/>
                        <a:t>-DWITH_PAPI=On</a:t>
                      </a:r>
                    </a:p>
                    <a:p>
                      <a:r>
                        <a:rPr lang="en-US" dirty="0"/>
                        <a:t>-DPAPI_PREFIX=&lt;</a:t>
                      </a:r>
                      <a:r>
                        <a:rPr lang="en-US" dirty="0" err="1"/>
                        <a:t>papi</a:t>
                      </a:r>
                      <a:r>
                        <a:rPr lang="en-US" dirty="0"/>
                        <a:t> install location&gt;</a:t>
                      </a:r>
                    </a:p>
                  </a:txBody>
                  <a:tcPr/>
                </a:tc>
                <a:tc>
                  <a:txBody>
                    <a:bodyPr/>
                    <a:lstStyle/>
                    <a:p>
                      <a:r>
                        <a:rPr lang="en-US" dirty="0"/>
                        <a:t>Enables PAPI hardware counter recording.</a:t>
                      </a:r>
                    </a:p>
                  </a:txBody>
                  <a:tcPr/>
                </a:tc>
                <a:extLst>
                  <a:ext uri="{0D108BD9-81ED-4DB2-BD59-A6C34878D82A}">
                    <a16:rowId xmlns:a16="http://schemas.microsoft.com/office/drawing/2014/main" val="471506442"/>
                  </a:ext>
                </a:extLst>
              </a:tr>
              <a:tr h="870656">
                <a:tc>
                  <a:txBody>
                    <a:bodyPr/>
                    <a:lstStyle/>
                    <a:p>
                      <a:r>
                        <a:rPr lang="en-US" dirty="0"/>
                        <a:t>-DWITH_SAMPLER=On</a:t>
                      </a:r>
                    </a:p>
                    <a:p>
                      <a:r>
                        <a:rPr lang="en-US" dirty="0"/>
                        <a:t>-DWITH_LIBDW=On</a:t>
                      </a:r>
                    </a:p>
                    <a:p>
                      <a:r>
                        <a:rPr lang="en-US" dirty="0"/>
                        <a:t>-DWITH_LIBUNWIND=On</a:t>
                      </a:r>
                    </a:p>
                  </a:txBody>
                  <a:tcPr/>
                </a:tc>
                <a:tc>
                  <a:txBody>
                    <a:bodyPr/>
                    <a:lstStyle/>
                    <a:p>
                      <a:r>
                        <a:rPr lang="en-US" dirty="0"/>
                        <a:t>Enables call-path sampling.</a:t>
                      </a:r>
                    </a:p>
                  </a:txBody>
                  <a:tcPr/>
                </a:tc>
                <a:extLst>
                  <a:ext uri="{0D108BD9-81ED-4DB2-BD59-A6C34878D82A}">
                    <a16:rowId xmlns:a16="http://schemas.microsoft.com/office/drawing/2014/main" val="2177615404"/>
                  </a:ext>
                </a:extLst>
              </a:tr>
              <a:tr h="870656">
                <a:tc>
                  <a:txBody>
                    <a:bodyPr/>
                    <a:lstStyle/>
                    <a:p>
                      <a:r>
                        <a:rPr lang="en-US" dirty="0"/>
                        <a:t>-DWITH_NVTX=On</a:t>
                      </a:r>
                    </a:p>
                    <a:p>
                      <a:r>
                        <a:rPr lang="en-US" dirty="0"/>
                        <a:t>-DWITH_CUPTI=On</a:t>
                      </a:r>
                    </a:p>
                    <a:p>
                      <a:r>
                        <a:rPr lang="en-US" dirty="0"/>
                        <a:t>-DCUDA_TOOLKIT_ROOT_DIR=&lt;</a:t>
                      </a:r>
                      <a:r>
                        <a:rPr lang="en-US" dirty="0" err="1"/>
                        <a:t>cuda</a:t>
                      </a:r>
                      <a:r>
                        <a:rPr lang="en-US" dirty="0"/>
                        <a:t> location&gt;</a:t>
                      </a:r>
                    </a:p>
                  </a:txBody>
                  <a:tcPr/>
                </a:tc>
                <a:tc>
                  <a:txBody>
                    <a:bodyPr/>
                    <a:lstStyle/>
                    <a:p>
                      <a:r>
                        <a:rPr lang="en-US" dirty="0"/>
                        <a:t>Enables CUDA profiling and annotation forwarding for NVidia </a:t>
                      </a:r>
                      <a:r>
                        <a:rPr lang="en-US" dirty="0" err="1"/>
                        <a:t>NVProf</a:t>
                      </a:r>
                      <a:r>
                        <a:rPr lang="en-US" dirty="0"/>
                        <a:t>/</a:t>
                      </a:r>
                      <a:r>
                        <a:rPr lang="en-US" dirty="0" err="1"/>
                        <a:t>NSight</a:t>
                      </a:r>
                      <a:r>
                        <a:rPr lang="en-US" dirty="0"/>
                        <a:t> tools.</a:t>
                      </a:r>
                    </a:p>
                  </a:txBody>
                  <a:tcPr/>
                </a:tc>
                <a:extLst>
                  <a:ext uri="{0D108BD9-81ED-4DB2-BD59-A6C34878D82A}">
                    <a16:rowId xmlns:a16="http://schemas.microsoft.com/office/drawing/2014/main" val="3353308541"/>
                  </a:ext>
                </a:extLst>
              </a:tr>
            </a:tbl>
          </a:graphicData>
        </a:graphic>
      </p:graphicFrame>
      <p:sp>
        <p:nvSpPr>
          <p:cNvPr id="3" name="Title 2">
            <a:extLst>
              <a:ext uri="{FF2B5EF4-FFF2-40B4-BE49-F238E27FC236}">
                <a16:creationId xmlns:a16="http://schemas.microsoft.com/office/drawing/2014/main" id="{80B953E2-9FD3-924F-9403-FCB3C99484C9}"/>
              </a:ext>
            </a:extLst>
          </p:cNvPr>
          <p:cNvSpPr>
            <a:spLocks noGrp="1"/>
          </p:cNvSpPr>
          <p:nvPr>
            <p:ph type="title"/>
          </p:nvPr>
        </p:nvSpPr>
        <p:spPr/>
        <p:txBody>
          <a:bodyPr/>
          <a:lstStyle/>
          <a:p>
            <a:r>
              <a:rPr lang="en-US" dirty="0"/>
              <a:t>Recommended </a:t>
            </a:r>
            <a:r>
              <a:rPr lang="en-US" dirty="0" err="1"/>
              <a:t>CMake</a:t>
            </a:r>
            <a:r>
              <a:rPr lang="en-US" dirty="0"/>
              <a:t> Build Options</a:t>
            </a:r>
          </a:p>
        </p:txBody>
      </p:sp>
      <p:sp>
        <p:nvSpPr>
          <p:cNvPr id="5" name="TextBox 4">
            <a:extLst>
              <a:ext uri="{FF2B5EF4-FFF2-40B4-BE49-F238E27FC236}">
                <a16:creationId xmlns:a16="http://schemas.microsoft.com/office/drawing/2014/main" id="{0FE38102-48AF-184F-80CB-68E8560579B1}"/>
              </a:ext>
            </a:extLst>
          </p:cNvPr>
          <p:cNvSpPr txBox="1"/>
          <p:nvPr/>
        </p:nvSpPr>
        <p:spPr>
          <a:xfrm>
            <a:off x="1340068" y="1440069"/>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err="1">
                <a:latin typeface="Consolas" charset="0"/>
                <a:ea typeface="Consolas" charset="0"/>
                <a:cs typeface="Consolas" charset="0"/>
              </a:rPr>
              <a:t>spack</a:t>
            </a:r>
            <a:r>
              <a:rPr lang="en-US" sz="1400" dirty="0">
                <a:latin typeface="Consolas" charset="0"/>
                <a:ea typeface="Consolas" charset="0"/>
                <a:cs typeface="Consolas" charset="0"/>
              </a:rPr>
              <a:t> install caliper +</a:t>
            </a:r>
            <a:r>
              <a:rPr lang="en-US" sz="1400" dirty="0" err="1">
                <a:latin typeface="Consolas" charset="0"/>
                <a:ea typeface="Consolas" charset="0"/>
                <a:cs typeface="Consolas" charset="0"/>
              </a:rPr>
              <a:t>cuda+papi+mpi+libdw+libunwind+sampler</a:t>
            </a:r>
            <a:endParaRPr lang="en-US" sz="1400" dirty="0">
              <a:latin typeface="Consolas" charset="0"/>
              <a:ea typeface="Consolas" charset="0"/>
              <a:cs typeface="Consolas" charset="0"/>
            </a:endParaRPr>
          </a:p>
        </p:txBody>
      </p:sp>
    </p:spTree>
    <p:extLst>
      <p:ext uri="{BB962C8B-B14F-4D97-AF65-F5344CB8AC3E}">
        <p14:creationId xmlns:p14="http://schemas.microsoft.com/office/powerpoint/2010/main" val="4234258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7F5D5172-1F7E-D846-A9E1-BEAB071B2E53}" vid="{90A3A679-CD9F-E24F-8E06-2B776B3EE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E31630100BE24CAC131994E914E316" ma:contentTypeVersion="4" ma:contentTypeDescription="Create a new document." ma:contentTypeScope="" ma:versionID="507ef976d3e3c26c9ced8129a2d75045">
  <xsd:schema xmlns:xsd="http://www.w3.org/2001/XMLSchema" xmlns:xs="http://www.w3.org/2001/XMLSchema" xmlns:p="http://schemas.microsoft.com/office/2006/metadata/properties" xmlns:ns2="0e803d22-b21a-4fae-a6c1-c395682593b6" xmlns:ns3="8b82e99c-d4de-4ea8-bee0-d42df031b8b1" targetNamespace="http://schemas.microsoft.com/office/2006/metadata/properties" ma:root="true" ma:fieldsID="7088d08ec32f324e36611ef6ea66acf5" ns2:_="" ns3:_="">
    <xsd:import namespace="0e803d22-b21a-4fae-a6c1-c395682593b6"/>
    <xsd:import namespace="8b82e99c-d4de-4ea8-bee0-d42df031b8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03d22-b21a-4fae-a6c1-c395682593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82e99c-d4de-4ea8-bee0-d42df031b8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0E148B-5F21-479D-9028-70181F3B4E61}">
  <ds:schemaRefs>
    <ds:schemaRef ds:uri="http://purl.org/dc/term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 ds:uri="0e803d22-b21a-4fae-a6c1-c395682593b6"/>
  </ds:schemaRefs>
</ds:datastoreItem>
</file>

<file path=customXml/itemProps2.xml><?xml version="1.0" encoding="utf-8"?>
<ds:datastoreItem xmlns:ds="http://schemas.openxmlformats.org/officeDocument/2006/customXml" ds:itemID="{C3E1F58F-A39E-4A56-9E00-73FD02BC6431}">
  <ds:schemaRefs>
    <ds:schemaRef ds:uri="http://schemas.microsoft.com/sharepoint/v3/contenttype/forms"/>
  </ds:schemaRefs>
</ds:datastoreItem>
</file>

<file path=customXml/itemProps3.xml><?xml version="1.0" encoding="utf-8"?>
<ds:datastoreItem xmlns:ds="http://schemas.openxmlformats.org/officeDocument/2006/customXml" ds:itemID="{5FBB2804-C64E-449F-9024-A5CD85A74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803d22-b21a-4fae-a6c1-c395682593b6"/>
    <ds:schemaRef ds:uri="8b82e99c-d4de-4ea8-bee0-d42df031b8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CASC_v1_2018_PPT_UNC_V5.23_wide-16x9</Template>
  <TotalTime>57129</TotalTime>
  <Words>5119</Words>
  <Application>Microsoft Macintosh PowerPoint</Application>
  <PresentationFormat>Widescreen</PresentationFormat>
  <Paragraphs>662</Paragraphs>
  <Slides>43</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Consolas</vt:lpstr>
      <vt:lpstr>Lucida Console</vt:lpstr>
      <vt:lpstr>Lucida Grande</vt:lpstr>
      <vt:lpstr>Open Sans</vt:lpstr>
      <vt:lpstr>Wingdings</vt:lpstr>
      <vt:lpstr>Wingdings 2</vt:lpstr>
      <vt:lpstr>2015_PPT_UNC_V7.06 (1)</vt:lpstr>
      <vt:lpstr>Caliper: A Performance Profiling Library</vt:lpstr>
      <vt:lpstr>Caliper: A Performance Profiling Library</vt:lpstr>
      <vt:lpstr>Caliper Use Cases</vt:lpstr>
      <vt:lpstr>Performance Analysis with Caliper, SPOT and Hatchet</vt:lpstr>
      <vt:lpstr>Contact &amp; Links</vt:lpstr>
      <vt:lpstr>PowerPoint Presentation</vt:lpstr>
      <vt:lpstr>Caliper Step-by-Step</vt:lpstr>
      <vt:lpstr>Building and Linking the Caliper Library</vt:lpstr>
      <vt:lpstr>Recommended CMake Build Options</vt:lpstr>
      <vt:lpstr>Region Profiling: Marking Code Regions</vt:lpstr>
      <vt:lpstr>Region Profiling: Best Practices</vt:lpstr>
      <vt:lpstr>Region Profiling: Printing a Runtime Report</vt:lpstr>
      <vt:lpstr>Built-In Profiling Configurations</vt:lpstr>
      <vt:lpstr>List of Caliper’s Built-in Profiling Configurations</vt:lpstr>
      <vt:lpstr>Built-In Profiling Configurations: Configuration String Syntax</vt:lpstr>
      <vt:lpstr>Profiling Options: MPI Function Profiling</vt:lpstr>
      <vt:lpstr>Profiling Options: CUDA Profiling</vt:lpstr>
      <vt:lpstr>Control Profiling Programmatically: The ConfigManager API</vt:lpstr>
      <vt:lpstr>ConfigManager vs. CALI_CONFIG vs. Manual Configuration</vt:lpstr>
      <vt:lpstr>Forwarding Annotations to Third-Party Tools</vt:lpstr>
      <vt:lpstr>Loop Profiling: Marking Loops and Loop Iterations</vt:lpstr>
      <vt:lpstr>Loop Profiling: Loop and Iteration Summary</vt:lpstr>
      <vt:lpstr>Loop Profiling: Measurement Intervals</vt:lpstr>
      <vt:lpstr>Loop Profiling: Iteration Blocks</vt:lpstr>
      <vt:lpstr>Call Graph Analysis with the Hatchet Python Library</vt:lpstr>
      <vt:lpstr>Manual Configuration Allows Custom Analyses</vt:lpstr>
      <vt:lpstr>Caliper Output Formats and Processing Workflows</vt:lpstr>
      <vt:lpstr>PowerPoint Presentation</vt:lpstr>
      <vt:lpstr>Recording Data for SPOT with Caliper and Adiak</vt:lpstr>
      <vt:lpstr>Recording Program Metadata with the Adiak Library</vt:lpstr>
      <vt:lpstr>Adiak: Built-in Functions for Common Metadata</vt:lpstr>
      <vt:lpstr>Adiak: Recording Custom Key-Value Data in C++</vt:lpstr>
      <vt:lpstr>Adiak: Recording Custom Key-Value Data in C</vt:lpstr>
      <vt:lpstr>The spot config: Region Profiling</vt:lpstr>
      <vt:lpstr>The spot config: Loop Profiling</vt:lpstr>
      <vt:lpstr>PowerPoint Presentation</vt:lpstr>
      <vt:lpstr>Modified LULESH Proxy App with Caliper and Adiak Support</vt:lpstr>
      <vt:lpstr>LULESH Example: Region Annotations</vt:lpstr>
      <vt:lpstr>LULESH Example: Main Loop Annotation</vt:lpstr>
      <vt:lpstr>LULESH Example: Initialization and ConfigManager</vt:lpstr>
      <vt:lpstr>LULESH Example: Recording Metadata With Adiak</vt:lpstr>
      <vt:lpstr>LULESH Example: Build System Modifications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Caliper: A Performance Profiling Library</dc:title>
  <dc:creator>Boehme, David</dc:creator>
  <cp:lastModifiedBy>Boehme, David</cp:lastModifiedBy>
  <cp:revision>1</cp:revision>
  <dcterms:created xsi:type="dcterms:W3CDTF">2021-01-20T00:31:13Z</dcterms:created>
  <dcterms:modified xsi:type="dcterms:W3CDTF">2021-10-11T23:43:38Z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0x010100D3E31630100BE24CAC131994E914E316</vt:lpwstr>
  </property>
</Properties>
</file>