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0"/>
  </p:notesMasterIdLst>
  <p:sldIdLst>
    <p:sldId id="256" r:id="rId2"/>
    <p:sldId id="610" r:id="rId3"/>
    <p:sldId id="632" r:id="rId4"/>
    <p:sldId id="577" r:id="rId5"/>
    <p:sldId id="633" r:id="rId6"/>
    <p:sldId id="634" r:id="rId7"/>
    <p:sldId id="635" r:id="rId8"/>
    <p:sldId id="636" r:id="rId9"/>
    <p:sldId id="670" r:id="rId10"/>
    <p:sldId id="637" r:id="rId11"/>
    <p:sldId id="676" r:id="rId12"/>
    <p:sldId id="696" r:id="rId13"/>
    <p:sldId id="697" r:id="rId14"/>
    <p:sldId id="698" r:id="rId15"/>
    <p:sldId id="578" r:id="rId16"/>
    <p:sldId id="611" r:id="rId17"/>
    <p:sldId id="607" r:id="rId18"/>
    <p:sldId id="604" r:id="rId19"/>
    <p:sldId id="576" r:id="rId20"/>
    <p:sldId id="592" r:id="rId21"/>
    <p:sldId id="602" r:id="rId22"/>
    <p:sldId id="581" r:id="rId23"/>
    <p:sldId id="618" r:id="rId24"/>
    <p:sldId id="619" r:id="rId25"/>
    <p:sldId id="620" r:id="rId26"/>
    <p:sldId id="621" r:id="rId27"/>
    <p:sldId id="631" r:id="rId28"/>
    <p:sldId id="63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082B"/>
    <a:srgbClr val="5D8CC0"/>
    <a:srgbClr val="B8D1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0730FB-7C86-4543-AE1E-E1E0E830D8E0}" v="397" dt="2021-03-31T23:50:35.5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6327"/>
  </p:normalViewPr>
  <p:slideViewPr>
    <p:cSldViewPr snapToGrid="0">
      <p:cViewPr>
        <p:scale>
          <a:sx n="136" d="100"/>
          <a:sy n="136" d="100"/>
        </p:scale>
        <p:origin x="216"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75487086-81AA-7567-920A-3D606052691C}"/>
    <pc:docChg chg="modSld">
      <pc:chgData name="" userId="" providerId="" clId="Web-{75487086-81AA-7567-920A-3D606052691C}" dt="2020-07-23T17:32:00.872" v="1"/>
      <pc:docMkLst>
        <pc:docMk/>
      </pc:docMkLst>
      <pc:sldChg chg="delAnim modAnim">
        <pc:chgData name="" userId="" providerId="" clId="Web-{75487086-81AA-7567-920A-3D606052691C}" dt="2020-07-23T17:31:57.404" v="0"/>
        <pc:sldMkLst>
          <pc:docMk/>
          <pc:sldMk cId="4047226206" sldId="580"/>
        </pc:sldMkLst>
      </pc:sldChg>
      <pc:sldChg chg="delAnim modAnim">
        <pc:chgData name="" userId="" providerId="" clId="Web-{75487086-81AA-7567-920A-3D606052691C}" dt="2020-07-23T17:32:00.872" v="1"/>
        <pc:sldMkLst>
          <pc:docMk/>
          <pc:sldMk cId="3173175263" sldId="603"/>
        </pc:sldMkLst>
      </pc:sldChg>
    </pc:docChg>
  </pc:docChgLst>
  <pc:docChgLst>
    <pc:chgData name="Brink, Stephanie" userId="260f4792-137e-4e3c-a8e6-30a45d882f04" providerId="ADAL" clId="{71DB4E02-FFEF-604F-A223-A1556C553495}"/>
    <pc:docChg chg="undo redo custSel modSld modMainMaster">
      <pc:chgData name="Brink, Stephanie" userId="260f4792-137e-4e3c-a8e6-30a45d882f04" providerId="ADAL" clId="{71DB4E02-FFEF-604F-A223-A1556C553495}" dt="2020-07-31T04:54:16.450" v="572" actId="20577"/>
      <pc:docMkLst>
        <pc:docMk/>
      </pc:docMkLst>
      <pc:sldChg chg="modSp mod">
        <pc:chgData name="Brink, Stephanie" userId="260f4792-137e-4e3c-a8e6-30a45d882f04" providerId="ADAL" clId="{71DB4E02-FFEF-604F-A223-A1556C553495}" dt="2020-07-31T04:54:16.450" v="572" actId="20577"/>
        <pc:sldMkLst>
          <pc:docMk/>
          <pc:sldMk cId="919450317" sldId="256"/>
        </pc:sldMkLst>
        <pc:spChg chg="mod">
          <ac:chgData name="Brink, Stephanie" userId="260f4792-137e-4e3c-a8e6-30a45d882f04" providerId="ADAL" clId="{71DB4E02-FFEF-604F-A223-A1556C553495}" dt="2020-07-31T04:54:16.450" v="572" actId="20577"/>
          <ac:spMkLst>
            <pc:docMk/>
            <pc:sldMk cId="919450317" sldId="256"/>
            <ac:spMk id="7" creationId="{788D9BE7-9421-154E-B1C9-D2B08EBEF0D9}"/>
          </ac:spMkLst>
        </pc:spChg>
      </pc:sldChg>
      <pc:sldChg chg="modSp mod">
        <pc:chgData name="Brink, Stephanie" userId="260f4792-137e-4e3c-a8e6-30a45d882f04" providerId="ADAL" clId="{71DB4E02-FFEF-604F-A223-A1556C553495}" dt="2020-07-30T20:45:43.028" v="339" actId="20577"/>
        <pc:sldMkLst>
          <pc:docMk/>
          <pc:sldMk cId="4140714098" sldId="576"/>
        </pc:sldMkLst>
        <pc:spChg chg="mod">
          <ac:chgData name="Brink, Stephanie" userId="260f4792-137e-4e3c-a8e6-30a45d882f04" providerId="ADAL" clId="{71DB4E02-FFEF-604F-A223-A1556C553495}" dt="2020-07-30T20:45:43.028" v="339" actId="20577"/>
          <ac:spMkLst>
            <pc:docMk/>
            <pc:sldMk cId="4140714098" sldId="576"/>
            <ac:spMk id="2" creationId="{142CC204-9438-3643-81EA-B9CE6B3C5CEA}"/>
          </ac:spMkLst>
        </pc:spChg>
        <pc:spChg chg="mod">
          <ac:chgData name="Brink, Stephanie" userId="260f4792-137e-4e3c-a8e6-30a45d882f04" providerId="ADAL" clId="{71DB4E02-FFEF-604F-A223-A1556C553495}" dt="2020-07-30T20:45:20.952" v="298" actId="6549"/>
          <ac:spMkLst>
            <pc:docMk/>
            <pc:sldMk cId="4140714098" sldId="576"/>
            <ac:spMk id="8" creationId="{A26C5D1B-9675-9B4B-9BB1-20CEBCCEA664}"/>
          </ac:spMkLst>
        </pc:spChg>
        <pc:picChg chg="mod">
          <ac:chgData name="Brink, Stephanie" userId="260f4792-137e-4e3c-a8e6-30a45d882f04" providerId="ADAL" clId="{71DB4E02-FFEF-604F-A223-A1556C553495}" dt="2020-07-30T20:44:01.053" v="254" actId="1076"/>
          <ac:picMkLst>
            <pc:docMk/>
            <pc:sldMk cId="4140714098" sldId="576"/>
            <ac:picMk id="6" creationId="{E4531392-8BDE-7B4E-89A1-4C55EEE9ABCF}"/>
          </ac:picMkLst>
        </pc:picChg>
      </pc:sldChg>
      <pc:sldChg chg="addSp delSp modSp mod modAnim">
        <pc:chgData name="Brink, Stephanie" userId="260f4792-137e-4e3c-a8e6-30a45d882f04" providerId="ADAL" clId="{71DB4E02-FFEF-604F-A223-A1556C553495}" dt="2020-07-30T21:44:29.342" v="528" actId="14100"/>
        <pc:sldMkLst>
          <pc:docMk/>
          <pc:sldMk cId="1527314843" sldId="599"/>
        </pc:sldMkLst>
        <pc:spChg chg="add del mod">
          <ac:chgData name="Brink, Stephanie" userId="260f4792-137e-4e3c-a8e6-30a45d882f04" providerId="ADAL" clId="{71DB4E02-FFEF-604F-A223-A1556C553495}" dt="2020-07-30T21:38:33.600" v="391"/>
          <ac:spMkLst>
            <pc:docMk/>
            <pc:sldMk cId="1527314843" sldId="599"/>
            <ac:spMk id="6" creationId="{FF69ED12-08EF-5149-AD7E-7764EA165F03}"/>
          </ac:spMkLst>
        </pc:spChg>
        <pc:spChg chg="mod">
          <ac:chgData name="Brink, Stephanie" userId="260f4792-137e-4e3c-a8e6-30a45d882f04" providerId="ADAL" clId="{71DB4E02-FFEF-604F-A223-A1556C553495}" dt="2020-07-30T21:44:29.342" v="528" actId="14100"/>
          <ac:spMkLst>
            <pc:docMk/>
            <pc:sldMk cId="1527314843" sldId="599"/>
            <ac:spMk id="11" creationId="{97B90CB4-F59E-9D4F-9A4B-2E103F147862}"/>
          </ac:spMkLst>
        </pc:spChg>
        <pc:spChg chg="mod">
          <ac:chgData name="Brink, Stephanie" userId="260f4792-137e-4e3c-a8e6-30a45d882f04" providerId="ADAL" clId="{71DB4E02-FFEF-604F-A223-A1556C553495}" dt="2020-07-30T21:43:59.988" v="520" actId="1076"/>
          <ac:spMkLst>
            <pc:docMk/>
            <pc:sldMk cId="1527314843" sldId="599"/>
            <ac:spMk id="13" creationId="{6A0D6DF4-D6BA-1343-9777-702E1F337D31}"/>
          </ac:spMkLst>
        </pc:spChg>
        <pc:spChg chg="mod">
          <ac:chgData name="Brink, Stephanie" userId="260f4792-137e-4e3c-a8e6-30a45d882f04" providerId="ADAL" clId="{71DB4E02-FFEF-604F-A223-A1556C553495}" dt="2020-07-30T21:42:32.705" v="509" actId="255"/>
          <ac:spMkLst>
            <pc:docMk/>
            <pc:sldMk cId="1527314843" sldId="599"/>
            <ac:spMk id="14" creationId="{A942723B-7831-944E-A92E-AAD57B1199B7}"/>
          </ac:spMkLst>
        </pc:spChg>
        <pc:spChg chg="mod">
          <ac:chgData name="Brink, Stephanie" userId="260f4792-137e-4e3c-a8e6-30a45d882f04" providerId="ADAL" clId="{71DB4E02-FFEF-604F-A223-A1556C553495}" dt="2020-07-30T21:44:11.355" v="523" actId="688"/>
          <ac:spMkLst>
            <pc:docMk/>
            <pc:sldMk cId="1527314843" sldId="599"/>
            <ac:spMk id="15" creationId="{FE9DCBB7-4A9B-7747-8F71-1C3ED1D8818A}"/>
          </ac:spMkLst>
        </pc:spChg>
        <pc:spChg chg="add del mod">
          <ac:chgData name="Brink, Stephanie" userId="260f4792-137e-4e3c-a8e6-30a45d882f04" providerId="ADAL" clId="{71DB4E02-FFEF-604F-A223-A1556C553495}" dt="2020-07-30T21:42:56.513" v="514" actId="1076"/>
          <ac:spMkLst>
            <pc:docMk/>
            <pc:sldMk cId="1527314843" sldId="599"/>
            <ac:spMk id="20" creationId="{363B6AF6-8D9A-304D-8349-510544FA0F11}"/>
          </ac:spMkLst>
        </pc:spChg>
        <pc:spChg chg="add del mod">
          <ac:chgData name="Brink, Stephanie" userId="260f4792-137e-4e3c-a8e6-30a45d882f04" providerId="ADAL" clId="{71DB4E02-FFEF-604F-A223-A1556C553495}" dt="2020-07-30T21:41:26.124" v="495" actId="478"/>
          <ac:spMkLst>
            <pc:docMk/>
            <pc:sldMk cId="1527314843" sldId="599"/>
            <ac:spMk id="22" creationId="{E127753D-3A6F-B648-A7B7-A9C166D38FBD}"/>
          </ac:spMkLst>
        </pc:spChg>
        <pc:picChg chg="del">
          <ac:chgData name="Brink, Stephanie" userId="260f4792-137e-4e3c-a8e6-30a45d882f04" providerId="ADAL" clId="{71DB4E02-FFEF-604F-A223-A1556C553495}" dt="2020-07-30T21:38:45.057" v="396" actId="478"/>
          <ac:picMkLst>
            <pc:docMk/>
            <pc:sldMk cId="1527314843" sldId="599"/>
            <ac:picMk id="5" creationId="{432883C5-8436-CB44-8A4D-0002D94D50BB}"/>
          </ac:picMkLst>
        </pc:picChg>
        <pc:picChg chg="add mod">
          <ac:chgData name="Brink, Stephanie" userId="260f4792-137e-4e3c-a8e6-30a45d882f04" providerId="ADAL" clId="{71DB4E02-FFEF-604F-A223-A1556C553495}" dt="2020-07-30T21:44:11.355" v="523" actId="688"/>
          <ac:picMkLst>
            <pc:docMk/>
            <pc:sldMk cId="1527314843" sldId="599"/>
            <ac:picMk id="8" creationId="{2C23D5DA-86F3-C24F-9F78-9C0D2F989799}"/>
          </ac:picMkLst>
        </pc:picChg>
        <pc:picChg chg="del">
          <ac:chgData name="Brink, Stephanie" userId="260f4792-137e-4e3c-a8e6-30a45d882f04" providerId="ADAL" clId="{71DB4E02-FFEF-604F-A223-A1556C553495}" dt="2020-07-30T21:38:20.143" v="390" actId="478"/>
          <ac:picMkLst>
            <pc:docMk/>
            <pc:sldMk cId="1527314843" sldId="599"/>
            <ac:picMk id="10" creationId="{3FE822CC-5573-8D4C-B288-A104691CC0D1}"/>
          </ac:picMkLst>
        </pc:picChg>
        <pc:picChg chg="del">
          <ac:chgData name="Brink, Stephanie" userId="260f4792-137e-4e3c-a8e6-30a45d882f04" providerId="ADAL" clId="{71DB4E02-FFEF-604F-A223-A1556C553495}" dt="2020-07-30T21:38:53.357" v="399" actId="478"/>
          <ac:picMkLst>
            <pc:docMk/>
            <pc:sldMk cId="1527314843" sldId="599"/>
            <ac:picMk id="12" creationId="{9963E1F6-1B69-4149-8E76-651D10061E8D}"/>
          </ac:picMkLst>
        </pc:picChg>
        <pc:picChg chg="add del mod">
          <ac:chgData name="Brink, Stephanie" userId="260f4792-137e-4e3c-a8e6-30a45d882f04" providerId="ADAL" clId="{71DB4E02-FFEF-604F-A223-A1556C553495}" dt="2020-07-30T20:49:18.145" v="341"/>
          <ac:picMkLst>
            <pc:docMk/>
            <pc:sldMk cId="1527314843" sldId="599"/>
            <ac:picMk id="16" creationId="{19176D61-8BA3-D24A-AF8B-4B18498481EF}"/>
          </ac:picMkLst>
        </pc:picChg>
        <pc:picChg chg="add del mod">
          <ac:chgData name="Brink, Stephanie" userId="260f4792-137e-4e3c-a8e6-30a45d882f04" providerId="ADAL" clId="{71DB4E02-FFEF-604F-A223-A1556C553495}" dt="2020-07-30T20:49:18.145" v="341"/>
          <ac:picMkLst>
            <pc:docMk/>
            <pc:sldMk cId="1527314843" sldId="599"/>
            <ac:picMk id="17" creationId="{2D5BE271-4A3D-C64A-8C30-113944014A07}"/>
          </ac:picMkLst>
        </pc:picChg>
        <pc:picChg chg="add del mod">
          <ac:chgData name="Brink, Stephanie" userId="260f4792-137e-4e3c-a8e6-30a45d882f04" providerId="ADAL" clId="{71DB4E02-FFEF-604F-A223-A1556C553495}" dt="2020-07-30T21:21:48.992" v="359" actId="478"/>
          <ac:picMkLst>
            <pc:docMk/>
            <pc:sldMk cId="1527314843" sldId="599"/>
            <ac:picMk id="18" creationId="{EE60D4D1-8831-A341-8309-8836FCB7182B}"/>
          </ac:picMkLst>
        </pc:picChg>
        <pc:picChg chg="add del mod">
          <ac:chgData name="Brink, Stephanie" userId="260f4792-137e-4e3c-a8e6-30a45d882f04" providerId="ADAL" clId="{71DB4E02-FFEF-604F-A223-A1556C553495}" dt="2020-07-30T21:21:48.477" v="358" actId="478"/>
          <ac:picMkLst>
            <pc:docMk/>
            <pc:sldMk cId="1527314843" sldId="599"/>
            <ac:picMk id="19" creationId="{17C6C2B5-3AF1-954B-AA5D-43A2D4FE0366}"/>
          </ac:picMkLst>
        </pc:picChg>
        <pc:picChg chg="add mod">
          <ac:chgData name="Brink, Stephanie" userId="260f4792-137e-4e3c-a8e6-30a45d882f04" providerId="ADAL" clId="{71DB4E02-FFEF-604F-A223-A1556C553495}" dt="2020-07-30T21:43:59.988" v="520" actId="1076"/>
          <ac:picMkLst>
            <pc:docMk/>
            <pc:sldMk cId="1527314843" sldId="599"/>
            <ac:picMk id="21" creationId="{01841560-B3A2-0F44-AA64-1FB4253D560F}"/>
          </ac:picMkLst>
        </pc:picChg>
        <pc:picChg chg="add mod">
          <ac:chgData name="Brink, Stephanie" userId="260f4792-137e-4e3c-a8e6-30a45d882f04" providerId="ADAL" clId="{71DB4E02-FFEF-604F-A223-A1556C553495}" dt="2020-07-30T21:44:18.039" v="526" actId="688"/>
          <ac:picMkLst>
            <pc:docMk/>
            <pc:sldMk cId="1527314843" sldId="599"/>
            <ac:picMk id="25" creationId="{007D6B3C-21C9-4D4B-B310-0BADF099D26F}"/>
          </ac:picMkLst>
        </pc:picChg>
        <pc:cxnChg chg="add mod">
          <ac:chgData name="Brink, Stephanie" userId="260f4792-137e-4e3c-a8e6-30a45d882f04" providerId="ADAL" clId="{71DB4E02-FFEF-604F-A223-A1556C553495}" dt="2020-07-30T21:42:56.513" v="514" actId="1076"/>
          <ac:cxnSpMkLst>
            <pc:docMk/>
            <pc:sldMk cId="1527314843" sldId="599"/>
            <ac:cxnSpMk id="23" creationId="{494AC5E7-C714-944A-82A7-A0F72C7756B7}"/>
          </ac:cxnSpMkLst>
        </pc:cxnChg>
      </pc:sldChg>
      <pc:sldChg chg="modSp mod">
        <pc:chgData name="Brink, Stephanie" userId="260f4792-137e-4e3c-a8e6-30a45d882f04" providerId="ADAL" clId="{71DB4E02-FFEF-604F-A223-A1556C553495}" dt="2020-07-30T21:44:56.884" v="533" actId="1076"/>
        <pc:sldMkLst>
          <pc:docMk/>
          <pc:sldMk cId="1636517573" sldId="601"/>
        </pc:sldMkLst>
        <pc:spChg chg="mod">
          <ac:chgData name="Brink, Stephanie" userId="260f4792-137e-4e3c-a8e6-30a45d882f04" providerId="ADAL" clId="{71DB4E02-FFEF-604F-A223-A1556C553495}" dt="2020-07-30T21:44:56.884" v="533" actId="1076"/>
          <ac:spMkLst>
            <pc:docMk/>
            <pc:sldMk cId="1636517573" sldId="601"/>
            <ac:spMk id="4" creationId="{A43CA184-0FD8-F64F-854C-51B0C2344640}"/>
          </ac:spMkLst>
        </pc:spChg>
        <pc:spChg chg="mod">
          <ac:chgData name="Brink, Stephanie" userId="260f4792-137e-4e3c-a8e6-30a45d882f04" providerId="ADAL" clId="{71DB4E02-FFEF-604F-A223-A1556C553495}" dt="2020-07-30T21:44:43.207" v="530" actId="14100"/>
          <ac:spMkLst>
            <pc:docMk/>
            <pc:sldMk cId="1636517573" sldId="601"/>
            <ac:spMk id="8" creationId="{7CA5FF75-7FDA-9B49-8AC1-4B5C7D6A4470}"/>
          </ac:spMkLst>
        </pc:spChg>
      </pc:sldChg>
      <pc:sldChg chg="modSp mod">
        <pc:chgData name="Brink, Stephanie" userId="260f4792-137e-4e3c-a8e6-30a45d882f04" providerId="ADAL" clId="{71DB4E02-FFEF-604F-A223-A1556C553495}" dt="2020-07-30T21:52:21.017" v="544" actId="20577"/>
        <pc:sldMkLst>
          <pc:docMk/>
          <pc:sldMk cId="387200860" sldId="610"/>
        </pc:sldMkLst>
        <pc:spChg chg="mod">
          <ac:chgData name="Brink, Stephanie" userId="260f4792-137e-4e3c-a8e6-30a45d882f04" providerId="ADAL" clId="{71DB4E02-FFEF-604F-A223-A1556C553495}" dt="2020-07-30T21:52:21.017" v="544" actId="20577"/>
          <ac:spMkLst>
            <pc:docMk/>
            <pc:sldMk cId="387200860" sldId="610"/>
            <ac:spMk id="3" creationId="{62BE05D2-749E-4442-BA55-C2A2C3B012FC}"/>
          </ac:spMkLst>
        </pc:spChg>
      </pc:sldChg>
      <pc:sldChg chg="modSp mod">
        <pc:chgData name="Brink, Stephanie" userId="260f4792-137e-4e3c-a8e6-30a45d882f04" providerId="ADAL" clId="{71DB4E02-FFEF-604F-A223-A1556C553495}" dt="2020-07-30T23:18:47.264" v="566" actId="20577"/>
        <pc:sldMkLst>
          <pc:docMk/>
          <pc:sldMk cId="2412041592" sldId="611"/>
        </pc:sldMkLst>
        <pc:spChg chg="mod">
          <ac:chgData name="Brink, Stephanie" userId="260f4792-137e-4e3c-a8e6-30a45d882f04" providerId="ADAL" clId="{71DB4E02-FFEF-604F-A223-A1556C553495}" dt="2020-07-30T23:18:47.264" v="566" actId="20577"/>
          <ac:spMkLst>
            <pc:docMk/>
            <pc:sldMk cId="2412041592" sldId="611"/>
            <ac:spMk id="3" creationId="{62BE05D2-749E-4442-BA55-C2A2C3B012FC}"/>
          </ac:spMkLst>
        </pc:spChg>
      </pc:sldChg>
      <pc:sldChg chg="addSp delSp modSp mod">
        <pc:chgData name="Brink, Stephanie" userId="260f4792-137e-4e3c-a8e6-30a45d882f04" providerId="ADAL" clId="{71DB4E02-FFEF-604F-A223-A1556C553495}" dt="2020-07-30T21:40:50.965" v="465" actId="14100"/>
        <pc:sldMkLst>
          <pc:docMk/>
          <pc:sldMk cId="724775963" sldId="619"/>
        </pc:sldMkLst>
        <pc:spChg chg="mod">
          <ac:chgData name="Brink, Stephanie" userId="260f4792-137e-4e3c-a8e6-30a45d882f04" providerId="ADAL" clId="{71DB4E02-FFEF-604F-A223-A1556C553495}" dt="2020-07-30T21:40:50.965" v="465" actId="14100"/>
          <ac:spMkLst>
            <pc:docMk/>
            <pc:sldMk cId="724775963" sldId="619"/>
            <ac:spMk id="9" creationId="{7087B999-7251-4B46-B576-350D4650970D}"/>
          </ac:spMkLst>
        </pc:spChg>
        <pc:spChg chg="add mod">
          <ac:chgData name="Brink, Stephanie" userId="260f4792-137e-4e3c-a8e6-30a45d882f04" providerId="ADAL" clId="{71DB4E02-FFEF-604F-A223-A1556C553495}" dt="2020-07-30T20:40:23.883" v="173" actId="1036"/>
          <ac:spMkLst>
            <pc:docMk/>
            <pc:sldMk cId="724775963" sldId="619"/>
            <ac:spMk id="11" creationId="{E51D1A43-72E5-134A-B271-865502240162}"/>
          </ac:spMkLst>
        </pc:spChg>
        <pc:picChg chg="add mod">
          <ac:chgData name="Brink, Stephanie" userId="260f4792-137e-4e3c-a8e6-30a45d882f04" providerId="ADAL" clId="{71DB4E02-FFEF-604F-A223-A1556C553495}" dt="2020-07-30T20:38:32.264" v="11" actId="1076"/>
          <ac:picMkLst>
            <pc:docMk/>
            <pc:sldMk cId="724775963" sldId="619"/>
            <ac:picMk id="5" creationId="{9B55EDDF-F896-C746-80DF-C13C51A1B07A}"/>
          </ac:picMkLst>
        </pc:picChg>
        <pc:picChg chg="del mod">
          <ac:chgData name="Brink, Stephanie" userId="260f4792-137e-4e3c-a8e6-30a45d882f04" providerId="ADAL" clId="{71DB4E02-FFEF-604F-A223-A1556C553495}" dt="2020-07-30T20:39:57.828" v="159" actId="478"/>
          <ac:picMkLst>
            <pc:docMk/>
            <pc:sldMk cId="724775963" sldId="619"/>
            <ac:picMk id="6" creationId="{F82C5FC4-BD61-E449-BD2E-7BAC86B20DD2}"/>
          </ac:picMkLst>
        </pc:picChg>
        <pc:picChg chg="add del mod">
          <ac:chgData name="Brink, Stephanie" userId="260f4792-137e-4e3c-a8e6-30a45d882f04" providerId="ADAL" clId="{71DB4E02-FFEF-604F-A223-A1556C553495}" dt="2020-07-30T20:39:33.011" v="151" actId="21"/>
          <ac:picMkLst>
            <pc:docMk/>
            <pc:sldMk cId="724775963" sldId="619"/>
            <ac:picMk id="8" creationId="{B8D9663B-2D56-2D43-BA97-1B375FB04EC7}"/>
          </ac:picMkLst>
        </pc:picChg>
        <pc:picChg chg="del">
          <ac:chgData name="Brink, Stephanie" userId="260f4792-137e-4e3c-a8e6-30a45d882f04" providerId="ADAL" clId="{71DB4E02-FFEF-604F-A223-A1556C553495}" dt="2020-07-30T20:38:29.435" v="10" actId="478"/>
          <ac:picMkLst>
            <pc:docMk/>
            <pc:sldMk cId="724775963" sldId="619"/>
            <ac:picMk id="16" creationId="{EB2BA76E-49BF-A44A-B80D-2AC76C702489}"/>
          </ac:picMkLst>
        </pc:picChg>
        <pc:picChg chg="add mod">
          <ac:chgData name="Brink, Stephanie" userId="260f4792-137e-4e3c-a8e6-30a45d882f04" providerId="ADAL" clId="{71DB4E02-FFEF-604F-A223-A1556C553495}" dt="2020-07-30T20:39:35.416" v="153"/>
          <ac:picMkLst>
            <pc:docMk/>
            <pc:sldMk cId="724775963" sldId="619"/>
            <ac:picMk id="17" creationId="{020F6913-21B1-C747-9B6A-D58DB9DA87FF}"/>
          </ac:picMkLst>
        </pc:picChg>
        <pc:cxnChg chg="mod">
          <ac:chgData name="Brink, Stephanie" userId="260f4792-137e-4e3c-a8e6-30a45d882f04" providerId="ADAL" clId="{71DB4E02-FFEF-604F-A223-A1556C553495}" dt="2020-07-30T21:40:50.965" v="465" actId="14100"/>
          <ac:cxnSpMkLst>
            <pc:docMk/>
            <pc:sldMk cId="724775963" sldId="619"/>
            <ac:cxnSpMk id="4" creationId="{87CDC015-D4AA-E342-BF16-BD0E5932DDAF}"/>
          </ac:cxnSpMkLst>
        </pc:cxnChg>
      </pc:sldChg>
      <pc:sldMasterChg chg="modSp mod modSldLayout">
        <pc:chgData name="Brink, Stephanie" userId="260f4792-137e-4e3c-a8e6-30a45d882f04" providerId="ADAL" clId="{71DB4E02-FFEF-604F-A223-A1556C553495}" dt="2020-07-30T21:52:16.957" v="541"/>
        <pc:sldMasterMkLst>
          <pc:docMk/>
          <pc:sldMasterMk cId="2460526694" sldId="2147483660"/>
        </pc:sldMasterMkLst>
        <pc:spChg chg="mod">
          <ac:chgData name="Brink, Stephanie" userId="260f4792-137e-4e3c-a8e6-30a45d882f04" providerId="ADAL" clId="{71DB4E02-FFEF-604F-A223-A1556C553495}" dt="2020-07-30T21:52:13.609" v="539" actId="20577"/>
          <ac:spMkLst>
            <pc:docMk/>
            <pc:sldMasterMk cId="2460526694" sldId="2147483660"/>
            <ac:spMk id="4" creationId="{04C728B4-6344-A945-B232-AD48AF2AD23A}"/>
          </ac:spMkLst>
        </pc:spChg>
        <pc:sldLayoutChg chg="addSp delSp modSp mod">
          <pc:chgData name="Brink, Stephanie" userId="260f4792-137e-4e3c-a8e6-30a45d882f04" providerId="ADAL" clId="{71DB4E02-FFEF-604F-A223-A1556C553495}" dt="2020-07-30T21:52:16.957" v="541"/>
          <pc:sldLayoutMkLst>
            <pc:docMk/>
            <pc:sldMasterMk cId="2460526694" sldId="2147483660"/>
            <pc:sldLayoutMk cId="2313869384" sldId="2147483663"/>
          </pc:sldLayoutMkLst>
          <pc:spChg chg="add del mod">
            <ac:chgData name="Brink, Stephanie" userId="260f4792-137e-4e3c-a8e6-30a45d882f04" providerId="ADAL" clId="{71DB4E02-FFEF-604F-A223-A1556C553495}" dt="2020-07-30T21:52:16.957" v="541"/>
            <ac:spMkLst>
              <pc:docMk/>
              <pc:sldMasterMk cId="2460526694" sldId="2147483660"/>
              <pc:sldLayoutMk cId="2313869384" sldId="2147483663"/>
              <ac:spMk id="2" creationId="{59D72570-D486-084B-A90A-C9901A4D5DBE}"/>
            </ac:spMkLst>
          </pc:spChg>
        </pc:sldLayoutChg>
      </pc:sldMasterChg>
    </pc:docChg>
  </pc:docChgLst>
  <pc:docChgLst>
    <pc:chgData name="Brink, Stephanie" userId="S::brink2@llnl.gov::260f4792-137e-4e3c-a8e6-30a45d882f04" providerId="AD" clId="Web-{B0D83B91-6844-1120-119F-96D122BA8EEB}"/>
    <pc:docChg chg="modSld sldOrd">
      <pc:chgData name="Brink, Stephanie" userId="S::brink2@llnl.gov::260f4792-137e-4e3c-a8e6-30a45d882f04" providerId="AD" clId="Web-{B0D83B91-6844-1120-119F-96D122BA8EEB}" dt="2021-03-30T15:51:32.180" v="11"/>
      <pc:docMkLst>
        <pc:docMk/>
      </pc:docMkLst>
      <pc:sldChg chg="addSp ord">
        <pc:chgData name="Brink, Stephanie" userId="S::brink2@llnl.gov::260f4792-137e-4e3c-a8e6-30a45d882f04" providerId="AD" clId="Web-{B0D83B91-6844-1120-119F-96D122BA8EEB}" dt="2021-03-30T15:51:32.180" v="11"/>
        <pc:sldMkLst>
          <pc:docMk/>
          <pc:sldMk cId="564555851" sldId="581"/>
        </pc:sldMkLst>
        <pc:spChg chg="add">
          <ac:chgData name="Brink, Stephanie" userId="S::brink2@llnl.gov::260f4792-137e-4e3c-a8e6-30a45d882f04" providerId="AD" clId="Web-{B0D83B91-6844-1120-119F-96D122BA8EEB}" dt="2021-03-30T15:51:32.180" v="11"/>
          <ac:spMkLst>
            <pc:docMk/>
            <pc:sldMk cId="564555851" sldId="581"/>
            <ac:spMk id="2" creationId="{15CC62CC-5830-4887-8AF8-C01228374BA1}"/>
          </ac:spMkLst>
        </pc:spChg>
      </pc:sldChg>
      <pc:sldChg chg="addSp delSp modSp ord">
        <pc:chgData name="Brink, Stephanie" userId="S::brink2@llnl.gov::260f4792-137e-4e3c-a8e6-30a45d882f04" providerId="AD" clId="Web-{B0D83B91-6844-1120-119F-96D122BA8EEB}" dt="2021-03-30T15:51:28.836" v="10"/>
        <pc:sldMkLst>
          <pc:docMk/>
          <pc:sldMk cId="1719546064" sldId="602"/>
        </pc:sldMkLst>
        <pc:spChg chg="add">
          <ac:chgData name="Brink, Stephanie" userId="S::brink2@llnl.gov::260f4792-137e-4e3c-a8e6-30a45d882f04" providerId="AD" clId="Web-{B0D83B91-6844-1120-119F-96D122BA8EEB}" dt="2021-03-30T15:51:28.836" v="10"/>
          <ac:spMkLst>
            <pc:docMk/>
            <pc:sldMk cId="1719546064" sldId="602"/>
            <ac:spMk id="10" creationId="{4621C641-69F1-4A14-A7B3-3F950147FDAC}"/>
          </ac:spMkLst>
        </pc:spChg>
        <pc:graphicFrameChg chg="add del mod">
          <ac:chgData name="Brink, Stephanie" userId="S::brink2@llnl.gov::260f4792-137e-4e3c-a8e6-30a45d882f04" providerId="AD" clId="Web-{B0D83B91-6844-1120-119F-96D122BA8EEB}" dt="2021-03-30T15:51:15.383" v="9"/>
          <ac:graphicFrameMkLst>
            <pc:docMk/>
            <pc:sldMk cId="1719546064" sldId="602"/>
            <ac:graphicFrameMk id="5" creationId="{5B806A75-7A9F-44BB-90C2-B74C3D6062B1}"/>
          </ac:graphicFrameMkLst>
        </pc:graphicFrameChg>
      </pc:sldChg>
      <pc:sldChg chg="ord">
        <pc:chgData name="Brink, Stephanie" userId="S::brink2@llnl.gov::260f4792-137e-4e3c-a8e6-30a45d882f04" providerId="AD" clId="Web-{B0D83B91-6844-1120-119F-96D122BA8EEB}" dt="2021-03-30T15:50:46.288" v="5"/>
        <pc:sldMkLst>
          <pc:docMk/>
          <pc:sldMk cId="1600730882" sldId="618"/>
        </pc:sldMkLst>
      </pc:sldChg>
      <pc:sldChg chg="ord">
        <pc:chgData name="Brink, Stephanie" userId="S::brink2@llnl.gov::260f4792-137e-4e3c-a8e6-30a45d882f04" providerId="AD" clId="Web-{B0D83B91-6844-1120-119F-96D122BA8EEB}" dt="2021-03-30T15:50:46.288" v="4"/>
        <pc:sldMkLst>
          <pc:docMk/>
          <pc:sldMk cId="724775963" sldId="619"/>
        </pc:sldMkLst>
      </pc:sldChg>
      <pc:sldChg chg="ord">
        <pc:chgData name="Brink, Stephanie" userId="S::brink2@llnl.gov::260f4792-137e-4e3c-a8e6-30a45d882f04" providerId="AD" clId="Web-{B0D83B91-6844-1120-119F-96D122BA8EEB}" dt="2021-03-30T15:50:46.288" v="3"/>
        <pc:sldMkLst>
          <pc:docMk/>
          <pc:sldMk cId="3089633279" sldId="620"/>
        </pc:sldMkLst>
      </pc:sldChg>
      <pc:sldChg chg="ord">
        <pc:chgData name="Brink, Stephanie" userId="S::brink2@llnl.gov::260f4792-137e-4e3c-a8e6-30a45d882f04" providerId="AD" clId="Web-{B0D83B91-6844-1120-119F-96D122BA8EEB}" dt="2021-03-30T15:50:46.288" v="2"/>
        <pc:sldMkLst>
          <pc:docMk/>
          <pc:sldMk cId="1681923790" sldId="621"/>
        </pc:sldMkLst>
      </pc:sldChg>
      <pc:sldChg chg="ord">
        <pc:chgData name="Brink, Stephanie" userId="S::brink2@llnl.gov::260f4792-137e-4e3c-a8e6-30a45d882f04" providerId="AD" clId="Web-{B0D83B91-6844-1120-119F-96D122BA8EEB}" dt="2021-03-30T15:50:46.288" v="0"/>
        <pc:sldMkLst>
          <pc:docMk/>
          <pc:sldMk cId="1494093205" sldId="630"/>
        </pc:sldMkLst>
      </pc:sldChg>
      <pc:sldChg chg="ord">
        <pc:chgData name="Brink, Stephanie" userId="S::brink2@llnl.gov::260f4792-137e-4e3c-a8e6-30a45d882f04" providerId="AD" clId="Web-{B0D83B91-6844-1120-119F-96D122BA8EEB}" dt="2021-03-30T15:50:46.288" v="1"/>
        <pc:sldMkLst>
          <pc:docMk/>
          <pc:sldMk cId="4292523532" sldId="631"/>
        </pc:sldMkLst>
      </pc:sldChg>
    </pc:docChg>
  </pc:docChgLst>
  <pc:docChgLst>
    <pc:chgData name="Brink, Stephanie" userId="260f4792-137e-4e3c-a8e6-30a45d882f04" providerId="ADAL" clId="{EAB51A85-9C8E-B645-9452-D3A08F5AD0E7}"/>
    <pc:docChg chg="undo redo custSel addSld delSld modSld sldOrd modMainMaster">
      <pc:chgData name="Brink, Stephanie" userId="260f4792-137e-4e3c-a8e6-30a45d882f04" providerId="ADAL" clId="{EAB51A85-9C8E-B645-9452-D3A08F5AD0E7}" dt="2020-07-29T16:42:04.647" v="12714" actId="14100"/>
      <pc:docMkLst>
        <pc:docMk/>
      </pc:docMkLst>
      <pc:sldChg chg="addSp delSp modSp mod">
        <pc:chgData name="Brink, Stephanie" userId="260f4792-137e-4e3c-a8e6-30a45d882f04" providerId="ADAL" clId="{EAB51A85-9C8E-B645-9452-D3A08F5AD0E7}" dt="2020-07-23T05:15:05.724" v="8227" actId="20577"/>
        <pc:sldMkLst>
          <pc:docMk/>
          <pc:sldMk cId="919450317" sldId="256"/>
        </pc:sldMkLst>
        <pc:spChg chg="mod">
          <ac:chgData name="Brink, Stephanie" userId="260f4792-137e-4e3c-a8e6-30a45d882f04" providerId="ADAL" clId="{EAB51A85-9C8E-B645-9452-D3A08F5AD0E7}" dt="2020-07-22T18:27:54.073" v="3283" actId="14100"/>
          <ac:spMkLst>
            <pc:docMk/>
            <pc:sldMk cId="919450317" sldId="256"/>
            <ac:spMk id="4" creationId="{3B22B618-6B64-E749-8478-DD5E28E478E7}"/>
          </ac:spMkLst>
        </pc:spChg>
        <pc:spChg chg="del">
          <ac:chgData name="Brink, Stephanie" userId="260f4792-137e-4e3c-a8e6-30a45d882f04" providerId="ADAL" clId="{EAB51A85-9C8E-B645-9452-D3A08F5AD0E7}" dt="2020-07-22T18:27:48.717" v="3282" actId="478"/>
          <ac:spMkLst>
            <pc:docMk/>
            <pc:sldMk cId="919450317" sldId="256"/>
            <ac:spMk id="5" creationId="{7FD5B870-5D1C-624D-BF5B-2345A8525F1D}"/>
          </ac:spMkLst>
        </pc:spChg>
        <pc:spChg chg="mod">
          <ac:chgData name="Brink, Stephanie" userId="260f4792-137e-4e3c-a8e6-30a45d882f04" providerId="ADAL" clId="{EAB51A85-9C8E-B645-9452-D3A08F5AD0E7}" dt="2020-07-23T05:15:05.724" v="8227" actId="20577"/>
          <ac:spMkLst>
            <pc:docMk/>
            <pc:sldMk cId="919450317" sldId="256"/>
            <ac:spMk id="6" creationId="{A7E30FDF-1B2B-D546-94FE-E04721C0E191}"/>
          </ac:spMkLst>
        </pc:spChg>
        <pc:picChg chg="add mod">
          <ac:chgData name="Brink, Stephanie" userId="260f4792-137e-4e3c-a8e6-30a45d882f04" providerId="ADAL" clId="{EAB51A85-9C8E-B645-9452-D3A08F5AD0E7}" dt="2020-07-22T18:27:44.982" v="3281" actId="1076"/>
          <ac:picMkLst>
            <pc:docMk/>
            <pc:sldMk cId="919450317" sldId="256"/>
            <ac:picMk id="3" creationId="{6FF6324D-30F2-F946-A187-9F6173877F2F}"/>
          </ac:picMkLst>
        </pc:picChg>
      </pc:sldChg>
      <pc:sldChg chg="addSp delSp modSp mod">
        <pc:chgData name="Brink, Stephanie" userId="260f4792-137e-4e3c-a8e6-30a45d882f04" providerId="ADAL" clId="{EAB51A85-9C8E-B645-9452-D3A08F5AD0E7}" dt="2020-07-29T06:35:29.334" v="12434" actId="20577"/>
        <pc:sldMkLst>
          <pc:docMk/>
          <pc:sldMk cId="1045457187" sldId="259"/>
        </pc:sldMkLst>
        <pc:spChg chg="add mod">
          <ac:chgData name="Brink, Stephanie" userId="260f4792-137e-4e3c-a8e6-30a45d882f04" providerId="ADAL" clId="{EAB51A85-9C8E-B645-9452-D3A08F5AD0E7}" dt="2020-07-27T17:16:46.737" v="9469" actId="20577"/>
          <ac:spMkLst>
            <pc:docMk/>
            <pc:sldMk cId="1045457187" sldId="259"/>
            <ac:spMk id="7" creationId="{B2E30DDA-9ABB-5142-A03C-1FE273F67E28}"/>
          </ac:spMkLst>
        </pc:spChg>
        <pc:spChg chg="mod">
          <ac:chgData name="Brink, Stephanie" userId="260f4792-137e-4e3c-a8e6-30a45d882f04" providerId="ADAL" clId="{EAB51A85-9C8E-B645-9452-D3A08F5AD0E7}" dt="2020-07-29T06:35:29.334" v="12434" actId="20577"/>
          <ac:spMkLst>
            <pc:docMk/>
            <pc:sldMk cId="1045457187" sldId="259"/>
            <ac:spMk id="28" creationId="{81487889-B70A-480F-9207-2EF3B31723B3}"/>
          </ac:spMkLst>
        </pc:spChg>
        <pc:spChg chg="mod topLvl">
          <ac:chgData name="Brink, Stephanie" userId="260f4792-137e-4e3c-a8e6-30a45d882f04" providerId="ADAL" clId="{EAB51A85-9C8E-B645-9452-D3A08F5AD0E7}" dt="2020-07-22T20:19:56.988" v="7314" actId="165"/>
          <ac:spMkLst>
            <pc:docMk/>
            <pc:sldMk cId="1045457187" sldId="259"/>
            <ac:spMk id="30" creationId="{FB4E60D0-7D9C-9D40-AA2D-10B00DE3C06D}"/>
          </ac:spMkLst>
        </pc:spChg>
        <pc:grpChg chg="mod topLvl">
          <ac:chgData name="Brink, Stephanie" userId="260f4792-137e-4e3c-a8e6-30a45d882f04" providerId="ADAL" clId="{EAB51A85-9C8E-B645-9452-D3A08F5AD0E7}" dt="2020-07-22T20:19:56.988" v="7314" actId="165"/>
          <ac:grpSpMkLst>
            <pc:docMk/>
            <pc:sldMk cId="1045457187" sldId="259"/>
            <ac:grpSpMk id="24" creationId="{E159FCA5-29E2-0346-9D99-AEC02CC33889}"/>
          </ac:grpSpMkLst>
        </pc:grpChg>
        <pc:grpChg chg="add del mod">
          <ac:chgData name="Brink, Stephanie" userId="260f4792-137e-4e3c-a8e6-30a45d882f04" providerId="ADAL" clId="{EAB51A85-9C8E-B645-9452-D3A08F5AD0E7}" dt="2020-07-22T20:19:56.988" v="7314" actId="165"/>
          <ac:grpSpMkLst>
            <pc:docMk/>
            <pc:sldMk cId="1045457187" sldId="259"/>
            <ac:grpSpMk id="31" creationId="{212B8C11-F2AE-FD4E-94CA-243D70EBA31F}"/>
          </ac:grpSpMkLst>
        </pc:grpChg>
        <pc:cxnChg chg="mod">
          <ac:chgData name="Brink, Stephanie" userId="260f4792-137e-4e3c-a8e6-30a45d882f04" providerId="ADAL" clId="{EAB51A85-9C8E-B645-9452-D3A08F5AD0E7}" dt="2020-07-22T20:19:56.988" v="7314" actId="165"/>
          <ac:cxnSpMkLst>
            <pc:docMk/>
            <pc:sldMk cId="1045457187" sldId="259"/>
            <ac:cxnSpMk id="25" creationId="{71F98F22-5893-B249-BA7A-C9DCA4518112}"/>
          </ac:cxnSpMkLst>
        </pc:cxnChg>
        <pc:cxnChg chg="mod">
          <ac:chgData name="Brink, Stephanie" userId="260f4792-137e-4e3c-a8e6-30a45d882f04" providerId="ADAL" clId="{EAB51A85-9C8E-B645-9452-D3A08F5AD0E7}" dt="2020-07-22T20:19:56.988" v="7314" actId="165"/>
          <ac:cxnSpMkLst>
            <pc:docMk/>
            <pc:sldMk cId="1045457187" sldId="259"/>
            <ac:cxnSpMk id="26" creationId="{883D2AD1-3C4F-7B49-9D1C-BD19DB1EAF1B}"/>
          </ac:cxnSpMkLst>
        </pc:cxnChg>
        <pc:cxnChg chg="mod">
          <ac:chgData name="Brink, Stephanie" userId="260f4792-137e-4e3c-a8e6-30a45d882f04" providerId="ADAL" clId="{EAB51A85-9C8E-B645-9452-D3A08F5AD0E7}" dt="2020-07-22T20:19:56.988" v="7314" actId="165"/>
          <ac:cxnSpMkLst>
            <pc:docMk/>
            <pc:sldMk cId="1045457187" sldId="259"/>
            <ac:cxnSpMk id="27" creationId="{127CE6B3-45D6-7E44-B2A6-98C378384580}"/>
          </ac:cxnSpMkLst>
        </pc:cxnChg>
      </pc:sldChg>
      <pc:sldChg chg="add del ord">
        <pc:chgData name="Brink, Stephanie" userId="260f4792-137e-4e3c-a8e6-30a45d882f04" providerId="ADAL" clId="{EAB51A85-9C8E-B645-9452-D3A08F5AD0E7}" dt="2020-07-28T21:36:09.553" v="11338"/>
        <pc:sldMkLst>
          <pc:docMk/>
          <pc:sldMk cId="257472985" sldId="544"/>
        </pc:sldMkLst>
      </pc:sldChg>
      <pc:sldChg chg="add del ord">
        <pc:chgData name="Brink, Stephanie" userId="260f4792-137e-4e3c-a8e6-30a45d882f04" providerId="ADAL" clId="{EAB51A85-9C8E-B645-9452-D3A08F5AD0E7}" dt="2020-07-28T21:36:09.553" v="11338"/>
        <pc:sldMkLst>
          <pc:docMk/>
          <pc:sldMk cId="3881911336" sldId="571"/>
        </pc:sldMkLst>
      </pc:sldChg>
      <pc:sldChg chg="addSp delSp modSp add del ord">
        <pc:chgData name="Brink, Stephanie" userId="260f4792-137e-4e3c-a8e6-30a45d882f04" providerId="ADAL" clId="{EAB51A85-9C8E-B645-9452-D3A08F5AD0E7}" dt="2020-07-28T21:36:09.553" v="11338"/>
        <pc:sldMkLst>
          <pc:docMk/>
          <pc:sldMk cId="927932677" sldId="572"/>
        </pc:sldMkLst>
        <pc:spChg chg="mod">
          <ac:chgData name="Brink, Stephanie" userId="260f4792-137e-4e3c-a8e6-30a45d882f04" providerId="ADAL" clId="{EAB51A85-9C8E-B645-9452-D3A08F5AD0E7}" dt="2020-07-22T18:16:03.620" v="2609" actId="20577"/>
          <ac:spMkLst>
            <pc:docMk/>
            <pc:sldMk cId="927932677" sldId="572"/>
            <ac:spMk id="3" creationId="{00000000-0000-0000-0000-000000000000}"/>
          </ac:spMkLst>
        </pc:spChg>
        <pc:spChg chg="add del mod">
          <ac:chgData name="Brink, Stephanie" userId="260f4792-137e-4e3c-a8e6-30a45d882f04" providerId="ADAL" clId="{EAB51A85-9C8E-B645-9452-D3A08F5AD0E7}" dt="2020-07-22T18:16:06.807" v="2610" actId="478"/>
          <ac:spMkLst>
            <pc:docMk/>
            <pc:sldMk cId="927932677" sldId="572"/>
            <ac:spMk id="8" creationId="{601A998C-FB09-2643-A457-11E961BBADB4}"/>
          </ac:spMkLst>
        </pc:spChg>
      </pc:sldChg>
      <pc:sldChg chg="add del mod ord modShow">
        <pc:chgData name="Brink, Stephanie" userId="260f4792-137e-4e3c-a8e6-30a45d882f04" providerId="ADAL" clId="{EAB51A85-9C8E-B645-9452-D3A08F5AD0E7}" dt="2020-07-28T21:36:09.553" v="11338"/>
        <pc:sldMkLst>
          <pc:docMk/>
          <pc:sldMk cId="1968357532" sldId="573"/>
        </pc:sldMkLst>
      </pc:sldChg>
      <pc:sldChg chg="ord">
        <pc:chgData name="Brink, Stephanie" userId="260f4792-137e-4e3c-a8e6-30a45d882f04" providerId="ADAL" clId="{EAB51A85-9C8E-B645-9452-D3A08F5AD0E7}" dt="2020-07-28T21:35:56.496" v="11337"/>
        <pc:sldMkLst>
          <pc:docMk/>
          <pc:sldMk cId="3004051626" sldId="574"/>
        </pc:sldMkLst>
      </pc:sldChg>
      <pc:sldChg chg="ord">
        <pc:chgData name="Brink, Stephanie" userId="260f4792-137e-4e3c-a8e6-30a45d882f04" providerId="ADAL" clId="{EAB51A85-9C8E-B645-9452-D3A08F5AD0E7}" dt="2020-07-28T21:35:56.496" v="11337"/>
        <pc:sldMkLst>
          <pc:docMk/>
          <pc:sldMk cId="2740438808" sldId="575"/>
        </pc:sldMkLst>
      </pc:sldChg>
      <pc:sldChg chg="modSp mod">
        <pc:chgData name="Brink, Stephanie" userId="260f4792-137e-4e3c-a8e6-30a45d882f04" providerId="ADAL" clId="{EAB51A85-9C8E-B645-9452-D3A08F5AD0E7}" dt="2020-07-29T04:21:24.324" v="12247" actId="20577"/>
        <pc:sldMkLst>
          <pc:docMk/>
          <pc:sldMk cId="4140714098" sldId="576"/>
        </pc:sldMkLst>
        <pc:spChg chg="mod">
          <ac:chgData name="Brink, Stephanie" userId="260f4792-137e-4e3c-a8e6-30a45d882f04" providerId="ADAL" clId="{EAB51A85-9C8E-B645-9452-D3A08F5AD0E7}" dt="2020-07-23T05:19:48.255" v="8291" actId="20577"/>
          <ac:spMkLst>
            <pc:docMk/>
            <pc:sldMk cId="4140714098" sldId="576"/>
            <ac:spMk id="2" creationId="{142CC204-9438-3643-81EA-B9CE6B3C5CEA}"/>
          </ac:spMkLst>
        </pc:spChg>
        <pc:spChg chg="mod">
          <ac:chgData name="Brink, Stephanie" userId="260f4792-137e-4e3c-a8e6-30a45d882f04" providerId="ADAL" clId="{EAB51A85-9C8E-B645-9452-D3A08F5AD0E7}" dt="2020-07-29T04:21:24.324" v="12247" actId="20577"/>
          <ac:spMkLst>
            <pc:docMk/>
            <pc:sldMk cId="4140714098" sldId="576"/>
            <ac:spMk id="8" creationId="{A26C5D1B-9675-9B4B-9BB1-20CEBCCEA664}"/>
          </ac:spMkLst>
        </pc:spChg>
        <pc:picChg chg="mod">
          <ac:chgData name="Brink, Stephanie" userId="260f4792-137e-4e3c-a8e6-30a45d882f04" providerId="ADAL" clId="{EAB51A85-9C8E-B645-9452-D3A08F5AD0E7}" dt="2020-07-22T20:17:00.519" v="7018" actId="1076"/>
          <ac:picMkLst>
            <pc:docMk/>
            <pc:sldMk cId="4140714098" sldId="576"/>
            <ac:picMk id="6" creationId="{E4531392-8BDE-7B4E-89A1-4C55EEE9ABCF}"/>
          </ac:picMkLst>
        </pc:picChg>
      </pc:sldChg>
      <pc:sldChg chg="addSp modSp mod">
        <pc:chgData name="Brink, Stephanie" userId="260f4792-137e-4e3c-a8e6-30a45d882f04" providerId="ADAL" clId="{EAB51A85-9C8E-B645-9452-D3A08F5AD0E7}" dt="2020-07-27T17:17:50.316" v="9473" actId="14100"/>
        <pc:sldMkLst>
          <pc:docMk/>
          <pc:sldMk cId="551911650" sldId="577"/>
        </pc:sldMkLst>
        <pc:spChg chg="add mod">
          <ac:chgData name="Brink, Stephanie" userId="260f4792-137e-4e3c-a8e6-30a45d882f04" providerId="ADAL" clId="{EAB51A85-9C8E-B645-9452-D3A08F5AD0E7}" dt="2020-07-27T17:17:24.799" v="9470"/>
          <ac:spMkLst>
            <pc:docMk/>
            <pc:sldMk cId="551911650" sldId="577"/>
            <ac:spMk id="8" creationId="{5247F6CB-9EBF-BC4A-96D3-2CB6DA5FC674}"/>
          </ac:spMkLst>
        </pc:spChg>
        <pc:cxnChg chg="add mod">
          <ac:chgData name="Brink, Stephanie" userId="260f4792-137e-4e3c-a8e6-30a45d882f04" providerId="ADAL" clId="{EAB51A85-9C8E-B645-9452-D3A08F5AD0E7}" dt="2020-07-27T17:17:50.316" v="9473" actId="14100"/>
          <ac:cxnSpMkLst>
            <pc:docMk/>
            <pc:sldMk cId="551911650" sldId="577"/>
            <ac:cxnSpMk id="9" creationId="{570486B1-1BD6-6E4C-AECE-02885498D7F8}"/>
          </ac:cxnSpMkLst>
        </pc:cxnChg>
      </pc:sldChg>
      <pc:sldChg chg="addSp delSp modSp">
        <pc:chgData name="Brink, Stephanie" userId="260f4792-137e-4e3c-a8e6-30a45d882f04" providerId="ADAL" clId="{EAB51A85-9C8E-B645-9452-D3A08F5AD0E7}" dt="2020-07-22T20:14:48.343" v="6997" actId="14100"/>
        <pc:sldMkLst>
          <pc:docMk/>
          <pc:sldMk cId="1054912019" sldId="578"/>
        </pc:sldMkLst>
        <pc:spChg chg="mod">
          <ac:chgData name="Brink, Stephanie" userId="260f4792-137e-4e3c-a8e6-30a45d882f04" providerId="ADAL" clId="{EAB51A85-9C8E-B645-9452-D3A08F5AD0E7}" dt="2020-07-22T18:50:05.972" v="4012" actId="20577"/>
          <ac:spMkLst>
            <pc:docMk/>
            <pc:sldMk cId="1054912019" sldId="578"/>
            <ac:spMk id="2" creationId="{89962D91-E62C-C042-B165-FD9894043C94}"/>
          </ac:spMkLst>
        </pc:spChg>
        <pc:spChg chg="mod">
          <ac:chgData name="Brink, Stephanie" userId="260f4792-137e-4e3c-a8e6-30a45d882f04" providerId="ADAL" clId="{EAB51A85-9C8E-B645-9452-D3A08F5AD0E7}" dt="2020-07-22T18:43:10.225" v="3924" actId="20577"/>
          <ac:spMkLst>
            <pc:docMk/>
            <pc:sldMk cId="1054912019" sldId="578"/>
            <ac:spMk id="6" creationId="{82CE2C5F-D406-4B44-A569-A29A505DD09B}"/>
          </ac:spMkLst>
        </pc:spChg>
        <pc:spChg chg="mod">
          <ac:chgData name="Brink, Stephanie" userId="260f4792-137e-4e3c-a8e6-30a45d882f04" providerId="ADAL" clId="{EAB51A85-9C8E-B645-9452-D3A08F5AD0E7}" dt="2020-07-22T20:14:48.343" v="6997" actId="14100"/>
          <ac:spMkLst>
            <pc:docMk/>
            <pc:sldMk cId="1054912019" sldId="578"/>
            <ac:spMk id="7" creationId="{AB70CDE6-F1D7-4B4D-BF4A-1A94A3D87D7C}"/>
          </ac:spMkLst>
        </pc:spChg>
        <pc:spChg chg="mod">
          <ac:chgData name="Brink, Stephanie" userId="260f4792-137e-4e3c-a8e6-30a45d882f04" providerId="ADAL" clId="{EAB51A85-9C8E-B645-9452-D3A08F5AD0E7}" dt="2020-07-22T18:43:07.520" v="3921" actId="20577"/>
          <ac:spMkLst>
            <pc:docMk/>
            <pc:sldMk cId="1054912019" sldId="578"/>
            <ac:spMk id="8" creationId="{5264D2B6-085B-1B4A-93B8-D9CB7406096F}"/>
          </ac:spMkLst>
        </pc:spChg>
        <pc:spChg chg="add mod">
          <ac:chgData name="Brink, Stephanie" userId="260f4792-137e-4e3c-a8e6-30a45d882f04" providerId="ADAL" clId="{EAB51A85-9C8E-B645-9452-D3A08F5AD0E7}" dt="2020-07-22T18:42:37.651" v="3904" actId="20577"/>
          <ac:spMkLst>
            <pc:docMk/>
            <pc:sldMk cId="1054912019" sldId="578"/>
            <ac:spMk id="11" creationId="{1A231857-D649-C04E-A0EE-DE509909E76A}"/>
          </ac:spMkLst>
        </pc:spChg>
        <pc:spChg chg="mod">
          <ac:chgData name="Brink, Stephanie" userId="260f4792-137e-4e3c-a8e6-30a45d882f04" providerId="ADAL" clId="{EAB51A85-9C8E-B645-9452-D3A08F5AD0E7}" dt="2020-07-22T18:47:32.212" v="3961" actId="1076"/>
          <ac:spMkLst>
            <pc:docMk/>
            <pc:sldMk cId="1054912019" sldId="578"/>
            <ac:spMk id="18" creationId="{0F485A6D-E709-6A4E-97F5-9331CD77C70F}"/>
          </ac:spMkLst>
        </pc:spChg>
        <pc:picChg chg="add del mod">
          <ac:chgData name="Brink, Stephanie" userId="260f4792-137e-4e3c-a8e6-30a45d882f04" providerId="ADAL" clId="{EAB51A85-9C8E-B645-9452-D3A08F5AD0E7}" dt="2020-07-22T18:47:33.879" v="3962" actId="478"/>
          <ac:picMkLst>
            <pc:docMk/>
            <pc:sldMk cId="1054912019" sldId="578"/>
            <ac:picMk id="3" creationId="{1F63E7B3-FE56-B041-9964-55A824A02150}"/>
          </ac:picMkLst>
        </pc:picChg>
        <pc:picChg chg="mod">
          <ac:chgData name="Brink, Stephanie" userId="260f4792-137e-4e3c-a8e6-30a45d882f04" providerId="ADAL" clId="{EAB51A85-9C8E-B645-9452-D3A08F5AD0E7}" dt="2020-07-22T18:47:47.249" v="3963" actId="171"/>
          <ac:picMkLst>
            <pc:docMk/>
            <pc:sldMk cId="1054912019" sldId="578"/>
            <ac:picMk id="15" creationId="{8794C049-B05F-C94A-BECA-180AC9793F6E}"/>
          </ac:picMkLst>
        </pc:picChg>
      </pc:sldChg>
      <pc:sldChg chg="modSp mod ord">
        <pc:chgData name="Brink, Stephanie" userId="260f4792-137e-4e3c-a8e6-30a45d882f04" providerId="ADAL" clId="{EAB51A85-9C8E-B645-9452-D3A08F5AD0E7}" dt="2020-07-29T04:22:18.423" v="12249" actId="20577"/>
        <pc:sldMkLst>
          <pc:docMk/>
          <pc:sldMk cId="1857302188" sldId="579"/>
        </pc:sldMkLst>
        <pc:spChg chg="mod">
          <ac:chgData name="Brink, Stephanie" userId="260f4792-137e-4e3c-a8e6-30a45d882f04" providerId="ADAL" clId="{EAB51A85-9C8E-B645-9452-D3A08F5AD0E7}" dt="2020-07-29T04:22:18.423" v="12249" actId="20577"/>
          <ac:spMkLst>
            <pc:docMk/>
            <pc:sldMk cId="1857302188" sldId="579"/>
            <ac:spMk id="3" creationId="{62BE05D2-749E-4442-BA55-C2A2C3B012FC}"/>
          </ac:spMkLst>
        </pc:spChg>
      </pc:sldChg>
      <pc:sldChg chg="addSp modSp add del mod ord modAnim modShow modNotesTx">
        <pc:chgData name="Brink, Stephanie" userId="260f4792-137e-4e3c-a8e6-30a45d882f04" providerId="ADAL" clId="{EAB51A85-9C8E-B645-9452-D3A08F5AD0E7}" dt="2020-07-28T23:32:14.277" v="12029" actId="2696"/>
        <pc:sldMkLst>
          <pc:docMk/>
          <pc:sldMk cId="4047226206" sldId="580"/>
        </pc:sldMkLst>
        <pc:spChg chg="add mod">
          <ac:chgData name="Brink, Stephanie" userId="260f4792-137e-4e3c-a8e6-30a45d882f04" providerId="ADAL" clId="{EAB51A85-9C8E-B645-9452-D3A08F5AD0E7}" dt="2020-07-23T16:46:35.356" v="8472" actId="1076"/>
          <ac:spMkLst>
            <pc:docMk/>
            <pc:sldMk cId="4047226206" sldId="580"/>
            <ac:spMk id="3" creationId="{98BF17FA-B4CC-5343-9D61-325FF78AE31D}"/>
          </ac:spMkLst>
        </pc:spChg>
        <pc:spChg chg="add mod">
          <ac:chgData name="Brink, Stephanie" userId="260f4792-137e-4e3c-a8e6-30a45d882f04" providerId="ADAL" clId="{EAB51A85-9C8E-B645-9452-D3A08F5AD0E7}" dt="2020-07-22T23:54:01.720" v="8106" actId="1036"/>
          <ac:spMkLst>
            <pc:docMk/>
            <pc:sldMk cId="4047226206" sldId="580"/>
            <ac:spMk id="4" creationId="{DA31AD2B-CA31-CB44-A167-578CA22931F7}"/>
          </ac:spMkLst>
        </pc:spChg>
        <pc:spChg chg="add mod">
          <ac:chgData name="Brink, Stephanie" userId="260f4792-137e-4e3c-a8e6-30a45d882f04" providerId="ADAL" clId="{EAB51A85-9C8E-B645-9452-D3A08F5AD0E7}" dt="2020-07-23T16:47:02.675" v="8479" actId="1076"/>
          <ac:spMkLst>
            <pc:docMk/>
            <pc:sldMk cId="4047226206" sldId="580"/>
            <ac:spMk id="15" creationId="{96774FB0-A6BD-A149-B630-9DC8C0D5A93E}"/>
          </ac:spMkLst>
        </pc:spChg>
        <pc:picChg chg="mod">
          <ac:chgData name="Brink, Stephanie" userId="260f4792-137e-4e3c-a8e6-30a45d882f04" providerId="ADAL" clId="{EAB51A85-9C8E-B645-9452-D3A08F5AD0E7}" dt="2020-07-22T23:28:09.302" v="7816" actId="1076"/>
          <ac:picMkLst>
            <pc:docMk/>
            <pc:sldMk cId="4047226206" sldId="580"/>
            <ac:picMk id="10" creationId="{47F7013D-E862-AB40-BB30-4DF303AAC19A}"/>
          </ac:picMkLst>
        </pc:picChg>
      </pc:sldChg>
      <pc:sldChg chg="modSp del">
        <pc:chgData name="Brink, Stephanie" userId="260f4792-137e-4e3c-a8e6-30a45d882f04" providerId="ADAL" clId="{EAB51A85-9C8E-B645-9452-D3A08F5AD0E7}" dt="2020-07-22T19:40:47.536" v="6251" actId="2696"/>
        <pc:sldMkLst>
          <pc:docMk/>
          <pc:sldMk cId="4255126971" sldId="580"/>
        </pc:sldMkLst>
        <pc:spChg chg="mod">
          <ac:chgData name="Brink, Stephanie" userId="260f4792-137e-4e3c-a8e6-30a45d882f04" providerId="ADAL" clId="{EAB51A85-9C8E-B645-9452-D3A08F5AD0E7}" dt="2020-07-22T04:58:27.307" v="42" actId="1038"/>
          <ac:spMkLst>
            <pc:docMk/>
            <pc:sldMk cId="4255126971" sldId="580"/>
            <ac:spMk id="18" creationId="{D662E77B-5852-674A-AAEF-3D440566E121}"/>
          </ac:spMkLst>
        </pc:spChg>
        <pc:picChg chg="mod">
          <ac:chgData name="Brink, Stephanie" userId="260f4792-137e-4e3c-a8e6-30a45d882f04" providerId="ADAL" clId="{EAB51A85-9C8E-B645-9452-D3A08F5AD0E7}" dt="2020-07-22T04:58:27.307" v="42" actId="1038"/>
          <ac:picMkLst>
            <pc:docMk/>
            <pc:sldMk cId="4255126971" sldId="580"/>
            <ac:picMk id="17" creationId="{52BB7BBD-3665-BE4F-B46B-67273E532B9E}"/>
          </ac:picMkLst>
        </pc:picChg>
      </pc:sldChg>
      <pc:sldChg chg="addSp delSp modSp mod ord modShow">
        <pc:chgData name="Brink, Stephanie" userId="260f4792-137e-4e3c-a8e6-30a45d882f04" providerId="ADAL" clId="{EAB51A85-9C8E-B645-9452-D3A08F5AD0E7}" dt="2020-07-28T01:56:33.350" v="10114" actId="1076"/>
        <pc:sldMkLst>
          <pc:docMk/>
          <pc:sldMk cId="564555851" sldId="581"/>
        </pc:sldMkLst>
        <pc:spChg chg="mod">
          <ac:chgData name="Brink, Stephanie" userId="260f4792-137e-4e3c-a8e6-30a45d882f04" providerId="ADAL" clId="{EAB51A85-9C8E-B645-9452-D3A08F5AD0E7}" dt="2020-07-22T19:13:52.674" v="4663"/>
          <ac:spMkLst>
            <pc:docMk/>
            <pc:sldMk cId="564555851" sldId="581"/>
            <ac:spMk id="3" creationId="{DB7D92F7-4E52-E74A-B004-158AB67F433A}"/>
          </ac:spMkLst>
        </pc:spChg>
        <pc:spChg chg="add del mod">
          <ac:chgData name="Brink, Stephanie" userId="260f4792-137e-4e3c-a8e6-30a45d882f04" providerId="ADAL" clId="{EAB51A85-9C8E-B645-9452-D3A08F5AD0E7}" dt="2020-07-22T19:13:10.720" v="4649" actId="478"/>
          <ac:spMkLst>
            <pc:docMk/>
            <pc:sldMk cId="564555851" sldId="581"/>
            <ac:spMk id="6" creationId="{7A7AC6CA-006D-DF45-A76F-EAF4D1A2ED6F}"/>
          </ac:spMkLst>
        </pc:spChg>
        <pc:spChg chg="add del mod">
          <ac:chgData name="Brink, Stephanie" userId="260f4792-137e-4e3c-a8e6-30a45d882f04" providerId="ADAL" clId="{EAB51A85-9C8E-B645-9452-D3A08F5AD0E7}" dt="2020-07-22T19:13:52.674" v="4663"/>
          <ac:spMkLst>
            <pc:docMk/>
            <pc:sldMk cId="564555851" sldId="581"/>
            <ac:spMk id="7" creationId="{C087ADAF-7D73-5642-8389-8E6027F5199E}"/>
          </ac:spMkLst>
        </pc:spChg>
        <pc:spChg chg="add del mod">
          <ac:chgData name="Brink, Stephanie" userId="260f4792-137e-4e3c-a8e6-30a45d882f04" providerId="ADAL" clId="{EAB51A85-9C8E-B645-9452-D3A08F5AD0E7}" dt="2020-07-22T19:13:52.674" v="4663"/>
          <ac:spMkLst>
            <pc:docMk/>
            <pc:sldMk cId="564555851" sldId="581"/>
            <ac:spMk id="8" creationId="{89B26083-030C-6740-8550-4E0638794CE2}"/>
          </ac:spMkLst>
        </pc:spChg>
        <pc:spChg chg="add del mod">
          <ac:chgData name="Brink, Stephanie" userId="260f4792-137e-4e3c-a8e6-30a45d882f04" providerId="ADAL" clId="{EAB51A85-9C8E-B645-9452-D3A08F5AD0E7}" dt="2020-07-22T19:13:52.674" v="4663"/>
          <ac:spMkLst>
            <pc:docMk/>
            <pc:sldMk cId="564555851" sldId="581"/>
            <ac:spMk id="10" creationId="{DA3F3619-710E-044F-9EBF-E45D42F0C58C}"/>
          </ac:spMkLst>
        </pc:spChg>
        <pc:spChg chg="mod">
          <ac:chgData name="Brink, Stephanie" userId="260f4792-137e-4e3c-a8e6-30a45d882f04" providerId="ADAL" clId="{EAB51A85-9C8E-B645-9452-D3A08F5AD0E7}" dt="2020-07-22T19:14:24.042" v="4668" actId="1076"/>
          <ac:spMkLst>
            <pc:docMk/>
            <pc:sldMk cId="564555851" sldId="581"/>
            <ac:spMk id="13" creationId="{9574AF50-E6B1-0041-9E8F-316730111964}"/>
          </ac:spMkLst>
        </pc:spChg>
        <pc:picChg chg="add del mod">
          <ac:chgData name="Brink, Stephanie" userId="260f4792-137e-4e3c-a8e6-30a45d882f04" providerId="ADAL" clId="{EAB51A85-9C8E-B645-9452-D3A08F5AD0E7}" dt="2020-07-28T01:56:05.871" v="10110" actId="478"/>
          <ac:picMkLst>
            <pc:docMk/>
            <pc:sldMk cId="564555851" sldId="581"/>
            <ac:picMk id="4" creationId="{062CB404-4F7D-8D40-ADB4-BB392886C299}"/>
          </ac:picMkLst>
        </pc:picChg>
        <pc:picChg chg="add mod modCrop">
          <ac:chgData name="Brink, Stephanie" userId="260f4792-137e-4e3c-a8e6-30a45d882f04" providerId="ADAL" clId="{EAB51A85-9C8E-B645-9452-D3A08F5AD0E7}" dt="2020-07-28T01:56:18.172" v="10112" actId="732"/>
          <ac:picMkLst>
            <pc:docMk/>
            <pc:sldMk cId="564555851" sldId="581"/>
            <ac:picMk id="5" creationId="{952C88A9-A09D-5F44-95DD-2C67DB96A325}"/>
          </ac:picMkLst>
        </pc:picChg>
        <pc:picChg chg="add del mod">
          <ac:chgData name="Brink, Stephanie" userId="260f4792-137e-4e3c-a8e6-30a45d882f04" providerId="ADAL" clId="{EAB51A85-9C8E-B645-9452-D3A08F5AD0E7}" dt="2020-07-28T01:54:27.111" v="10105"/>
          <ac:picMkLst>
            <pc:docMk/>
            <pc:sldMk cId="564555851" sldId="581"/>
            <ac:picMk id="6" creationId="{C333EB86-11B6-F747-B0A7-A11EA7B2CF72}"/>
          </ac:picMkLst>
        </pc:picChg>
        <pc:picChg chg="del mod">
          <ac:chgData name="Brink, Stephanie" userId="260f4792-137e-4e3c-a8e6-30a45d882f04" providerId="ADAL" clId="{EAB51A85-9C8E-B645-9452-D3A08F5AD0E7}" dt="2020-07-22T19:13:07.067" v="4648" actId="478"/>
          <ac:picMkLst>
            <pc:docMk/>
            <pc:sldMk cId="564555851" sldId="581"/>
            <ac:picMk id="9" creationId="{234E21BE-2D60-8141-9A40-CBE367057331}"/>
          </ac:picMkLst>
        </pc:picChg>
        <pc:picChg chg="add del mod">
          <ac:chgData name="Brink, Stephanie" userId="260f4792-137e-4e3c-a8e6-30a45d882f04" providerId="ADAL" clId="{EAB51A85-9C8E-B645-9452-D3A08F5AD0E7}" dt="2020-07-22T19:14:15.227" v="4667"/>
          <ac:picMkLst>
            <pc:docMk/>
            <pc:sldMk cId="564555851" sldId="581"/>
            <ac:picMk id="14" creationId="{A9F0C2DC-6208-8246-BAB2-281637B63BA0}"/>
          </ac:picMkLst>
        </pc:picChg>
        <pc:picChg chg="mod">
          <ac:chgData name="Brink, Stephanie" userId="260f4792-137e-4e3c-a8e6-30a45d882f04" providerId="ADAL" clId="{EAB51A85-9C8E-B645-9452-D3A08F5AD0E7}" dt="2020-07-28T01:56:33.350" v="10114" actId="1076"/>
          <ac:picMkLst>
            <pc:docMk/>
            <pc:sldMk cId="564555851" sldId="581"/>
            <ac:picMk id="18" creationId="{4FAB6359-71E4-0445-B7F4-1AAE26AB88D1}"/>
          </ac:picMkLst>
        </pc:picChg>
      </pc:sldChg>
      <pc:sldChg chg="add del">
        <pc:chgData name="Brink, Stephanie" userId="260f4792-137e-4e3c-a8e6-30a45d882f04" providerId="ADAL" clId="{EAB51A85-9C8E-B645-9452-D3A08F5AD0E7}" dt="2020-07-23T16:48:11.449" v="8483" actId="2696"/>
        <pc:sldMkLst>
          <pc:docMk/>
          <pc:sldMk cId="1994843647" sldId="582"/>
        </pc:sldMkLst>
      </pc:sldChg>
      <pc:sldChg chg="del">
        <pc:chgData name="Brink, Stephanie" userId="260f4792-137e-4e3c-a8e6-30a45d882f04" providerId="ADAL" clId="{EAB51A85-9C8E-B645-9452-D3A08F5AD0E7}" dt="2020-07-22T18:50:19.975" v="4013" actId="2696"/>
        <pc:sldMkLst>
          <pc:docMk/>
          <pc:sldMk cId="4134649112" sldId="582"/>
        </pc:sldMkLst>
      </pc:sldChg>
      <pc:sldChg chg="del">
        <pc:chgData name="Brink, Stephanie" userId="260f4792-137e-4e3c-a8e6-30a45d882f04" providerId="ADAL" clId="{EAB51A85-9C8E-B645-9452-D3A08F5AD0E7}" dt="2020-07-22T20:13:26.416" v="6977" actId="2696"/>
        <pc:sldMkLst>
          <pc:docMk/>
          <pc:sldMk cId="3695555656" sldId="583"/>
        </pc:sldMkLst>
      </pc:sldChg>
      <pc:sldChg chg="del">
        <pc:chgData name="Brink, Stephanie" userId="260f4792-137e-4e3c-a8e6-30a45d882f04" providerId="ADAL" clId="{EAB51A85-9C8E-B645-9452-D3A08F5AD0E7}" dt="2020-07-22T20:13:27.696" v="6978" actId="2696"/>
        <pc:sldMkLst>
          <pc:docMk/>
          <pc:sldMk cId="489544249" sldId="584"/>
        </pc:sldMkLst>
      </pc:sldChg>
      <pc:sldChg chg="del">
        <pc:chgData name="Brink, Stephanie" userId="260f4792-137e-4e3c-a8e6-30a45d882f04" providerId="ADAL" clId="{EAB51A85-9C8E-B645-9452-D3A08F5AD0E7}" dt="2020-07-22T05:01:57.505" v="145" actId="2696"/>
        <pc:sldMkLst>
          <pc:docMk/>
          <pc:sldMk cId="2599670566" sldId="585"/>
        </pc:sldMkLst>
      </pc:sldChg>
      <pc:sldChg chg="del">
        <pc:chgData name="Brink, Stephanie" userId="260f4792-137e-4e3c-a8e6-30a45d882f04" providerId="ADAL" clId="{EAB51A85-9C8E-B645-9452-D3A08F5AD0E7}" dt="2020-07-22T05:41:46.337" v="422" actId="2696"/>
        <pc:sldMkLst>
          <pc:docMk/>
          <pc:sldMk cId="3118687545" sldId="588"/>
        </pc:sldMkLst>
      </pc:sldChg>
      <pc:sldChg chg="del">
        <pc:chgData name="Brink, Stephanie" userId="260f4792-137e-4e3c-a8e6-30a45d882f04" providerId="ADAL" clId="{EAB51A85-9C8E-B645-9452-D3A08F5AD0E7}" dt="2020-07-22T05:49:37.759" v="681" actId="2696"/>
        <pc:sldMkLst>
          <pc:docMk/>
          <pc:sldMk cId="4048998942" sldId="589"/>
        </pc:sldMkLst>
      </pc:sldChg>
      <pc:sldChg chg="modSp ord">
        <pc:chgData name="Brink, Stephanie" userId="260f4792-137e-4e3c-a8e6-30a45d882f04" providerId="ADAL" clId="{EAB51A85-9C8E-B645-9452-D3A08F5AD0E7}" dt="2020-07-22T18:41:23.033" v="3826" actId="20577"/>
        <pc:sldMkLst>
          <pc:docMk/>
          <pc:sldMk cId="2600455043" sldId="590"/>
        </pc:sldMkLst>
        <pc:spChg chg="mod">
          <ac:chgData name="Brink, Stephanie" userId="260f4792-137e-4e3c-a8e6-30a45d882f04" providerId="ADAL" clId="{EAB51A85-9C8E-B645-9452-D3A08F5AD0E7}" dt="2020-07-22T18:40:45.650" v="3783" actId="20577"/>
          <ac:spMkLst>
            <pc:docMk/>
            <pc:sldMk cId="2600455043" sldId="590"/>
            <ac:spMk id="3" creationId="{88F9F4F8-68B8-854B-8807-11ECDB9A3F8C}"/>
          </ac:spMkLst>
        </pc:spChg>
        <pc:spChg chg="mod">
          <ac:chgData name="Brink, Stephanie" userId="260f4792-137e-4e3c-a8e6-30a45d882f04" providerId="ADAL" clId="{EAB51A85-9C8E-B645-9452-D3A08F5AD0E7}" dt="2020-07-22T05:37:55.718" v="346" actId="120"/>
          <ac:spMkLst>
            <pc:docMk/>
            <pc:sldMk cId="2600455043" sldId="590"/>
            <ac:spMk id="15" creationId="{B0EF9537-215D-9A47-8B85-A5972B43E7FA}"/>
          </ac:spMkLst>
        </pc:spChg>
        <pc:spChg chg="mod">
          <ac:chgData name="Brink, Stephanie" userId="260f4792-137e-4e3c-a8e6-30a45d882f04" providerId="ADAL" clId="{EAB51A85-9C8E-B645-9452-D3A08F5AD0E7}" dt="2020-07-22T18:41:23.033" v="3826" actId="20577"/>
          <ac:spMkLst>
            <pc:docMk/>
            <pc:sldMk cId="2600455043" sldId="590"/>
            <ac:spMk id="16" creationId="{49FBBBB1-3197-FB4D-8053-BDBF13F602C3}"/>
          </ac:spMkLst>
        </pc:spChg>
      </pc:sldChg>
      <pc:sldChg chg="addSp delSp modSp mod modClrScheme chgLayout">
        <pc:chgData name="Brink, Stephanie" userId="260f4792-137e-4e3c-a8e6-30a45d882f04" providerId="ADAL" clId="{EAB51A85-9C8E-B645-9452-D3A08F5AD0E7}" dt="2020-07-29T02:10:51" v="12217" actId="1076"/>
        <pc:sldMkLst>
          <pc:docMk/>
          <pc:sldMk cId="125749346" sldId="591"/>
        </pc:sldMkLst>
        <pc:spChg chg="del mod ord">
          <ac:chgData name="Brink, Stephanie" userId="260f4792-137e-4e3c-a8e6-30a45d882f04" providerId="ADAL" clId="{EAB51A85-9C8E-B645-9452-D3A08F5AD0E7}" dt="2020-07-22T05:07:35.959" v="248" actId="700"/>
          <ac:spMkLst>
            <pc:docMk/>
            <pc:sldMk cId="125749346" sldId="591"/>
            <ac:spMk id="3" creationId="{EF21612D-90E2-1245-B0DC-4501871AA9BD}"/>
          </ac:spMkLst>
        </pc:spChg>
        <pc:spChg chg="add del mod ord">
          <ac:chgData name="Brink, Stephanie" userId="260f4792-137e-4e3c-a8e6-30a45d882f04" providerId="ADAL" clId="{EAB51A85-9C8E-B645-9452-D3A08F5AD0E7}" dt="2020-07-22T05:07:35.959" v="248" actId="700"/>
          <ac:spMkLst>
            <pc:docMk/>
            <pc:sldMk cId="125749346" sldId="591"/>
            <ac:spMk id="4" creationId="{CE97F6C5-A696-C840-9356-115E2F847E9B}"/>
          </ac:spMkLst>
        </pc:spChg>
        <pc:spChg chg="add del mod ord">
          <ac:chgData name="Brink, Stephanie" userId="260f4792-137e-4e3c-a8e6-30a45d882f04" providerId="ADAL" clId="{EAB51A85-9C8E-B645-9452-D3A08F5AD0E7}" dt="2020-07-22T05:07:39.520" v="249" actId="700"/>
          <ac:spMkLst>
            <pc:docMk/>
            <pc:sldMk cId="125749346" sldId="591"/>
            <ac:spMk id="5" creationId="{06F090AC-A291-7C40-8579-2C428100D152}"/>
          </ac:spMkLst>
        </pc:spChg>
        <pc:spChg chg="add mod">
          <ac:chgData name="Brink, Stephanie" userId="260f4792-137e-4e3c-a8e6-30a45d882f04" providerId="ADAL" clId="{EAB51A85-9C8E-B645-9452-D3A08F5AD0E7}" dt="2020-07-29T02:10:51" v="12217" actId="1076"/>
          <ac:spMkLst>
            <pc:docMk/>
            <pc:sldMk cId="125749346" sldId="591"/>
            <ac:spMk id="6" creationId="{F155D678-E318-8B46-81EA-6B6F8F0AA468}"/>
          </ac:spMkLst>
        </pc:spChg>
        <pc:spChg chg="add del mod ord">
          <ac:chgData name="Brink, Stephanie" userId="260f4792-137e-4e3c-a8e6-30a45d882f04" providerId="ADAL" clId="{EAB51A85-9C8E-B645-9452-D3A08F5AD0E7}" dt="2020-07-22T05:09:29.702" v="265" actId="478"/>
          <ac:spMkLst>
            <pc:docMk/>
            <pc:sldMk cId="125749346" sldId="591"/>
            <ac:spMk id="7" creationId="{D4499367-CF9C-224C-8C57-13E1815680F6}"/>
          </ac:spMkLst>
        </pc:spChg>
        <pc:spChg chg="add del mod ord">
          <ac:chgData name="Brink, Stephanie" userId="260f4792-137e-4e3c-a8e6-30a45d882f04" providerId="ADAL" clId="{EAB51A85-9C8E-B645-9452-D3A08F5AD0E7}" dt="2020-07-22T05:09:16.737" v="262" actId="478"/>
          <ac:spMkLst>
            <pc:docMk/>
            <pc:sldMk cId="125749346" sldId="591"/>
            <ac:spMk id="8" creationId="{CD0FE0DB-B3FD-0940-91B0-7558D659BFAE}"/>
          </ac:spMkLst>
        </pc:spChg>
        <pc:picChg chg="add mod">
          <ac:chgData name="Brink, Stephanie" userId="260f4792-137e-4e3c-a8e6-30a45d882f04" providerId="ADAL" clId="{EAB51A85-9C8E-B645-9452-D3A08F5AD0E7}" dt="2020-07-22T05:09:25.909" v="264" actId="1076"/>
          <ac:picMkLst>
            <pc:docMk/>
            <pc:sldMk cId="125749346" sldId="591"/>
            <ac:picMk id="2" creationId="{860F3F0E-83A8-2244-BC46-ABE60B08C2E1}"/>
          </ac:picMkLst>
        </pc:picChg>
      </pc:sldChg>
      <pc:sldChg chg="add del">
        <pc:chgData name="Brink, Stephanie" userId="260f4792-137e-4e3c-a8e6-30a45d882f04" providerId="ADAL" clId="{EAB51A85-9C8E-B645-9452-D3A08F5AD0E7}" dt="2020-07-28T23:31:39.449" v="12027" actId="2696"/>
        <pc:sldMkLst>
          <pc:docMk/>
          <pc:sldMk cId="45346818" sldId="593"/>
        </pc:sldMkLst>
      </pc:sldChg>
      <pc:sldChg chg="add del mod modShow">
        <pc:chgData name="Brink, Stephanie" userId="260f4792-137e-4e3c-a8e6-30a45d882f04" providerId="ADAL" clId="{EAB51A85-9C8E-B645-9452-D3A08F5AD0E7}" dt="2020-07-22T05:00:20.625" v="54" actId="2696"/>
        <pc:sldMkLst>
          <pc:docMk/>
          <pc:sldMk cId="1428763096" sldId="593"/>
        </pc:sldMkLst>
      </pc:sldChg>
      <pc:sldChg chg="addSp modSp mod modClrScheme chgLayout">
        <pc:chgData name="Brink, Stephanie" userId="260f4792-137e-4e3c-a8e6-30a45d882f04" providerId="ADAL" clId="{EAB51A85-9C8E-B645-9452-D3A08F5AD0E7}" dt="2020-07-29T05:37:13.280" v="12335" actId="20577"/>
        <pc:sldMkLst>
          <pc:docMk/>
          <pc:sldMk cId="1882178582" sldId="595"/>
        </pc:sldMkLst>
        <pc:spChg chg="mod ord">
          <ac:chgData name="Brink, Stephanie" userId="260f4792-137e-4e3c-a8e6-30a45d882f04" providerId="ADAL" clId="{EAB51A85-9C8E-B645-9452-D3A08F5AD0E7}" dt="2020-07-29T05:37:13.280" v="12335" actId="20577"/>
          <ac:spMkLst>
            <pc:docMk/>
            <pc:sldMk cId="1882178582" sldId="595"/>
            <ac:spMk id="2" creationId="{97A79F04-E7F9-E440-9408-27C8777D6683}"/>
          </ac:spMkLst>
        </pc:spChg>
        <pc:spChg chg="mod ord">
          <ac:chgData name="Brink, Stephanie" userId="260f4792-137e-4e3c-a8e6-30a45d882f04" providerId="ADAL" clId="{EAB51A85-9C8E-B645-9452-D3A08F5AD0E7}" dt="2020-07-22T19:56:24.947" v="6875" actId="20577"/>
          <ac:spMkLst>
            <pc:docMk/>
            <pc:sldMk cId="1882178582" sldId="595"/>
            <ac:spMk id="3" creationId="{3F0691DC-6E64-DE4D-839B-BBED3CFB3A81}"/>
          </ac:spMkLst>
        </pc:spChg>
        <pc:spChg chg="add mod ord">
          <ac:chgData name="Brink, Stephanie" userId="260f4792-137e-4e3c-a8e6-30a45d882f04" providerId="ADAL" clId="{EAB51A85-9C8E-B645-9452-D3A08F5AD0E7}" dt="2020-07-22T05:34:33.894" v="300" actId="5793"/>
          <ac:spMkLst>
            <pc:docMk/>
            <pc:sldMk cId="1882178582" sldId="595"/>
            <ac:spMk id="4" creationId="{9D279C88-56F8-1D4E-980F-0F79CF4468D7}"/>
          </ac:spMkLst>
        </pc:spChg>
      </pc:sldChg>
      <pc:sldChg chg="del">
        <pc:chgData name="Brink, Stephanie" userId="260f4792-137e-4e3c-a8e6-30a45d882f04" providerId="ADAL" clId="{EAB51A85-9C8E-B645-9452-D3A08F5AD0E7}" dt="2020-07-22T04:57:47.680" v="1" actId="2696"/>
        <pc:sldMkLst>
          <pc:docMk/>
          <pc:sldMk cId="2307280366" sldId="596"/>
        </pc:sldMkLst>
      </pc:sldChg>
      <pc:sldChg chg="modSp mod">
        <pc:chgData name="Brink, Stephanie" userId="260f4792-137e-4e3c-a8e6-30a45d882f04" providerId="ADAL" clId="{EAB51A85-9C8E-B645-9452-D3A08F5AD0E7}" dt="2020-07-29T04:22:26.466" v="12250" actId="20577"/>
        <pc:sldMkLst>
          <pc:docMk/>
          <pc:sldMk cId="3658145471" sldId="597"/>
        </pc:sldMkLst>
        <pc:spChg chg="mod">
          <ac:chgData name="Brink, Stephanie" userId="260f4792-137e-4e3c-a8e6-30a45d882f04" providerId="ADAL" clId="{EAB51A85-9C8E-B645-9452-D3A08F5AD0E7}" dt="2020-07-29T04:22:26.466" v="12250" actId="20577"/>
          <ac:spMkLst>
            <pc:docMk/>
            <pc:sldMk cId="3658145471" sldId="597"/>
            <ac:spMk id="3" creationId="{62BE05D2-749E-4442-BA55-C2A2C3B012FC}"/>
          </ac:spMkLst>
        </pc:spChg>
      </pc:sldChg>
      <pc:sldChg chg="addSp delSp modSp del">
        <pc:chgData name="Brink, Stephanie" userId="260f4792-137e-4e3c-a8e6-30a45d882f04" providerId="ADAL" clId="{EAB51A85-9C8E-B645-9452-D3A08F5AD0E7}" dt="2020-07-22T18:49:46.445" v="4008" actId="2696"/>
        <pc:sldMkLst>
          <pc:docMk/>
          <pc:sldMk cId="1451417992" sldId="598"/>
        </pc:sldMkLst>
        <pc:spChg chg="mod">
          <ac:chgData name="Brink, Stephanie" userId="260f4792-137e-4e3c-a8e6-30a45d882f04" providerId="ADAL" clId="{EAB51A85-9C8E-B645-9452-D3A08F5AD0E7}" dt="2020-07-22T05:39:31.019" v="360"/>
          <ac:spMkLst>
            <pc:docMk/>
            <pc:sldMk cId="1451417992" sldId="598"/>
            <ac:spMk id="2" creationId="{B34F8349-8A7B-1141-97C1-ADEC1FD83503}"/>
          </ac:spMkLst>
        </pc:spChg>
        <pc:spChg chg="del">
          <ac:chgData name="Brink, Stephanie" userId="260f4792-137e-4e3c-a8e6-30a45d882f04" providerId="ADAL" clId="{EAB51A85-9C8E-B645-9452-D3A08F5AD0E7}" dt="2020-07-22T05:38:46.180" v="350" actId="478"/>
          <ac:spMkLst>
            <pc:docMk/>
            <pc:sldMk cId="1451417992" sldId="598"/>
            <ac:spMk id="5" creationId="{5E1A72CA-23E4-ED40-A238-1E3655B9C6CD}"/>
          </ac:spMkLst>
        </pc:spChg>
        <pc:spChg chg="add del mod">
          <ac:chgData name="Brink, Stephanie" userId="260f4792-137e-4e3c-a8e6-30a45d882f04" providerId="ADAL" clId="{EAB51A85-9C8E-B645-9452-D3A08F5AD0E7}" dt="2020-07-22T05:38:40.478" v="349" actId="478"/>
          <ac:spMkLst>
            <pc:docMk/>
            <pc:sldMk cId="1451417992" sldId="598"/>
            <ac:spMk id="6" creationId="{6DB38466-520E-584F-B064-264CF60A7DE0}"/>
          </ac:spMkLst>
        </pc:spChg>
        <pc:spChg chg="add del">
          <ac:chgData name="Brink, Stephanie" userId="260f4792-137e-4e3c-a8e6-30a45d882f04" providerId="ADAL" clId="{EAB51A85-9C8E-B645-9452-D3A08F5AD0E7}" dt="2020-07-22T05:38:46.180" v="350" actId="478"/>
          <ac:spMkLst>
            <pc:docMk/>
            <pc:sldMk cId="1451417992" sldId="598"/>
            <ac:spMk id="7" creationId="{1D8B52B0-3B4E-8849-9315-7287C25D406A}"/>
          </ac:spMkLst>
        </pc:spChg>
        <pc:spChg chg="mod">
          <ac:chgData name="Brink, Stephanie" userId="260f4792-137e-4e3c-a8e6-30a45d882f04" providerId="ADAL" clId="{EAB51A85-9C8E-B645-9452-D3A08F5AD0E7}" dt="2020-07-22T05:39:43.079" v="362" actId="115"/>
          <ac:spMkLst>
            <pc:docMk/>
            <pc:sldMk cId="1451417992" sldId="598"/>
            <ac:spMk id="10" creationId="{D1A608B1-33B9-944B-B56D-74EFC6E43023}"/>
          </ac:spMkLst>
        </pc:spChg>
        <pc:spChg chg="add del mod">
          <ac:chgData name="Brink, Stephanie" userId="260f4792-137e-4e3c-a8e6-30a45d882f04" providerId="ADAL" clId="{EAB51A85-9C8E-B645-9452-D3A08F5AD0E7}" dt="2020-07-22T05:39:00.874" v="356" actId="478"/>
          <ac:spMkLst>
            <pc:docMk/>
            <pc:sldMk cId="1451417992" sldId="598"/>
            <ac:spMk id="11" creationId="{598D9AAC-045D-4248-A042-9DBA034B1311}"/>
          </ac:spMkLst>
        </pc:spChg>
        <pc:spChg chg="add del mod">
          <ac:chgData name="Brink, Stephanie" userId="260f4792-137e-4e3c-a8e6-30a45d882f04" providerId="ADAL" clId="{EAB51A85-9C8E-B645-9452-D3A08F5AD0E7}" dt="2020-07-22T05:39:31.019" v="360"/>
          <ac:spMkLst>
            <pc:docMk/>
            <pc:sldMk cId="1451417992" sldId="598"/>
            <ac:spMk id="12" creationId="{5670FCBF-9E4F-ED4F-8DCB-32BDFDA0D6A7}"/>
          </ac:spMkLst>
        </pc:spChg>
        <pc:spChg chg="add mod">
          <ac:chgData name="Brink, Stephanie" userId="260f4792-137e-4e3c-a8e6-30a45d882f04" providerId="ADAL" clId="{EAB51A85-9C8E-B645-9452-D3A08F5AD0E7}" dt="2020-07-22T05:39:46.088" v="363" actId="115"/>
          <ac:spMkLst>
            <pc:docMk/>
            <pc:sldMk cId="1451417992" sldId="598"/>
            <ac:spMk id="14" creationId="{30696AF0-25A7-984C-ABA5-7C0671D2D37F}"/>
          </ac:spMkLst>
        </pc:spChg>
        <pc:spChg chg="add mod">
          <ac:chgData name="Brink, Stephanie" userId="260f4792-137e-4e3c-a8e6-30a45d882f04" providerId="ADAL" clId="{EAB51A85-9C8E-B645-9452-D3A08F5AD0E7}" dt="2020-07-22T05:39:22.071" v="358" actId="1076"/>
          <ac:spMkLst>
            <pc:docMk/>
            <pc:sldMk cId="1451417992" sldId="598"/>
            <ac:spMk id="16" creationId="{D735B6F1-B573-1246-B386-BB0637BBBEA4}"/>
          </ac:spMkLst>
        </pc:spChg>
        <pc:spChg chg="add del mod">
          <ac:chgData name="Brink, Stephanie" userId="260f4792-137e-4e3c-a8e6-30a45d882f04" providerId="ADAL" clId="{EAB51A85-9C8E-B645-9452-D3A08F5AD0E7}" dt="2020-07-22T05:39:31.019" v="360"/>
          <ac:spMkLst>
            <pc:docMk/>
            <pc:sldMk cId="1451417992" sldId="598"/>
            <ac:spMk id="18" creationId="{E7CB3BDF-C595-E845-B007-CE8B37DB82E2}"/>
          </ac:spMkLst>
        </pc:spChg>
        <pc:spChg chg="add del mod">
          <ac:chgData name="Brink, Stephanie" userId="260f4792-137e-4e3c-a8e6-30a45d882f04" providerId="ADAL" clId="{EAB51A85-9C8E-B645-9452-D3A08F5AD0E7}" dt="2020-07-22T05:39:31.019" v="360"/>
          <ac:spMkLst>
            <pc:docMk/>
            <pc:sldMk cId="1451417992" sldId="598"/>
            <ac:spMk id="19" creationId="{6A61144C-35CB-4341-94E3-C21A73B2FC33}"/>
          </ac:spMkLst>
        </pc:spChg>
        <pc:picChg chg="mod">
          <ac:chgData name="Brink, Stephanie" userId="260f4792-137e-4e3c-a8e6-30a45d882f04" providerId="ADAL" clId="{EAB51A85-9C8E-B645-9452-D3A08F5AD0E7}" dt="2020-07-22T05:38:56.444" v="353" actId="1076"/>
          <ac:picMkLst>
            <pc:docMk/>
            <pc:sldMk cId="1451417992" sldId="598"/>
            <ac:picMk id="4" creationId="{CF97506C-9F2C-D14A-88D8-BA14F7FD8E3E}"/>
          </ac:picMkLst>
        </pc:picChg>
        <pc:picChg chg="del">
          <ac:chgData name="Brink, Stephanie" userId="260f4792-137e-4e3c-a8e6-30a45d882f04" providerId="ADAL" clId="{EAB51A85-9C8E-B645-9452-D3A08F5AD0E7}" dt="2020-07-22T05:38:46.180" v="350" actId="478"/>
          <ac:picMkLst>
            <pc:docMk/>
            <pc:sldMk cId="1451417992" sldId="598"/>
            <ac:picMk id="9" creationId="{B0346196-AB82-AC49-B9D4-17AFA36BC751}"/>
          </ac:picMkLst>
        </pc:picChg>
        <pc:picChg chg="del">
          <ac:chgData name="Brink, Stephanie" userId="260f4792-137e-4e3c-a8e6-30a45d882f04" providerId="ADAL" clId="{EAB51A85-9C8E-B645-9452-D3A08F5AD0E7}" dt="2020-07-22T05:38:46.180" v="350" actId="478"/>
          <ac:picMkLst>
            <pc:docMk/>
            <pc:sldMk cId="1451417992" sldId="598"/>
            <ac:picMk id="13" creationId="{E874A4B9-40AB-8E43-AFB2-8416D7839127}"/>
          </ac:picMkLst>
        </pc:picChg>
        <pc:picChg chg="add mod">
          <ac:chgData name="Brink, Stephanie" userId="260f4792-137e-4e3c-a8e6-30a45d882f04" providerId="ADAL" clId="{EAB51A85-9C8E-B645-9452-D3A08F5AD0E7}" dt="2020-07-22T05:39:22.071" v="358" actId="1076"/>
          <ac:picMkLst>
            <pc:docMk/>
            <pc:sldMk cId="1451417992" sldId="598"/>
            <ac:picMk id="15" creationId="{10791A19-A0C4-3C4D-AACF-ADD99E1FB0A5}"/>
          </ac:picMkLst>
        </pc:picChg>
        <pc:picChg chg="add mod">
          <ac:chgData name="Brink, Stephanie" userId="260f4792-137e-4e3c-a8e6-30a45d882f04" providerId="ADAL" clId="{EAB51A85-9C8E-B645-9452-D3A08F5AD0E7}" dt="2020-07-22T05:39:22.071" v="358" actId="1076"/>
          <ac:picMkLst>
            <pc:docMk/>
            <pc:sldMk cId="1451417992" sldId="598"/>
            <ac:picMk id="17" creationId="{A8C614F8-FE4D-F84B-92E7-9B87B3EA96F0}"/>
          </ac:picMkLst>
        </pc:picChg>
      </pc:sldChg>
      <pc:sldChg chg="modSp add del">
        <pc:chgData name="Brink, Stephanie" userId="260f4792-137e-4e3c-a8e6-30a45d882f04" providerId="ADAL" clId="{EAB51A85-9C8E-B645-9452-D3A08F5AD0E7}" dt="2020-07-22T20:14:01.374" v="6987" actId="2696"/>
        <pc:sldMkLst>
          <pc:docMk/>
          <pc:sldMk cId="3596360088" sldId="598"/>
        </pc:sldMkLst>
        <pc:spChg chg="mod">
          <ac:chgData name="Brink, Stephanie" userId="260f4792-137e-4e3c-a8e6-30a45d882f04" providerId="ADAL" clId="{EAB51A85-9C8E-B645-9452-D3A08F5AD0E7}" dt="2020-07-22T20:13:55.458" v="6986" actId="20577"/>
          <ac:spMkLst>
            <pc:docMk/>
            <pc:sldMk cId="3596360088" sldId="598"/>
            <ac:spMk id="2" creationId="{B34F8349-8A7B-1141-97C1-ADEC1FD83503}"/>
          </ac:spMkLst>
        </pc:spChg>
      </pc:sldChg>
      <pc:sldChg chg="addSp delSp modSp modNotesTx">
        <pc:chgData name="Brink, Stephanie" userId="260f4792-137e-4e3c-a8e6-30a45d882f04" providerId="ADAL" clId="{EAB51A85-9C8E-B645-9452-D3A08F5AD0E7}" dt="2020-07-22T19:56:13.784" v="6869" actId="20577"/>
        <pc:sldMkLst>
          <pc:docMk/>
          <pc:sldMk cId="1527314843" sldId="599"/>
        </pc:sldMkLst>
        <pc:spChg chg="mod">
          <ac:chgData name="Brink, Stephanie" userId="260f4792-137e-4e3c-a8e6-30a45d882f04" providerId="ADAL" clId="{EAB51A85-9C8E-B645-9452-D3A08F5AD0E7}" dt="2020-07-22T19:56:13.784" v="6869" actId="20577"/>
          <ac:spMkLst>
            <pc:docMk/>
            <pc:sldMk cId="1527314843" sldId="599"/>
            <ac:spMk id="2" creationId="{99BEA467-F127-4B45-8172-A8F014E6DF50}"/>
          </ac:spMkLst>
        </pc:spChg>
        <pc:spChg chg="mod">
          <ac:chgData name="Brink, Stephanie" userId="260f4792-137e-4e3c-a8e6-30a45d882f04" providerId="ADAL" clId="{EAB51A85-9C8E-B645-9452-D3A08F5AD0E7}" dt="2020-07-22T19:25:35.102" v="5505" actId="20577"/>
          <ac:spMkLst>
            <pc:docMk/>
            <pc:sldMk cId="1527314843" sldId="599"/>
            <ac:spMk id="3" creationId="{CC111344-57A3-AC4F-9171-EB1B679E01DB}"/>
          </ac:spMkLst>
        </pc:spChg>
        <pc:spChg chg="add del mod">
          <ac:chgData name="Brink, Stephanie" userId="260f4792-137e-4e3c-a8e6-30a45d882f04" providerId="ADAL" clId="{EAB51A85-9C8E-B645-9452-D3A08F5AD0E7}" dt="2020-07-22T05:42:21.854" v="433" actId="478"/>
          <ac:spMkLst>
            <pc:docMk/>
            <pc:sldMk cId="1527314843" sldId="599"/>
            <ac:spMk id="4" creationId="{68FB0616-CC5B-FB4F-B555-A514322870A6}"/>
          </ac:spMkLst>
        </pc:spChg>
        <pc:spChg chg="add mod">
          <ac:chgData name="Brink, Stephanie" userId="260f4792-137e-4e3c-a8e6-30a45d882f04" providerId="ADAL" clId="{EAB51A85-9C8E-B645-9452-D3A08F5AD0E7}" dt="2020-07-22T06:08:17.972" v="1307" actId="1076"/>
          <ac:spMkLst>
            <pc:docMk/>
            <pc:sldMk cId="1527314843" sldId="599"/>
            <ac:spMk id="11" creationId="{97B90CB4-F59E-9D4F-9A4B-2E103F147862}"/>
          </ac:spMkLst>
        </pc:spChg>
        <pc:spChg chg="mod">
          <ac:chgData name="Brink, Stephanie" userId="260f4792-137e-4e3c-a8e6-30a45d882f04" providerId="ADAL" clId="{EAB51A85-9C8E-B645-9452-D3A08F5AD0E7}" dt="2020-07-22T06:07:03.882" v="1285" actId="1076"/>
          <ac:spMkLst>
            <pc:docMk/>
            <pc:sldMk cId="1527314843" sldId="599"/>
            <ac:spMk id="13" creationId="{6A0D6DF4-D6BA-1343-9777-702E1F337D31}"/>
          </ac:spMkLst>
        </pc:spChg>
        <pc:spChg chg="mod">
          <ac:chgData name="Brink, Stephanie" userId="260f4792-137e-4e3c-a8e6-30a45d882f04" providerId="ADAL" clId="{EAB51A85-9C8E-B645-9452-D3A08F5AD0E7}" dt="2020-07-22T06:08:17.972" v="1307" actId="1076"/>
          <ac:spMkLst>
            <pc:docMk/>
            <pc:sldMk cId="1527314843" sldId="599"/>
            <ac:spMk id="14" creationId="{A942723B-7831-944E-A92E-AAD57B1199B7}"/>
          </ac:spMkLst>
        </pc:spChg>
        <pc:spChg chg="mod">
          <ac:chgData name="Brink, Stephanie" userId="260f4792-137e-4e3c-a8e6-30a45d882f04" providerId="ADAL" clId="{EAB51A85-9C8E-B645-9452-D3A08F5AD0E7}" dt="2020-07-22T06:08:02.761" v="1303" actId="1076"/>
          <ac:spMkLst>
            <pc:docMk/>
            <pc:sldMk cId="1527314843" sldId="599"/>
            <ac:spMk id="15" creationId="{FE9DCBB7-4A9B-7747-8F71-1C3ED1D8818A}"/>
          </ac:spMkLst>
        </pc:spChg>
        <pc:picChg chg="mod">
          <ac:chgData name="Brink, Stephanie" userId="260f4792-137e-4e3c-a8e6-30a45d882f04" providerId="ADAL" clId="{EAB51A85-9C8E-B645-9452-D3A08F5AD0E7}" dt="2020-07-22T06:07:03.882" v="1285" actId="1076"/>
          <ac:picMkLst>
            <pc:docMk/>
            <pc:sldMk cId="1527314843" sldId="599"/>
            <ac:picMk id="5" creationId="{432883C5-8436-CB44-8A4D-0002D94D50BB}"/>
          </ac:picMkLst>
        </pc:picChg>
        <pc:picChg chg="mod">
          <ac:chgData name="Brink, Stephanie" userId="260f4792-137e-4e3c-a8e6-30a45d882f04" providerId="ADAL" clId="{EAB51A85-9C8E-B645-9452-D3A08F5AD0E7}" dt="2020-07-22T06:08:17.972" v="1307" actId="1076"/>
          <ac:picMkLst>
            <pc:docMk/>
            <pc:sldMk cId="1527314843" sldId="599"/>
            <ac:picMk id="10" creationId="{3FE822CC-5573-8D4C-B288-A104691CC0D1}"/>
          </ac:picMkLst>
        </pc:picChg>
        <pc:picChg chg="mod">
          <ac:chgData name="Brink, Stephanie" userId="260f4792-137e-4e3c-a8e6-30a45d882f04" providerId="ADAL" clId="{EAB51A85-9C8E-B645-9452-D3A08F5AD0E7}" dt="2020-07-22T06:08:02.761" v="1303" actId="1076"/>
          <ac:picMkLst>
            <pc:docMk/>
            <pc:sldMk cId="1527314843" sldId="599"/>
            <ac:picMk id="12" creationId="{9963E1F6-1B69-4149-8E76-651D10061E8D}"/>
          </ac:picMkLst>
        </pc:picChg>
        <pc:cxnChg chg="add del">
          <ac:chgData name="Brink, Stephanie" userId="260f4792-137e-4e3c-a8e6-30a45d882f04" providerId="ADAL" clId="{EAB51A85-9C8E-B645-9452-D3A08F5AD0E7}" dt="2020-07-22T06:08:11.121" v="1305" actId="478"/>
          <ac:cxnSpMkLst>
            <pc:docMk/>
            <pc:sldMk cId="1527314843" sldId="599"/>
            <ac:cxnSpMk id="7" creationId="{5142BFFC-A0EC-4C47-A918-767984EA8374}"/>
          </ac:cxnSpMkLst>
        </pc:cxnChg>
      </pc:sldChg>
      <pc:sldChg chg="addSp delSp modSp mod modAnim">
        <pc:chgData name="Brink, Stephanie" userId="260f4792-137e-4e3c-a8e6-30a45d882f04" providerId="ADAL" clId="{EAB51A85-9C8E-B645-9452-D3A08F5AD0E7}" dt="2020-07-29T06:36:53.453" v="12506" actId="14100"/>
        <pc:sldMkLst>
          <pc:docMk/>
          <pc:sldMk cId="1636517573" sldId="601"/>
        </pc:sldMkLst>
        <pc:spChg chg="mod">
          <ac:chgData name="Brink, Stephanie" userId="260f4792-137e-4e3c-a8e6-30a45d882f04" providerId="ADAL" clId="{EAB51A85-9C8E-B645-9452-D3A08F5AD0E7}" dt="2020-07-22T19:56:18.462" v="6870"/>
          <ac:spMkLst>
            <pc:docMk/>
            <pc:sldMk cId="1636517573" sldId="601"/>
            <ac:spMk id="2" creationId="{99BEA467-F127-4B45-8172-A8F014E6DF50}"/>
          </ac:spMkLst>
        </pc:spChg>
        <pc:spChg chg="mod">
          <ac:chgData name="Brink, Stephanie" userId="260f4792-137e-4e3c-a8e6-30a45d882f04" providerId="ADAL" clId="{EAB51A85-9C8E-B645-9452-D3A08F5AD0E7}" dt="2020-07-22T19:25:11.103" v="5470" actId="20577"/>
          <ac:spMkLst>
            <pc:docMk/>
            <pc:sldMk cId="1636517573" sldId="601"/>
            <ac:spMk id="3" creationId="{CC111344-57A3-AC4F-9171-EB1B679E01DB}"/>
          </ac:spMkLst>
        </pc:spChg>
        <pc:spChg chg="add mod">
          <ac:chgData name="Brink, Stephanie" userId="260f4792-137e-4e3c-a8e6-30a45d882f04" providerId="ADAL" clId="{EAB51A85-9C8E-B645-9452-D3A08F5AD0E7}" dt="2020-07-29T02:11:47.996" v="12231" actId="1076"/>
          <ac:spMkLst>
            <pc:docMk/>
            <pc:sldMk cId="1636517573" sldId="601"/>
            <ac:spMk id="4" creationId="{A43CA184-0FD8-F64F-854C-51B0C2344640}"/>
          </ac:spMkLst>
        </pc:spChg>
        <pc:spChg chg="del">
          <ac:chgData name="Brink, Stephanie" userId="260f4792-137e-4e3c-a8e6-30a45d882f04" providerId="ADAL" clId="{EAB51A85-9C8E-B645-9452-D3A08F5AD0E7}" dt="2020-07-22T06:00:38.443" v="1048" actId="478"/>
          <ac:spMkLst>
            <pc:docMk/>
            <pc:sldMk cId="1636517573" sldId="601"/>
            <ac:spMk id="6" creationId="{6328393D-6227-8148-9142-4B9D049110B9}"/>
          </ac:spMkLst>
        </pc:spChg>
        <pc:spChg chg="mod">
          <ac:chgData name="Brink, Stephanie" userId="260f4792-137e-4e3c-a8e6-30a45d882f04" providerId="ADAL" clId="{EAB51A85-9C8E-B645-9452-D3A08F5AD0E7}" dt="2020-07-29T02:11:37.790" v="12229" actId="1076"/>
          <ac:spMkLst>
            <pc:docMk/>
            <pc:sldMk cId="1636517573" sldId="601"/>
            <ac:spMk id="7" creationId="{4D6B0462-93B2-AC4F-933E-72AF980E3CCE}"/>
          </ac:spMkLst>
        </pc:spChg>
        <pc:spChg chg="add mod">
          <ac:chgData name="Brink, Stephanie" userId="260f4792-137e-4e3c-a8e6-30a45d882f04" providerId="ADAL" clId="{EAB51A85-9C8E-B645-9452-D3A08F5AD0E7}" dt="2020-07-29T06:36:53.453" v="12506" actId="14100"/>
          <ac:spMkLst>
            <pc:docMk/>
            <pc:sldMk cId="1636517573" sldId="601"/>
            <ac:spMk id="8" creationId="{7CA5FF75-7FDA-9B49-8AC1-4B5C7D6A4470}"/>
          </ac:spMkLst>
        </pc:spChg>
        <pc:picChg chg="add mod">
          <ac:chgData name="Brink, Stephanie" userId="260f4792-137e-4e3c-a8e6-30a45d882f04" providerId="ADAL" clId="{EAB51A85-9C8E-B645-9452-D3A08F5AD0E7}" dt="2020-07-29T02:11:35.569" v="12228" actId="167"/>
          <ac:picMkLst>
            <pc:docMk/>
            <pc:sldMk cId="1636517573" sldId="601"/>
            <ac:picMk id="6" creationId="{8D04F2FF-DA0A-B941-875A-FD8376869D14}"/>
          </ac:picMkLst>
        </pc:picChg>
        <pc:picChg chg="del mod">
          <ac:chgData name="Brink, Stephanie" userId="260f4792-137e-4e3c-a8e6-30a45d882f04" providerId="ADAL" clId="{EAB51A85-9C8E-B645-9452-D3A08F5AD0E7}" dt="2020-07-29T02:11:21.191" v="12224" actId="478"/>
          <ac:picMkLst>
            <pc:docMk/>
            <pc:sldMk cId="1636517573" sldId="601"/>
            <ac:picMk id="16" creationId="{FDA6D432-0A0D-3342-BB98-4E5973B6EA11}"/>
          </ac:picMkLst>
        </pc:picChg>
      </pc:sldChg>
      <pc:sldChg chg="addSp delSp modSp mod ord modShow modNotesTx">
        <pc:chgData name="Brink, Stephanie" userId="260f4792-137e-4e3c-a8e6-30a45d882f04" providerId="ADAL" clId="{EAB51A85-9C8E-B645-9452-D3A08F5AD0E7}" dt="2020-07-28T23:34:22.235" v="12035" actId="20577"/>
        <pc:sldMkLst>
          <pc:docMk/>
          <pc:sldMk cId="1719546064" sldId="602"/>
        </pc:sldMkLst>
        <pc:spChg chg="mod">
          <ac:chgData name="Brink, Stephanie" userId="260f4792-137e-4e3c-a8e6-30a45d882f04" providerId="ADAL" clId="{EAB51A85-9C8E-B645-9452-D3A08F5AD0E7}" dt="2020-07-28T23:13:55.652" v="11979" actId="20577"/>
          <ac:spMkLst>
            <pc:docMk/>
            <pc:sldMk cId="1719546064" sldId="602"/>
            <ac:spMk id="2" creationId="{EC101FBC-C1FF-B244-8EFE-BF322154777D}"/>
          </ac:spMkLst>
        </pc:spChg>
        <pc:spChg chg="del">
          <ac:chgData name="Brink, Stephanie" userId="260f4792-137e-4e3c-a8e6-30a45d882f04" providerId="ADAL" clId="{EAB51A85-9C8E-B645-9452-D3A08F5AD0E7}" dt="2020-07-28T01:52:37.753" v="10075"/>
          <ac:spMkLst>
            <pc:docMk/>
            <pc:sldMk cId="1719546064" sldId="602"/>
            <ac:spMk id="3" creationId="{AFD4087C-F612-0545-9A02-FC1422B6F2A6}"/>
          </ac:spMkLst>
        </pc:spChg>
        <pc:spChg chg="del">
          <ac:chgData name="Brink, Stephanie" userId="260f4792-137e-4e3c-a8e6-30a45d882f04" providerId="ADAL" clId="{EAB51A85-9C8E-B645-9452-D3A08F5AD0E7}" dt="2020-07-28T01:53:21.259" v="10082" actId="478"/>
          <ac:spMkLst>
            <pc:docMk/>
            <pc:sldMk cId="1719546064" sldId="602"/>
            <ac:spMk id="4" creationId="{7B60F348-1329-024C-9E5C-0D1FC871A60F}"/>
          </ac:spMkLst>
        </pc:spChg>
        <pc:spChg chg="mod">
          <ac:chgData name="Brink, Stephanie" userId="260f4792-137e-4e3c-a8e6-30a45d882f04" providerId="ADAL" clId="{EAB51A85-9C8E-B645-9452-D3A08F5AD0E7}" dt="2020-07-28T23:34:22.235" v="12035" actId="20577"/>
          <ac:spMkLst>
            <pc:docMk/>
            <pc:sldMk cId="1719546064" sldId="602"/>
            <ac:spMk id="6" creationId="{0E8FACD0-246E-8144-A241-26FE17C15A46}"/>
          </ac:spMkLst>
        </pc:spChg>
        <pc:spChg chg="mod">
          <ac:chgData name="Brink, Stephanie" userId="260f4792-137e-4e3c-a8e6-30a45d882f04" providerId="ADAL" clId="{EAB51A85-9C8E-B645-9452-D3A08F5AD0E7}" dt="2020-07-28T01:54:01.162" v="10090" actId="14100"/>
          <ac:spMkLst>
            <pc:docMk/>
            <pc:sldMk cId="1719546064" sldId="602"/>
            <ac:spMk id="8" creationId="{E6759CC9-06CE-F94A-97E6-3B9436C0CAFB}"/>
          </ac:spMkLst>
        </pc:spChg>
        <pc:spChg chg="add del mod">
          <ac:chgData name="Brink, Stephanie" userId="260f4792-137e-4e3c-a8e6-30a45d882f04" providerId="ADAL" clId="{EAB51A85-9C8E-B645-9452-D3A08F5AD0E7}" dt="2020-07-28T23:15:58.094" v="11988" actId="478"/>
          <ac:spMkLst>
            <pc:docMk/>
            <pc:sldMk cId="1719546064" sldId="602"/>
            <ac:spMk id="9" creationId="{1EE28461-3FB9-9C4E-9690-2D1C9AF71B09}"/>
          </ac:spMkLst>
        </pc:spChg>
        <pc:picChg chg="add mod">
          <ac:chgData name="Brink, Stephanie" userId="260f4792-137e-4e3c-a8e6-30a45d882f04" providerId="ADAL" clId="{EAB51A85-9C8E-B645-9452-D3A08F5AD0E7}" dt="2020-07-28T23:16:01.551" v="11989" actId="167"/>
          <ac:picMkLst>
            <pc:docMk/>
            <pc:sldMk cId="1719546064" sldId="602"/>
            <ac:picMk id="4" creationId="{794E9D8D-1DF9-7C4D-8531-BCDFCDF76C1E}"/>
          </ac:picMkLst>
        </pc:picChg>
        <pc:picChg chg="del">
          <ac:chgData name="Brink, Stephanie" userId="260f4792-137e-4e3c-a8e6-30a45d882f04" providerId="ADAL" clId="{EAB51A85-9C8E-B645-9452-D3A08F5AD0E7}" dt="2020-07-28T01:52:48.736" v="10078" actId="478"/>
          <ac:picMkLst>
            <pc:docMk/>
            <pc:sldMk cId="1719546064" sldId="602"/>
            <ac:picMk id="9" creationId="{12CD2109-AFF1-DF45-9299-4CBC67CB0922}"/>
          </ac:picMkLst>
        </pc:picChg>
        <pc:picChg chg="add del mod">
          <ac:chgData name="Brink, Stephanie" userId="260f4792-137e-4e3c-a8e6-30a45d882f04" providerId="ADAL" clId="{EAB51A85-9C8E-B645-9452-D3A08F5AD0E7}" dt="2020-07-28T23:15:55.031" v="11987" actId="478"/>
          <ac:picMkLst>
            <pc:docMk/>
            <pc:sldMk cId="1719546064" sldId="602"/>
            <ac:picMk id="10" creationId="{74FC9B71-5E70-AD42-9B08-B5F37B8C4FE7}"/>
          </ac:picMkLst>
        </pc:picChg>
      </pc:sldChg>
      <pc:sldChg chg="addSp delSp modSp add del mod ord delAnim modAnim modShow modNotesTx">
        <pc:chgData name="Brink, Stephanie" userId="260f4792-137e-4e3c-a8e6-30a45d882f04" providerId="ADAL" clId="{EAB51A85-9C8E-B645-9452-D3A08F5AD0E7}" dt="2020-07-28T23:31:30.436" v="12026" actId="2696"/>
        <pc:sldMkLst>
          <pc:docMk/>
          <pc:sldMk cId="3173175263" sldId="603"/>
        </pc:sldMkLst>
        <pc:spChg chg="add del mod">
          <ac:chgData name="Brink, Stephanie" userId="260f4792-137e-4e3c-a8e6-30a45d882f04" providerId="ADAL" clId="{EAB51A85-9C8E-B645-9452-D3A08F5AD0E7}" dt="2020-07-23T16:46:12.317" v="8465" actId="21"/>
          <ac:spMkLst>
            <pc:docMk/>
            <pc:sldMk cId="3173175263" sldId="603"/>
            <ac:spMk id="12" creationId="{C0B6F3CF-DB0F-FA4B-8DAE-B0DD5D42D07A}"/>
          </ac:spMkLst>
        </pc:spChg>
        <pc:spChg chg="add del mod">
          <ac:chgData name="Brink, Stephanie" userId="260f4792-137e-4e3c-a8e6-30a45d882f04" providerId="ADAL" clId="{EAB51A85-9C8E-B645-9452-D3A08F5AD0E7}" dt="2020-07-23T16:47:14.499" v="8480" actId="21"/>
          <ac:spMkLst>
            <pc:docMk/>
            <pc:sldMk cId="3173175263" sldId="603"/>
            <ac:spMk id="15" creationId="{47CA9A54-9EDA-2046-A8D4-820F00811B87}"/>
          </ac:spMkLst>
        </pc:spChg>
        <pc:spChg chg="add mod">
          <ac:chgData name="Brink, Stephanie" userId="260f4792-137e-4e3c-a8e6-30a45d882f04" providerId="ADAL" clId="{EAB51A85-9C8E-B645-9452-D3A08F5AD0E7}" dt="2020-07-22T23:54:39.437" v="8109" actId="1076"/>
          <ac:spMkLst>
            <pc:docMk/>
            <pc:sldMk cId="3173175263" sldId="603"/>
            <ac:spMk id="16" creationId="{BD14F568-3C1C-9147-989C-B6FF037FD1C6}"/>
          </ac:spMkLst>
        </pc:spChg>
        <pc:spChg chg="add mod">
          <ac:chgData name="Brink, Stephanie" userId="260f4792-137e-4e3c-a8e6-30a45d882f04" providerId="ADAL" clId="{EAB51A85-9C8E-B645-9452-D3A08F5AD0E7}" dt="2020-07-23T16:47:17.782" v="8481"/>
          <ac:spMkLst>
            <pc:docMk/>
            <pc:sldMk cId="3173175263" sldId="603"/>
            <ac:spMk id="21" creationId="{226854C7-7F5B-C745-8D7E-D372B54B1C35}"/>
          </ac:spMkLst>
        </pc:spChg>
        <pc:spChg chg="add mod">
          <ac:chgData name="Brink, Stephanie" userId="260f4792-137e-4e3c-a8e6-30a45d882f04" providerId="ADAL" clId="{EAB51A85-9C8E-B645-9452-D3A08F5AD0E7}" dt="2020-07-23T16:47:25.401" v="8482"/>
          <ac:spMkLst>
            <pc:docMk/>
            <pc:sldMk cId="3173175263" sldId="603"/>
            <ac:spMk id="22" creationId="{42A67CE7-1614-E740-BB2C-FA8064D328ED}"/>
          </ac:spMkLst>
        </pc:spChg>
        <pc:picChg chg="add mod modCrop">
          <ac:chgData name="Brink, Stephanie" userId="260f4792-137e-4e3c-a8e6-30a45d882f04" providerId="ADAL" clId="{EAB51A85-9C8E-B645-9452-D3A08F5AD0E7}" dt="2020-07-23T05:54:32.204" v="8395" actId="1036"/>
          <ac:picMkLst>
            <pc:docMk/>
            <pc:sldMk cId="3173175263" sldId="603"/>
            <ac:picMk id="4" creationId="{0C4923A6-C73C-C943-875B-F4345ACED53A}"/>
          </ac:picMkLst>
        </pc:picChg>
        <pc:picChg chg="add del mod">
          <ac:chgData name="Brink, Stephanie" userId="260f4792-137e-4e3c-a8e6-30a45d882f04" providerId="ADAL" clId="{EAB51A85-9C8E-B645-9452-D3A08F5AD0E7}" dt="2020-07-23T16:44:21.618" v="8457" actId="478"/>
          <ac:picMkLst>
            <pc:docMk/>
            <pc:sldMk cId="3173175263" sldId="603"/>
            <ac:picMk id="5" creationId="{4C7FE6C0-1A51-1548-BC31-AF0D326B9FED}"/>
          </ac:picMkLst>
        </pc:picChg>
        <pc:picChg chg="add mod">
          <ac:chgData name="Brink, Stephanie" userId="260f4792-137e-4e3c-a8e6-30a45d882f04" providerId="ADAL" clId="{EAB51A85-9C8E-B645-9452-D3A08F5AD0E7}" dt="2020-07-23T16:46:03.158" v="8464" actId="167"/>
          <ac:picMkLst>
            <pc:docMk/>
            <pc:sldMk cId="3173175263" sldId="603"/>
            <ac:picMk id="7" creationId="{B0744205-5C69-C342-8DFA-A7899CB8B563}"/>
          </ac:picMkLst>
        </pc:picChg>
        <pc:picChg chg="del mod">
          <ac:chgData name="Brink, Stephanie" userId="260f4792-137e-4e3c-a8e6-30a45d882f04" providerId="ADAL" clId="{EAB51A85-9C8E-B645-9452-D3A08F5AD0E7}" dt="2020-07-23T16:45:53.823" v="8462" actId="478"/>
          <ac:picMkLst>
            <pc:docMk/>
            <pc:sldMk cId="3173175263" sldId="603"/>
            <ac:picMk id="27" creationId="{9A6C341E-ABB5-D14D-BB35-36C1285F7F11}"/>
          </ac:picMkLst>
        </pc:picChg>
        <pc:picChg chg="del">
          <ac:chgData name="Brink, Stephanie" userId="260f4792-137e-4e3c-a8e6-30a45d882f04" providerId="ADAL" clId="{EAB51A85-9C8E-B645-9452-D3A08F5AD0E7}" dt="2020-07-23T05:54:02.673" v="8382" actId="478"/>
          <ac:picMkLst>
            <pc:docMk/>
            <pc:sldMk cId="3173175263" sldId="603"/>
            <ac:picMk id="29" creationId="{4E5CF47A-2AD2-C741-8FA6-3742E8FEAE36}"/>
          </ac:picMkLst>
        </pc:picChg>
      </pc:sldChg>
      <pc:sldChg chg="modSp add del">
        <pc:chgData name="Brink, Stephanie" userId="260f4792-137e-4e3c-a8e6-30a45d882f04" providerId="ADAL" clId="{EAB51A85-9C8E-B645-9452-D3A08F5AD0E7}" dt="2020-07-22T19:40:47.559" v="6252" actId="2696"/>
        <pc:sldMkLst>
          <pc:docMk/>
          <pc:sldMk cId="3361444890" sldId="603"/>
        </pc:sldMkLst>
        <pc:spChg chg="mod">
          <ac:chgData name="Brink, Stephanie" userId="260f4792-137e-4e3c-a8e6-30a45d882f04" providerId="ADAL" clId="{EAB51A85-9C8E-B645-9452-D3A08F5AD0E7}" dt="2020-07-22T04:58:38.603" v="44" actId="1037"/>
          <ac:spMkLst>
            <pc:docMk/>
            <pc:sldMk cId="3361444890" sldId="603"/>
            <ac:spMk id="18" creationId="{D662E77B-5852-674A-AAEF-3D440566E121}"/>
          </ac:spMkLst>
        </pc:spChg>
        <pc:picChg chg="mod">
          <ac:chgData name="Brink, Stephanie" userId="260f4792-137e-4e3c-a8e6-30a45d882f04" providerId="ADAL" clId="{EAB51A85-9C8E-B645-9452-D3A08F5AD0E7}" dt="2020-07-22T18:02:31.229" v="1615" actId="1037"/>
          <ac:picMkLst>
            <pc:docMk/>
            <pc:sldMk cId="3361444890" sldId="603"/>
            <ac:picMk id="27" creationId="{9A6C341E-ABB5-D14D-BB35-36C1285F7F11}"/>
          </ac:picMkLst>
        </pc:picChg>
        <pc:picChg chg="mod">
          <ac:chgData name="Brink, Stephanie" userId="260f4792-137e-4e3c-a8e6-30a45d882f04" providerId="ADAL" clId="{EAB51A85-9C8E-B645-9452-D3A08F5AD0E7}" dt="2020-07-22T04:58:38.603" v="44" actId="1037"/>
          <ac:picMkLst>
            <pc:docMk/>
            <pc:sldMk cId="3361444890" sldId="603"/>
            <ac:picMk id="29" creationId="{4E5CF47A-2AD2-C741-8FA6-3742E8FEAE36}"/>
          </ac:picMkLst>
        </pc:picChg>
      </pc:sldChg>
      <pc:sldChg chg="addSp delSp modSp add mod">
        <pc:chgData name="Brink, Stephanie" userId="260f4792-137e-4e3c-a8e6-30a45d882f04" providerId="ADAL" clId="{EAB51A85-9C8E-B645-9452-D3A08F5AD0E7}" dt="2020-07-23T17:22:12.940" v="8801"/>
        <pc:sldMkLst>
          <pc:docMk/>
          <pc:sldMk cId="77398272" sldId="604"/>
        </pc:sldMkLst>
        <pc:spChg chg="mod">
          <ac:chgData name="Brink, Stephanie" userId="260f4792-137e-4e3c-a8e6-30a45d882f04" providerId="ADAL" clId="{EAB51A85-9C8E-B645-9452-D3A08F5AD0E7}" dt="2020-07-23T17:21:24.315" v="8799"/>
          <ac:spMkLst>
            <pc:docMk/>
            <pc:sldMk cId="77398272" sldId="604"/>
            <ac:spMk id="2" creationId="{E5D817B8-E732-FE44-9469-7EC19A57CB6C}"/>
          </ac:spMkLst>
        </pc:spChg>
        <pc:spChg chg="mod">
          <ac:chgData name="Brink, Stephanie" userId="260f4792-137e-4e3c-a8e6-30a45d882f04" providerId="ADAL" clId="{EAB51A85-9C8E-B645-9452-D3A08F5AD0E7}" dt="2020-07-23T17:20:00.882" v="8695" actId="20577"/>
          <ac:spMkLst>
            <pc:docMk/>
            <pc:sldMk cId="77398272" sldId="604"/>
            <ac:spMk id="3" creationId="{D265A8DC-0856-7046-B479-F050A4B2EC16}"/>
          </ac:spMkLst>
        </pc:spChg>
        <pc:spChg chg="add del mod">
          <ac:chgData name="Brink, Stephanie" userId="260f4792-137e-4e3c-a8e6-30a45d882f04" providerId="ADAL" clId="{EAB51A85-9C8E-B645-9452-D3A08F5AD0E7}" dt="2020-07-23T17:20:32.380" v="8704" actId="478"/>
          <ac:spMkLst>
            <pc:docMk/>
            <pc:sldMk cId="77398272" sldId="604"/>
            <ac:spMk id="4" creationId="{5A87B1A8-C9F4-0847-9B00-EC27CE58833E}"/>
          </ac:spMkLst>
        </pc:spChg>
        <pc:spChg chg="add del mod">
          <ac:chgData name="Brink, Stephanie" userId="260f4792-137e-4e3c-a8e6-30a45d882f04" providerId="ADAL" clId="{EAB51A85-9C8E-B645-9452-D3A08F5AD0E7}" dt="2020-07-23T17:22:12.940" v="8801"/>
          <ac:spMkLst>
            <pc:docMk/>
            <pc:sldMk cId="77398272" sldId="604"/>
            <ac:spMk id="5" creationId="{9ED4C2C1-ED8E-C343-8A7D-143172012055}"/>
          </ac:spMkLst>
        </pc:spChg>
      </pc:sldChg>
      <pc:sldChg chg="addSp delSp modSp add del mod modClrScheme chgLayout">
        <pc:chgData name="Brink, Stephanie" userId="260f4792-137e-4e3c-a8e6-30a45d882f04" providerId="ADAL" clId="{EAB51A85-9C8E-B645-9452-D3A08F5AD0E7}" dt="2020-07-22T18:51:44.199" v="4037" actId="2696"/>
        <pc:sldMkLst>
          <pc:docMk/>
          <pc:sldMk cId="1157441767" sldId="605"/>
        </pc:sldMkLst>
        <pc:spChg chg="mod ord">
          <ac:chgData name="Brink, Stephanie" userId="260f4792-137e-4e3c-a8e6-30a45d882f04" providerId="ADAL" clId="{EAB51A85-9C8E-B645-9452-D3A08F5AD0E7}" dt="2020-07-22T05:55:19.059" v="987" actId="700"/>
          <ac:spMkLst>
            <pc:docMk/>
            <pc:sldMk cId="1157441767" sldId="605"/>
            <ac:spMk id="2" creationId="{9DAFFD69-23A1-AA4F-B325-6B0719EC0DF9}"/>
          </ac:spMkLst>
        </pc:spChg>
        <pc:spChg chg="add del mod ord">
          <ac:chgData name="Brink, Stephanie" userId="260f4792-137e-4e3c-a8e6-30a45d882f04" providerId="ADAL" clId="{EAB51A85-9C8E-B645-9452-D3A08F5AD0E7}" dt="2020-07-22T05:55:19.059" v="987" actId="700"/>
          <ac:spMkLst>
            <pc:docMk/>
            <pc:sldMk cId="1157441767" sldId="605"/>
            <ac:spMk id="3" creationId="{3CC3AF01-4253-324C-A5E0-21BA4B58D1E1}"/>
          </ac:spMkLst>
        </pc:spChg>
        <pc:spChg chg="mod ord">
          <ac:chgData name="Brink, Stephanie" userId="260f4792-137e-4e3c-a8e6-30a45d882f04" providerId="ADAL" clId="{EAB51A85-9C8E-B645-9452-D3A08F5AD0E7}" dt="2020-07-22T18:51:33.993" v="4036" actId="113"/>
          <ac:spMkLst>
            <pc:docMk/>
            <pc:sldMk cId="1157441767" sldId="605"/>
            <ac:spMk id="5" creationId="{6F860E2B-8819-8748-8A84-0E37D1A7E201}"/>
          </ac:spMkLst>
        </pc:spChg>
      </pc:sldChg>
      <pc:sldChg chg="add del">
        <pc:chgData name="Brink, Stephanie" userId="260f4792-137e-4e3c-a8e6-30a45d882f04" providerId="ADAL" clId="{EAB51A85-9C8E-B645-9452-D3A08F5AD0E7}" dt="2020-07-22T20:13:31.137" v="6979" actId="2696"/>
        <pc:sldMkLst>
          <pc:docMk/>
          <pc:sldMk cId="1949720454" sldId="605"/>
        </pc:sldMkLst>
      </pc:sldChg>
      <pc:sldChg chg="add del">
        <pc:chgData name="Brink, Stephanie" userId="260f4792-137e-4e3c-a8e6-30a45d882f04" providerId="ADAL" clId="{EAB51A85-9C8E-B645-9452-D3A08F5AD0E7}" dt="2020-07-22T05:39:34.720" v="361" actId="2696"/>
        <pc:sldMkLst>
          <pc:docMk/>
          <pc:sldMk cId="1461685843" sldId="606"/>
        </pc:sldMkLst>
      </pc:sldChg>
      <pc:sldChg chg="addSp modSp add del">
        <pc:chgData name="Brink, Stephanie" userId="260f4792-137e-4e3c-a8e6-30a45d882f04" providerId="ADAL" clId="{EAB51A85-9C8E-B645-9452-D3A08F5AD0E7}" dt="2020-07-22T05:57:41.481" v="1016" actId="2696"/>
        <pc:sldMkLst>
          <pc:docMk/>
          <pc:sldMk cId="3401197359" sldId="606"/>
        </pc:sldMkLst>
        <pc:spChg chg="mod">
          <ac:chgData name="Brink, Stephanie" userId="260f4792-137e-4e3c-a8e6-30a45d882f04" providerId="ADAL" clId="{EAB51A85-9C8E-B645-9452-D3A08F5AD0E7}" dt="2020-07-22T05:54:15.851" v="978"/>
          <ac:spMkLst>
            <pc:docMk/>
            <pc:sldMk cId="3401197359" sldId="606"/>
            <ac:spMk id="3" creationId="{F6E03158-FF35-A140-91E5-9687E5D43055}"/>
          </ac:spMkLst>
        </pc:spChg>
        <pc:spChg chg="add mod">
          <ac:chgData name="Brink, Stephanie" userId="260f4792-137e-4e3c-a8e6-30a45d882f04" providerId="ADAL" clId="{EAB51A85-9C8E-B645-9452-D3A08F5AD0E7}" dt="2020-07-22T05:54:20.958" v="979" actId="1076"/>
          <ac:spMkLst>
            <pc:docMk/>
            <pc:sldMk cId="3401197359" sldId="606"/>
            <ac:spMk id="4" creationId="{E6DEC161-7AAC-8B46-A965-D6D0D3EACC64}"/>
          </ac:spMkLst>
        </pc:spChg>
        <pc:spChg chg="add mod">
          <ac:chgData name="Brink, Stephanie" userId="260f4792-137e-4e3c-a8e6-30a45d882f04" providerId="ADAL" clId="{EAB51A85-9C8E-B645-9452-D3A08F5AD0E7}" dt="2020-07-22T05:54:46.127" v="982" actId="1076"/>
          <ac:spMkLst>
            <pc:docMk/>
            <pc:sldMk cId="3401197359" sldId="606"/>
            <ac:spMk id="5" creationId="{8CC8505D-EF36-FE43-9776-C47A0B01CF80}"/>
          </ac:spMkLst>
        </pc:spChg>
        <pc:spChg chg="add mod">
          <ac:chgData name="Brink, Stephanie" userId="260f4792-137e-4e3c-a8e6-30a45d882f04" providerId="ADAL" clId="{EAB51A85-9C8E-B645-9452-D3A08F5AD0E7}" dt="2020-07-22T05:52:00.764" v="834" actId="14100"/>
          <ac:spMkLst>
            <pc:docMk/>
            <pc:sldMk cId="3401197359" sldId="606"/>
            <ac:spMk id="6" creationId="{8937BE8C-7656-3B40-9ED4-EA4CE1B7BEFD}"/>
          </ac:spMkLst>
        </pc:spChg>
        <pc:spChg chg="add mod">
          <ac:chgData name="Brink, Stephanie" userId="260f4792-137e-4e3c-a8e6-30a45d882f04" providerId="ADAL" clId="{EAB51A85-9C8E-B645-9452-D3A08F5AD0E7}" dt="2020-07-22T05:52:31.121" v="882" actId="20577"/>
          <ac:spMkLst>
            <pc:docMk/>
            <pc:sldMk cId="3401197359" sldId="606"/>
            <ac:spMk id="7" creationId="{97C54BDF-1897-544A-BA76-0D244079A13E}"/>
          </ac:spMkLst>
        </pc:spChg>
        <pc:spChg chg="add mod">
          <ac:chgData name="Brink, Stephanie" userId="260f4792-137e-4e3c-a8e6-30a45d882f04" providerId="ADAL" clId="{EAB51A85-9C8E-B645-9452-D3A08F5AD0E7}" dt="2020-07-22T05:53:07.904" v="899" actId="20577"/>
          <ac:spMkLst>
            <pc:docMk/>
            <pc:sldMk cId="3401197359" sldId="606"/>
            <ac:spMk id="8" creationId="{E5041A12-BBC4-204D-9642-7C9AB691FC59}"/>
          </ac:spMkLst>
        </pc:spChg>
        <pc:spChg chg="add mod">
          <ac:chgData name="Brink, Stephanie" userId="260f4792-137e-4e3c-a8e6-30a45d882f04" providerId="ADAL" clId="{EAB51A85-9C8E-B645-9452-D3A08F5AD0E7}" dt="2020-07-22T05:54:28.150" v="981" actId="1076"/>
          <ac:spMkLst>
            <pc:docMk/>
            <pc:sldMk cId="3401197359" sldId="606"/>
            <ac:spMk id="9" creationId="{DE552034-0D09-CF44-A84D-EA5CDEF2D45D}"/>
          </ac:spMkLst>
        </pc:spChg>
        <pc:spChg chg="add mod">
          <ac:chgData name="Brink, Stephanie" userId="260f4792-137e-4e3c-a8e6-30a45d882f04" providerId="ADAL" clId="{EAB51A85-9C8E-B645-9452-D3A08F5AD0E7}" dt="2020-07-22T05:53:55.060" v="976" actId="20577"/>
          <ac:spMkLst>
            <pc:docMk/>
            <pc:sldMk cId="3401197359" sldId="606"/>
            <ac:spMk id="10" creationId="{C92294E5-A91C-6B4A-A55F-4DF0D4743645}"/>
          </ac:spMkLst>
        </pc:spChg>
      </pc:sldChg>
      <pc:sldChg chg="addSp delSp modSp add mod ord modClrScheme chgLayout">
        <pc:chgData name="Brink, Stephanie" userId="260f4792-137e-4e3c-a8e6-30a45d882f04" providerId="ADAL" clId="{EAB51A85-9C8E-B645-9452-D3A08F5AD0E7}" dt="2020-07-29T04:31:31.357" v="12313" actId="20577"/>
        <pc:sldMkLst>
          <pc:docMk/>
          <pc:sldMk cId="2203780909" sldId="607"/>
        </pc:sldMkLst>
        <pc:spChg chg="mod ord">
          <ac:chgData name="Brink, Stephanie" userId="260f4792-137e-4e3c-a8e6-30a45d882f04" providerId="ADAL" clId="{EAB51A85-9C8E-B645-9452-D3A08F5AD0E7}" dt="2020-07-22T05:55:25.353" v="989" actId="700"/>
          <ac:spMkLst>
            <pc:docMk/>
            <pc:sldMk cId="2203780909" sldId="607"/>
            <ac:spMk id="2" creationId="{9DAFFD69-23A1-AA4F-B325-6B0719EC0DF9}"/>
          </ac:spMkLst>
        </pc:spChg>
        <pc:spChg chg="add mod ord">
          <ac:chgData name="Brink, Stephanie" userId="260f4792-137e-4e3c-a8e6-30a45d882f04" providerId="ADAL" clId="{EAB51A85-9C8E-B645-9452-D3A08F5AD0E7}" dt="2020-07-29T04:31:31.357" v="12313" actId="20577"/>
          <ac:spMkLst>
            <pc:docMk/>
            <pc:sldMk cId="2203780909" sldId="607"/>
            <ac:spMk id="3" creationId="{E7A96E05-C647-AA45-87E7-91E8D27CC102}"/>
          </ac:spMkLst>
        </pc:spChg>
        <pc:spChg chg="add del mod">
          <ac:chgData name="Brink, Stephanie" userId="260f4792-137e-4e3c-a8e6-30a45d882f04" providerId="ADAL" clId="{EAB51A85-9C8E-B645-9452-D3A08F5AD0E7}" dt="2020-07-22T19:50:40.898" v="6457"/>
          <ac:spMkLst>
            <pc:docMk/>
            <pc:sldMk cId="2203780909" sldId="607"/>
            <ac:spMk id="4" creationId="{A59421D6-2CE7-934B-A92C-9C33CEB3DADB}"/>
          </ac:spMkLst>
        </pc:spChg>
        <pc:spChg chg="mod ord">
          <ac:chgData name="Brink, Stephanie" userId="260f4792-137e-4e3c-a8e6-30a45d882f04" providerId="ADAL" clId="{EAB51A85-9C8E-B645-9452-D3A08F5AD0E7}" dt="2020-07-28T01:46:51.645" v="10045" actId="20577"/>
          <ac:spMkLst>
            <pc:docMk/>
            <pc:sldMk cId="2203780909" sldId="607"/>
            <ac:spMk id="5" creationId="{6F860E2B-8819-8748-8A84-0E37D1A7E201}"/>
          </ac:spMkLst>
        </pc:spChg>
        <pc:spChg chg="add mod">
          <ac:chgData name="Brink, Stephanie" userId="260f4792-137e-4e3c-a8e6-30a45d882f04" providerId="ADAL" clId="{EAB51A85-9C8E-B645-9452-D3A08F5AD0E7}" dt="2020-07-29T04:31:28.729" v="12312" actId="20577"/>
          <ac:spMkLst>
            <pc:docMk/>
            <pc:sldMk cId="2203780909" sldId="607"/>
            <ac:spMk id="6" creationId="{A4E58F6B-9E5A-184B-9B52-D7CD3AF06861}"/>
          </ac:spMkLst>
        </pc:spChg>
        <pc:spChg chg="add mod">
          <ac:chgData name="Brink, Stephanie" userId="260f4792-137e-4e3c-a8e6-30a45d882f04" providerId="ADAL" clId="{EAB51A85-9C8E-B645-9452-D3A08F5AD0E7}" dt="2020-07-29T04:30:45.469" v="12307" actId="1076"/>
          <ac:spMkLst>
            <pc:docMk/>
            <pc:sldMk cId="2203780909" sldId="607"/>
            <ac:spMk id="7" creationId="{086F74BF-A3BD-314A-ABF0-F16253610213}"/>
          </ac:spMkLst>
        </pc:spChg>
        <pc:spChg chg="add mod">
          <ac:chgData name="Brink, Stephanie" userId="260f4792-137e-4e3c-a8e6-30a45d882f04" providerId="ADAL" clId="{EAB51A85-9C8E-B645-9452-D3A08F5AD0E7}" dt="2020-07-29T04:30:34.966" v="12304" actId="1076"/>
          <ac:spMkLst>
            <pc:docMk/>
            <pc:sldMk cId="2203780909" sldId="607"/>
            <ac:spMk id="8" creationId="{1626712F-60C2-3B4D-9B21-DC24765E134E}"/>
          </ac:spMkLst>
        </pc:spChg>
        <pc:spChg chg="add del mod">
          <ac:chgData name="Brink, Stephanie" userId="260f4792-137e-4e3c-a8e6-30a45d882f04" providerId="ADAL" clId="{EAB51A85-9C8E-B645-9452-D3A08F5AD0E7}" dt="2020-07-22T19:53:32.012" v="6629" actId="478"/>
          <ac:spMkLst>
            <pc:docMk/>
            <pc:sldMk cId="2203780909" sldId="607"/>
            <ac:spMk id="8" creationId="{D6E2F94F-F3C8-5544-A5C0-A0F9C5552412}"/>
          </ac:spMkLst>
        </pc:spChg>
        <pc:spChg chg="add mod">
          <ac:chgData name="Brink, Stephanie" userId="260f4792-137e-4e3c-a8e6-30a45d882f04" providerId="ADAL" clId="{EAB51A85-9C8E-B645-9452-D3A08F5AD0E7}" dt="2020-07-29T04:30:39.749" v="12306" actId="1076"/>
          <ac:spMkLst>
            <pc:docMk/>
            <pc:sldMk cId="2203780909" sldId="607"/>
            <ac:spMk id="9" creationId="{CB747533-957D-B848-84E7-99B3B8FCD8A4}"/>
          </ac:spMkLst>
        </pc:spChg>
        <pc:spChg chg="add mod">
          <ac:chgData name="Brink, Stephanie" userId="260f4792-137e-4e3c-a8e6-30a45d882f04" providerId="ADAL" clId="{EAB51A85-9C8E-B645-9452-D3A08F5AD0E7}" dt="2020-07-29T04:31:11.168" v="12311" actId="1076"/>
          <ac:spMkLst>
            <pc:docMk/>
            <pc:sldMk cId="2203780909" sldId="607"/>
            <ac:spMk id="10" creationId="{298260CA-DCE3-904D-BB91-EB318B51D6B1}"/>
          </ac:spMkLst>
        </pc:spChg>
        <pc:spChg chg="add del mod">
          <ac:chgData name="Brink, Stephanie" userId="260f4792-137e-4e3c-a8e6-30a45d882f04" providerId="ADAL" clId="{EAB51A85-9C8E-B645-9452-D3A08F5AD0E7}" dt="2020-07-22T19:55:37.895" v="6816" actId="478"/>
          <ac:spMkLst>
            <pc:docMk/>
            <pc:sldMk cId="2203780909" sldId="607"/>
            <ac:spMk id="10" creationId="{AC40B389-6C4D-4641-8BF3-781B2BEECA86}"/>
          </ac:spMkLst>
        </pc:spChg>
        <pc:spChg chg="add del mod">
          <ac:chgData name="Brink, Stephanie" userId="260f4792-137e-4e3c-a8e6-30a45d882f04" providerId="ADAL" clId="{EAB51A85-9C8E-B645-9452-D3A08F5AD0E7}" dt="2020-07-22T19:55:36.754" v="6814" actId="478"/>
          <ac:spMkLst>
            <pc:docMk/>
            <pc:sldMk cId="2203780909" sldId="607"/>
            <ac:spMk id="11" creationId="{1F62E8B2-785E-D74D-9607-4D7BB81A3B81}"/>
          </ac:spMkLst>
        </pc:spChg>
        <pc:spChg chg="add del mod">
          <ac:chgData name="Brink, Stephanie" userId="260f4792-137e-4e3c-a8e6-30a45d882f04" providerId="ADAL" clId="{EAB51A85-9C8E-B645-9452-D3A08F5AD0E7}" dt="2020-07-22T19:55:19.796" v="6806" actId="478"/>
          <ac:spMkLst>
            <pc:docMk/>
            <pc:sldMk cId="2203780909" sldId="607"/>
            <ac:spMk id="12" creationId="{C22B622C-302D-5543-A624-78A273F72686}"/>
          </ac:spMkLst>
        </pc:spChg>
      </pc:sldChg>
      <pc:sldChg chg="add del">
        <pc:chgData name="Brink, Stephanie" userId="260f4792-137e-4e3c-a8e6-30a45d882f04" providerId="ADAL" clId="{EAB51A85-9C8E-B645-9452-D3A08F5AD0E7}" dt="2020-07-22T20:13:44.967" v="6980" actId="2696"/>
        <pc:sldMkLst>
          <pc:docMk/>
          <pc:sldMk cId="4113056644" sldId="608"/>
        </pc:sldMkLst>
      </pc:sldChg>
      <pc:sldChg chg="add del">
        <pc:chgData name="Brink, Stephanie" userId="260f4792-137e-4e3c-a8e6-30a45d882f04" providerId="ADAL" clId="{EAB51A85-9C8E-B645-9452-D3A08F5AD0E7}" dt="2020-07-22T20:13:46.045" v="6981" actId="2696"/>
        <pc:sldMkLst>
          <pc:docMk/>
          <pc:sldMk cId="118084686" sldId="609"/>
        </pc:sldMkLst>
      </pc:sldChg>
      <pc:sldChg chg="addSp delSp modSp add mod">
        <pc:chgData name="Brink, Stephanie" userId="260f4792-137e-4e3c-a8e6-30a45d882f04" providerId="ADAL" clId="{EAB51A85-9C8E-B645-9452-D3A08F5AD0E7}" dt="2020-07-28T23:59:10.306" v="12094" actId="20577"/>
        <pc:sldMkLst>
          <pc:docMk/>
          <pc:sldMk cId="387200860" sldId="610"/>
        </pc:sldMkLst>
        <pc:spChg chg="mod">
          <ac:chgData name="Brink, Stephanie" userId="260f4792-137e-4e3c-a8e6-30a45d882f04" providerId="ADAL" clId="{EAB51A85-9C8E-B645-9452-D3A08F5AD0E7}" dt="2020-07-22T18:06:37.917" v="1832" actId="20577"/>
          <ac:spMkLst>
            <pc:docMk/>
            <pc:sldMk cId="387200860" sldId="610"/>
            <ac:spMk id="2" creationId="{9A19A6A7-A98E-6041-BE0D-87B691F1B95E}"/>
          </ac:spMkLst>
        </pc:spChg>
        <pc:spChg chg="mod">
          <ac:chgData name="Brink, Stephanie" userId="260f4792-137e-4e3c-a8e6-30a45d882f04" providerId="ADAL" clId="{EAB51A85-9C8E-B645-9452-D3A08F5AD0E7}" dt="2020-07-28T23:59:10.306" v="12094" actId="20577"/>
          <ac:spMkLst>
            <pc:docMk/>
            <pc:sldMk cId="387200860" sldId="610"/>
            <ac:spMk id="3" creationId="{62BE05D2-749E-4442-BA55-C2A2C3B012FC}"/>
          </ac:spMkLst>
        </pc:spChg>
        <pc:spChg chg="add del mod">
          <ac:chgData name="Brink, Stephanie" userId="260f4792-137e-4e3c-a8e6-30a45d882f04" providerId="ADAL" clId="{EAB51A85-9C8E-B645-9452-D3A08F5AD0E7}" dt="2020-07-22T19:37:31.840" v="6067" actId="478"/>
          <ac:spMkLst>
            <pc:docMk/>
            <pc:sldMk cId="387200860" sldId="610"/>
            <ac:spMk id="4" creationId="{2C87E37E-6AA8-2A42-9334-E2255E52DBF5}"/>
          </ac:spMkLst>
        </pc:spChg>
        <pc:spChg chg="add del mod">
          <ac:chgData name="Brink, Stephanie" userId="260f4792-137e-4e3c-a8e6-30a45d882f04" providerId="ADAL" clId="{EAB51A85-9C8E-B645-9452-D3A08F5AD0E7}" dt="2020-07-24T19:07:25.469" v="9032" actId="767"/>
          <ac:spMkLst>
            <pc:docMk/>
            <pc:sldMk cId="387200860" sldId="610"/>
            <ac:spMk id="4" creationId="{88E79793-4090-8C40-B5D7-C5855D692D64}"/>
          </ac:spMkLst>
        </pc:spChg>
      </pc:sldChg>
      <pc:sldChg chg="modSp add mod">
        <pc:chgData name="Brink, Stephanie" userId="260f4792-137e-4e3c-a8e6-30a45d882f04" providerId="ADAL" clId="{EAB51A85-9C8E-B645-9452-D3A08F5AD0E7}" dt="2020-07-28T23:59:39.619" v="12103" actId="20577"/>
        <pc:sldMkLst>
          <pc:docMk/>
          <pc:sldMk cId="2412041592" sldId="611"/>
        </pc:sldMkLst>
        <pc:spChg chg="mod">
          <ac:chgData name="Brink, Stephanie" userId="260f4792-137e-4e3c-a8e6-30a45d882f04" providerId="ADAL" clId="{EAB51A85-9C8E-B645-9452-D3A08F5AD0E7}" dt="2020-07-22T18:49:36.858" v="4007" actId="20577"/>
          <ac:spMkLst>
            <pc:docMk/>
            <pc:sldMk cId="2412041592" sldId="611"/>
            <ac:spMk id="2" creationId="{9A19A6A7-A98E-6041-BE0D-87B691F1B95E}"/>
          </ac:spMkLst>
        </pc:spChg>
        <pc:spChg chg="mod">
          <ac:chgData name="Brink, Stephanie" userId="260f4792-137e-4e3c-a8e6-30a45d882f04" providerId="ADAL" clId="{EAB51A85-9C8E-B645-9452-D3A08F5AD0E7}" dt="2020-07-28T23:59:39.619" v="12103" actId="20577"/>
          <ac:spMkLst>
            <pc:docMk/>
            <pc:sldMk cId="2412041592" sldId="611"/>
            <ac:spMk id="3" creationId="{62BE05D2-749E-4442-BA55-C2A2C3B012FC}"/>
          </ac:spMkLst>
        </pc:spChg>
      </pc:sldChg>
      <pc:sldChg chg="addSp delSp modSp add mod modClrScheme chgLayout">
        <pc:chgData name="Brink, Stephanie" userId="260f4792-137e-4e3c-a8e6-30a45d882f04" providerId="ADAL" clId="{EAB51A85-9C8E-B645-9452-D3A08F5AD0E7}" dt="2020-07-29T15:51:35.279" v="12701" actId="20577"/>
        <pc:sldMkLst>
          <pc:docMk/>
          <pc:sldMk cId="2706583884" sldId="612"/>
        </pc:sldMkLst>
        <pc:spChg chg="del">
          <ac:chgData name="Brink, Stephanie" userId="260f4792-137e-4e3c-a8e6-30a45d882f04" providerId="ADAL" clId="{EAB51A85-9C8E-B645-9452-D3A08F5AD0E7}" dt="2020-07-22T18:18:18.722" v="2622"/>
          <ac:spMkLst>
            <pc:docMk/>
            <pc:sldMk cId="2706583884" sldId="612"/>
            <ac:spMk id="2" creationId="{91DF5AF1-FF39-D940-A5C9-FD6366B83F2F}"/>
          </ac:spMkLst>
        </pc:spChg>
        <pc:spChg chg="mod ord">
          <ac:chgData name="Brink, Stephanie" userId="260f4792-137e-4e3c-a8e6-30a45d882f04" providerId="ADAL" clId="{EAB51A85-9C8E-B645-9452-D3A08F5AD0E7}" dt="2020-07-29T15:46:50.912" v="12662" actId="20577"/>
          <ac:spMkLst>
            <pc:docMk/>
            <pc:sldMk cId="2706583884" sldId="612"/>
            <ac:spMk id="3" creationId="{5AC47BE7-89A6-D045-AA41-B8F1566D91ED}"/>
          </ac:spMkLst>
        </pc:spChg>
        <pc:spChg chg="add del mod">
          <ac:chgData name="Brink, Stephanie" userId="260f4792-137e-4e3c-a8e6-30a45d882f04" providerId="ADAL" clId="{EAB51A85-9C8E-B645-9452-D3A08F5AD0E7}" dt="2020-07-22T18:18:48.898" v="2646"/>
          <ac:spMkLst>
            <pc:docMk/>
            <pc:sldMk cId="2706583884" sldId="612"/>
            <ac:spMk id="6" creationId="{11107C0E-1CD7-4D4E-B4CF-012F6DBD3886}"/>
          </ac:spMkLst>
        </pc:spChg>
        <pc:spChg chg="add del mod">
          <ac:chgData name="Brink, Stephanie" userId="260f4792-137e-4e3c-a8e6-30a45d882f04" providerId="ADAL" clId="{EAB51A85-9C8E-B645-9452-D3A08F5AD0E7}" dt="2020-07-22T18:18:48.898" v="2646"/>
          <ac:spMkLst>
            <pc:docMk/>
            <pc:sldMk cId="2706583884" sldId="612"/>
            <ac:spMk id="7" creationId="{BEFABDD2-B208-D848-8669-C666467BE691}"/>
          </ac:spMkLst>
        </pc:spChg>
        <pc:spChg chg="add del mod">
          <ac:chgData name="Brink, Stephanie" userId="260f4792-137e-4e3c-a8e6-30a45d882f04" providerId="ADAL" clId="{EAB51A85-9C8E-B645-9452-D3A08F5AD0E7}" dt="2020-07-22T18:18:50.535" v="2647"/>
          <ac:spMkLst>
            <pc:docMk/>
            <pc:sldMk cId="2706583884" sldId="612"/>
            <ac:spMk id="8" creationId="{E78787AD-E343-3F49-AEA4-2DAB10F8E98E}"/>
          </ac:spMkLst>
        </pc:spChg>
        <pc:spChg chg="add del mod">
          <ac:chgData name="Brink, Stephanie" userId="260f4792-137e-4e3c-a8e6-30a45d882f04" providerId="ADAL" clId="{EAB51A85-9C8E-B645-9452-D3A08F5AD0E7}" dt="2020-07-22T18:18:50.535" v="2647"/>
          <ac:spMkLst>
            <pc:docMk/>
            <pc:sldMk cId="2706583884" sldId="612"/>
            <ac:spMk id="9" creationId="{1D9E4D29-7B08-BD4A-A162-DFBE0CDA3168}"/>
          </ac:spMkLst>
        </pc:spChg>
        <pc:spChg chg="add mod">
          <ac:chgData name="Brink, Stephanie" userId="260f4792-137e-4e3c-a8e6-30a45d882f04" providerId="ADAL" clId="{EAB51A85-9C8E-B645-9452-D3A08F5AD0E7}" dt="2020-07-29T15:51:35.279" v="12701" actId="20577"/>
          <ac:spMkLst>
            <pc:docMk/>
            <pc:sldMk cId="2706583884" sldId="612"/>
            <ac:spMk id="11" creationId="{1F652C4C-7A38-8D47-A3A0-25598B80A2FF}"/>
          </ac:spMkLst>
        </pc:spChg>
        <pc:picChg chg="add del mod ord">
          <ac:chgData name="Brink, Stephanie" userId="260f4792-137e-4e3c-a8e6-30a45d882f04" providerId="ADAL" clId="{EAB51A85-9C8E-B645-9452-D3A08F5AD0E7}" dt="2020-07-22T18:18:51.303" v="2648" actId="21"/>
          <ac:picMkLst>
            <pc:docMk/>
            <pc:sldMk cId="2706583884" sldId="612"/>
            <ac:picMk id="5" creationId="{8A827DA8-1E61-C84B-8B3C-914E2204AB5E}"/>
          </ac:picMkLst>
        </pc:picChg>
        <pc:picChg chg="add mod">
          <ac:chgData name="Brink, Stephanie" userId="260f4792-137e-4e3c-a8e6-30a45d882f04" providerId="ADAL" clId="{EAB51A85-9C8E-B645-9452-D3A08F5AD0E7}" dt="2020-07-23T00:08:16.598" v="8112" actId="1076"/>
          <ac:picMkLst>
            <pc:docMk/>
            <pc:sldMk cId="2706583884" sldId="612"/>
            <ac:picMk id="12" creationId="{71302C2C-97D5-834C-83BD-CEF24A8669EF}"/>
          </ac:picMkLst>
        </pc:picChg>
        <pc:picChg chg="add del mod">
          <ac:chgData name="Brink, Stephanie" userId="260f4792-137e-4e3c-a8e6-30a45d882f04" providerId="ADAL" clId="{EAB51A85-9C8E-B645-9452-D3A08F5AD0E7}" dt="2020-07-22T18:28:22.328" v="3284" actId="478"/>
          <ac:picMkLst>
            <pc:docMk/>
            <pc:sldMk cId="2706583884" sldId="612"/>
            <ac:picMk id="13" creationId="{A5FD7E41-9E8F-F440-AB03-74B48CB8BC3D}"/>
          </ac:picMkLst>
        </pc:picChg>
      </pc:sldChg>
      <pc:sldChg chg="addSp delSp modSp add del mod modClrScheme chgLayout">
        <pc:chgData name="Brink, Stephanie" userId="260f4792-137e-4e3c-a8e6-30a45d882f04" providerId="ADAL" clId="{EAB51A85-9C8E-B645-9452-D3A08F5AD0E7}" dt="2020-07-22T18:48:35.949" v="3968" actId="2696"/>
        <pc:sldMkLst>
          <pc:docMk/>
          <pc:sldMk cId="337353254" sldId="613"/>
        </pc:sldMkLst>
        <pc:spChg chg="del mod ord">
          <ac:chgData name="Brink, Stephanie" userId="260f4792-137e-4e3c-a8e6-30a45d882f04" providerId="ADAL" clId="{EAB51A85-9C8E-B645-9452-D3A08F5AD0E7}" dt="2020-07-22T18:48:19.716" v="3965" actId="700"/>
          <ac:spMkLst>
            <pc:docMk/>
            <pc:sldMk cId="337353254" sldId="613"/>
            <ac:spMk id="2" creationId="{BD443DEC-14BC-1240-8F29-1420F7585842}"/>
          </ac:spMkLst>
        </pc:spChg>
        <pc:spChg chg="del mod ord">
          <ac:chgData name="Brink, Stephanie" userId="260f4792-137e-4e3c-a8e6-30a45d882f04" providerId="ADAL" clId="{EAB51A85-9C8E-B645-9452-D3A08F5AD0E7}" dt="2020-07-22T18:48:19.716" v="3965" actId="700"/>
          <ac:spMkLst>
            <pc:docMk/>
            <pc:sldMk cId="337353254" sldId="613"/>
            <ac:spMk id="3" creationId="{9E2B6D9C-321D-9643-AC48-9E91F7FD8827}"/>
          </ac:spMkLst>
        </pc:spChg>
        <pc:spChg chg="add del mod ord">
          <ac:chgData name="Brink, Stephanie" userId="260f4792-137e-4e3c-a8e6-30a45d882f04" providerId="ADAL" clId="{EAB51A85-9C8E-B645-9452-D3A08F5AD0E7}" dt="2020-07-22T18:48:22.441" v="3966" actId="700"/>
          <ac:spMkLst>
            <pc:docMk/>
            <pc:sldMk cId="337353254" sldId="613"/>
            <ac:spMk id="4" creationId="{4482170D-2826-E04D-8160-249519ADF8B0}"/>
          </ac:spMkLst>
        </pc:spChg>
        <pc:spChg chg="add del mod ord">
          <ac:chgData name="Brink, Stephanie" userId="260f4792-137e-4e3c-a8e6-30a45d882f04" providerId="ADAL" clId="{EAB51A85-9C8E-B645-9452-D3A08F5AD0E7}" dt="2020-07-22T18:48:22.441" v="3966" actId="700"/>
          <ac:spMkLst>
            <pc:docMk/>
            <pc:sldMk cId="337353254" sldId="613"/>
            <ac:spMk id="5" creationId="{E98DF66B-7318-FA46-B3F5-8BDE8F0BC054}"/>
          </ac:spMkLst>
        </pc:spChg>
        <pc:spChg chg="add del mod ord">
          <ac:chgData name="Brink, Stephanie" userId="260f4792-137e-4e3c-a8e6-30a45d882f04" providerId="ADAL" clId="{EAB51A85-9C8E-B645-9452-D3A08F5AD0E7}" dt="2020-07-22T18:48:25.003" v="3967" actId="700"/>
          <ac:spMkLst>
            <pc:docMk/>
            <pc:sldMk cId="337353254" sldId="613"/>
            <ac:spMk id="6" creationId="{69EAA83F-A82B-824F-A7F7-D2849BEDA9CF}"/>
          </ac:spMkLst>
        </pc:spChg>
      </pc:sldChg>
      <pc:sldChg chg="addSp delSp modSp add del mod ord modClrScheme modShow chgLayout">
        <pc:chgData name="Brink, Stephanie" userId="260f4792-137e-4e3c-a8e6-30a45d882f04" providerId="ADAL" clId="{EAB51A85-9C8E-B645-9452-D3A08F5AD0E7}" dt="2020-07-28T01:42:32.716" v="9990" actId="2696"/>
        <pc:sldMkLst>
          <pc:docMk/>
          <pc:sldMk cId="3978465118" sldId="613"/>
        </pc:sldMkLst>
        <pc:spChg chg="mod ord">
          <ac:chgData name="Brink, Stephanie" userId="260f4792-137e-4e3c-a8e6-30a45d882f04" providerId="ADAL" clId="{EAB51A85-9C8E-B645-9452-D3A08F5AD0E7}" dt="2020-07-22T19:16:12.056" v="4814" actId="700"/>
          <ac:spMkLst>
            <pc:docMk/>
            <pc:sldMk cId="3978465118" sldId="613"/>
            <ac:spMk id="2" creationId="{87F0B633-2A35-3340-9D35-1D92422844C7}"/>
          </ac:spMkLst>
        </pc:spChg>
        <pc:spChg chg="del">
          <ac:chgData name="Brink, Stephanie" userId="260f4792-137e-4e3c-a8e6-30a45d882f04" providerId="ADAL" clId="{EAB51A85-9C8E-B645-9452-D3A08F5AD0E7}" dt="2020-07-22T19:16:12.056" v="4814" actId="700"/>
          <ac:spMkLst>
            <pc:docMk/>
            <pc:sldMk cId="3978465118" sldId="613"/>
            <ac:spMk id="3" creationId="{B66A59DD-5482-BC4A-AE20-250833FE1A52}"/>
          </ac:spMkLst>
        </pc:spChg>
        <pc:spChg chg="del">
          <ac:chgData name="Brink, Stephanie" userId="260f4792-137e-4e3c-a8e6-30a45d882f04" providerId="ADAL" clId="{EAB51A85-9C8E-B645-9452-D3A08F5AD0E7}" dt="2020-07-22T19:16:12.056" v="4814" actId="700"/>
          <ac:spMkLst>
            <pc:docMk/>
            <pc:sldMk cId="3978465118" sldId="613"/>
            <ac:spMk id="4" creationId="{DB7BDAFE-3C78-B84F-9312-EC505F17B4A0}"/>
          </ac:spMkLst>
        </pc:spChg>
        <pc:picChg chg="add mod">
          <ac:chgData name="Brink, Stephanie" userId="260f4792-137e-4e3c-a8e6-30a45d882f04" providerId="ADAL" clId="{EAB51A85-9C8E-B645-9452-D3A08F5AD0E7}" dt="2020-07-22T19:16:34.681" v="4818" actId="1076"/>
          <ac:picMkLst>
            <pc:docMk/>
            <pc:sldMk cId="3978465118" sldId="613"/>
            <ac:picMk id="6" creationId="{01798471-8B13-6B44-BE1A-22258DB6C867}"/>
          </ac:picMkLst>
        </pc:picChg>
      </pc:sldChg>
      <pc:sldChg chg="addSp delSp modSp add del mod ord modShow">
        <pc:chgData name="Brink, Stephanie" userId="260f4792-137e-4e3c-a8e6-30a45d882f04" providerId="ADAL" clId="{EAB51A85-9C8E-B645-9452-D3A08F5AD0E7}" dt="2020-07-28T01:42:55.147" v="9995" actId="2696"/>
        <pc:sldMkLst>
          <pc:docMk/>
          <pc:sldMk cId="3344448272" sldId="614"/>
        </pc:sldMkLst>
        <pc:spChg chg="mod">
          <ac:chgData name="Brink, Stephanie" userId="260f4792-137e-4e3c-a8e6-30a45d882f04" providerId="ADAL" clId="{EAB51A85-9C8E-B645-9452-D3A08F5AD0E7}" dt="2020-07-22T19:08:26.211" v="4636" actId="20577"/>
          <ac:spMkLst>
            <pc:docMk/>
            <pc:sldMk cId="3344448272" sldId="614"/>
            <ac:spMk id="2" creationId="{A16EC409-258A-B846-A4CB-46DAEB219146}"/>
          </ac:spMkLst>
        </pc:spChg>
        <pc:spChg chg="add del">
          <ac:chgData name="Brink, Stephanie" userId="260f4792-137e-4e3c-a8e6-30a45d882f04" providerId="ADAL" clId="{EAB51A85-9C8E-B645-9452-D3A08F5AD0E7}" dt="2020-07-22T19:13:35.092" v="4658"/>
          <ac:spMkLst>
            <pc:docMk/>
            <pc:sldMk cId="3344448272" sldId="614"/>
            <ac:spMk id="3" creationId="{8B500774-5C24-014D-B9BF-2F2E1563A868}"/>
          </ac:spMkLst>
        </pc:spChg>
        <pc:spChg chg="mod">
          <ac:chgData name="Brink, Stephanie" userId="260f4792-137e-4e3c-a8e6-30a45d882f04" providerId="ADAL" clId="{EAB51A85-9C8E-B645-9452-D3A08F5AD0E7}" dt="2020-07-22T19:15:38.705" v="4771" actId="20577"/>
          <ac:spMkLst>
            <pc:docMk/>
            <pc:sldMk cId="3344448272" sldId="614"/>
            <ac:spMk id="4" creationId="{67288666-C7F2-7D4D-945D-0321352C9B7E}"/>
          </ac:spMkLst>
        </pc:spChg>
        <pc:picChg chg="add del mod">
          <ac:chgData name="Brink, Stephanie" userId="260f4792-137e-4e3c-a8e6-30a45d882f04" providerId="ADAL" clId="{EAB51A85-9C8E-B645-9452-D3A08F5AD0E7}" dt="2020-07-22T19:13:32.356" v="4657"/>
          <ac:picMkLst>
            <pc:docMk/>
            <pc:sldMk cId="3344448272" sldId="614"/>
            <ac:picMk id="6" creationId="{9FCC229C-F4C9-EF47-A5C3-448CBC89A2DF}"/>
          </ac:picMkLst>
        </pc:picChg>
        <pc:picChg chg="add mod">
          <ac:chgData name="Brink, Stephanie" userId="260f4792-137e-4e3c-a8e6-30a45d882f04" providerId="ADAL" clId="{EAB51A85-9C8E-B645-9452-D3A08F5AD0E7}" dt="2020-07-22T19:14:09.459" v="4665" actId="1076"/>
          <ac:picMkLst>
            <pc:docMk/>
            <pc:sldMk cId="3344448272" sldId="614"/>
            <ac:picMk id="8" creationId="{04C44B69-1488-FB45-BE9B-B12E2AB15942}"/>
          </ac:picMkLst>
        </pc:picChg>
      </pc:sldChg>
      <pc:sldChg chg="addSp delSp modSp add del mod modShow">
        <pc:chgData name="Brink, Stephanie" userId="260f4792-137e-4e3c-a8e6-30a45d882f04" providerId="ADAL" clId="{EAB51A85-9C8E-B645-9452-D3A08F5AD0E7}" dt="2020-07-28T01:42:28.878" v="9989" actId="2696"/>
        <pc:sldMkLst>
          <pc:docMk/>
          <pc:sldMk cId="3235639561" sldId="615"/>
        </pc:sldMkLst>
        <pc:spChg chg="mod">
          <ac:chgData name="Brink, Stephanie" userId="260f4792-137e-4e3c-a8e6-30a45d882f04" providerId="ADAL" clId="{EAB51A85-9C8E-B645-9452-D3A08F5AD0E7}" dt="2020-07-22T19:17:46.581" v="4889" actId="20577"/>
          <ac:spMkLst>
            <pc:docMk/>
            <pc:sldMk cId="3235639561" sldId="615"/>
            <ac:spMk id="2" creationId="{7DE53B68-5237-9A41-BEDC-D068474A1AB4}"/>
          </ac:spMkLst>
        </pc:spChg>
        <pc:spChg chg="add del mod">
          <ac:chgData name="Brink, Stephanie" userId="260f4792-137e-4e3c-a8e6-30a45d882f04" providerId="ADAL" clId="{EAB51A85-9C8E-B645-9452-D3A08F5AD0E7}" dt="2020-07-22T19:17:26.768" v="4862"/>
          <ac:spMkLst>
            <pc:docMk/>
            <pc:sldMk cId="3235639561" sldId="615"/>
            <ac:spMk id="3" creationId="{7260B621-1AC5-E742-A55B-434D78045257}"/>
          </ac:spMkLst>
        </pc:spChg>
        <pc:picChg chg="add mod">
          <ac:chgData name="Brink, Stephanie" userId="260f4792-137e-4e3c-a8e6-30a45d882f04" providerId="ADAL" clId="{EAB51A85-9C8E-B645-9452-D3A08F5AD0E7}" dt="2020-07-22T19:17:37.197" v="4867" actId="1076"/>
          <ac:picMkLst>
            <pc:docMk/>
            <pc:sldMk cId="3235639561" sldId="615"/>
            <ac:picMk id="5" creationId="{FF0C17DF-CBD2-FC4F-9016-BB39288C90D2}"/>
          </ac:picMkLst>
        </pc:picChg>
      </pc:sldChg>
      <pc:sldChg chg="ord">
        <pc:chgData name="Brink, Stephanie" userId="260f4792-137e-4e3c-a8e6-30a45d882f04" providerId="ADAL" clId="{EAB51A85-9C8E-B645-9452-D3A08F5AD0E7}" dt="2020-07-28T21:35:56.496" v="11337"/>
        <pc:sldMkLst>
          <pc:docMk/>
          <pc:sldMk cId="2435973709" sldId="616"/>
        </pc:sldMkLst>
      </pc:sldChg>
      <pc:sldChg chg="addSp modSp add del">
        <pc:chgData name="Brink, Stephanie" userId="260f4792-137e-4e3c-a8e6-30a45d882f04" providerId="ADAL" clId="{EAB51A85-9C8E-B645-9452-D3A08F5AD0E7}" dt="2020-07-22T22:43:58.912" v="7498" actId="2696"/>
        <pc:sldMkLst>
          <pc:docMk/>
          <pc:sldMk cId="2742010678" sldId="617"/>
        </pc:sldMkLst>
        <pc:spChg chg="mod">
          <ac:chgData name="Brink, Stephanie" userId="260f4792-137e-4e3c-a8e6-30a45d882f04" providerId="ADAL" clId="{EAB51A85-9C8E-B645-9452-D3A08F5AD0E7}" dt="2020-07-22T22:43:48.796" v="7494" actId="207"/>
          <ac:spMkLst>
            <pc:docMk/>
            <pc:sldMk cId="2742010678" sldId="617"/>
            <ac:spMk id="3" creationId="{62BE05D2-749E-4442-BA55-C2A2C3B012FC}"/>
          </ac:spMkLst>
        </pc:spChg>
        <pc:picChg chg="add mod">
          <ac:chgData name="Brink, Stephanie" userId="260f4792-137e-4e3c-a8e6-30a45d882f04" providerId="ADAL" clId="{EAB51A85-9C8E-B645-9452-D3A08F5AD0E7}" dt="2020-07-22T22:43:55.159" v="7497" actId="1076"/>
          <ac:picMkLst>
            <pc:docMk/>
            <pc:sldMk cId="2742010678" sldId="617"/>
            <ac:picMk id="4" creationId="{793F5D01-B97F-8941-8240-0B3A7FE4FC02}"/>
          </ac:picMkLst>
        </pc:picChg>
      </pc:sldChg>
      <pc:sldChg chg="addSp delSp modSp add mod ord modClrScheme chgLayout">
        <pc:chgData name="Brink, Stephanie" userId="260f4792-137e-4e3c-a8e6-30a45d882f04" providerId="ADAL" clId="{EAB51A85-9C8E-B645-9452-D3A08F5AD0E7}" dt="2020-07-29T15:48:43.938" v="12698" actId="20577"/>
        <pc:sldMkLst>
          <pc:docMk/>
          <pc:sldMk cId="2842388590" sldId="617"/>
        </pc:sldMkLst>
        <pc:spChg chg="add del mod">
          <ac:chgData name="Brink, Stephanie" userId="260f4792-137e-4e3c-a8e6-30a45d882f04" providerId="ADAL" clId="{EAB51A85-9C8E-B645-9452-D3A08F5AD0E7}" dt="2020-07-27T19:38:32.174" v="9570"/>
          <ac:spMkLst>
            <pc:docMk/>
            <pc:sldMk cId="2842388590" sldId="617"/>
            <ac:spMk id="2" creationId="{7B6014D5-D258-9C4C-9711-B45187435ACC}"/>
          </ac:spMkLst>
        </pc:spChg>
        <pc:spChg chg="del mod ord">
          <ac:chgData name="Brink, Stephanie" userId="260f4792-137e-4e3c-a8e6-30a45d882f04" providerId="ADAL" clId="{EAB51A85-9C8E-B645-9452-D3A08F5AD0E7}" dt="2020-07-24T18:54:18.604" v="8803" actId="700"/>
          <ac:spMkLst>
            <pc:docMk/>
            <pc:sldMk cId="2842388590" sldId="617"/>
            <ac:spMk id="2" creationId="{C20C6C5F-A95A-CB4A-A221-21806649ED09}"/>
          </ac:spMkLst>
        </pc:spChg>
        <pc:spChg chg="del mod ord">
          <ac:chgData name="Brink, Stephanie" userId="260f4792-137e-4e3c-a8e6-30a45d882f04" providerId="ADAL" clId="{EAB51A85-9C8E-B645-9452-D3A08F5AD0E7}" dt="2020-07-24T18:54:18.604" v="8803" actId="700"/>
          <ac:spMkLst>
            <pc:docMk/>
            <pc:sldMk cId="2842388590" sldId="617"/>
            <ac:spMk id="3" creationId="{14FE43B8-CA23-A74E-A943-89687AFF8BA0}"/>
          </ac:spMkLst>
        </pc:spChg>
        <pc:spChg chg="add del mod">
          <ac:chgData name="Brink, Stephanie" userId="260f4792-137e-4e3c-a8e6-30a45d882f04" providerId="ADAL" clId="{EAB51A85-9C8E-B645-9452-D3A08F5AD0E7}" dt="2020-07-27T19:39:39.289" v="9660" actId="478"/>
          <ac:spMkLst>
            <pc:docMk/>
            <pc:sldMk cId="2842388590" sldId="617"/>
            <ac:spMk id="3" creationId="{D24D9AC8-E710-1E41-A0A3-B29FADEED6FD}"/>
          </ac:spMkLst>
        </pc:spChg>
        <pc:spChg chg="add mod ord">
          <ac:chgData name="Brink, Stephanie" userId="260f4792-137e-4e3c-a8e6-30a45d882f04" providerId="ADAL" clId="{EAB51A85-9C8E-B645-9452-D3A08F5AD0E7}" dt="2020-07-29T15:48:43.938" v="12698" actId="20577"/>
          <ac:spMkLst>
            <pc:docMk/>
            <pc:sldMk cId="2842388590" sldId="617"/>
            <ac:spMk id="4" creationId="{E03FA928-9556-FE4E-8D31-C82BF897CB1B}"/>
          </ac:spMkLst>
        </pc:spChg>
        <pc:spChg chg="add del mod ord">
          <ac:chgData name="Brink, Stephanie" userId="260f4792-137e-4e3c-a8e6-30a45d882f04" providerId="ADAL" clId="{EAB51A85-9C8E-B645-9452-D3A08F5AD0E7}" dt="2020-07-24T18:54:28.054" v="8807"/>
          <ac:spMkLst>
            <pc:docMk/>
            <pc:sldMk cId="2842388590" sldId="617"/>
            <ac:spMk id="5" creationId="{701C7D4B-7182-9947-947A-F3310BE2CDAB}"/>
          </ac:spMkLst>
        </pc:spChg>
        <pc:spChg chg="add mod">
          <ac:chgData name="Brink, Stephanie" userId="260f4792-137e-4e3c-a8e6-30a45d882f04" providerId="ADAL" clId="{EAB51A85-9C8E-B645-9452-D3A08F5AD0E7}" dt="2020-07-27T19:41:13.095" v="9665" actId="1076"/>
          <ac:spMkLst>
            <pc:docMk/>
            <pc:sldMk cId="2842388590" sldId="617"/>
            <ac:spMk id="5" creationId="{F3453379-BA4E-184E-B4F2-A2DCD264F702}"/>
          </ac:spMkLst>
        </pc:spChg>
        <pc:spChg chg="add del mod ord">
          <ac:chgData name="Brink, Stephanie" userId="260f4792-137e-4e3c-a8e6-30a45d882f04" providerId="ADAL" clId="{EAB51A85-9C8E-B645-9452-D3A08F5AD0E7}" dt="2020-07-24T18:54:21.056" v="8806"/>
          <ac:spMkLst>
            <pc:docMk/>
            <pc:sldMk cId="2842388590" sldId="617"/>
            <ac:spMk id="6" creationId="{DFDD540F-0F58-0645-A939-BC8FDDC83A76}"/>
          </ac:spMkLst>
        </pc:spChg>
        <pc:spChg chg="add del mod">
          <ac:chgData name="Brink, Stephanie" userId="260f4792-137e-4e3c-a8e6-30a45d882f04" providerId="ADAL" clId="{EAB51A85-9C8E-B645-9452-D3A08F5AD0E7}" dt="2020-07-24T18:56:16.531" v="8923"/>
          <ac:spMkLst>
            <pc:docMk/>
            <pc:sldMk cId="2842388590" sldId="617"/>
            <ac:spMk id="10" creationId="{2D56B35F-0FFF-C24E-871E-060ED9BA471B}"/>
          </ac:spMkLst>
        </pc:spChg>
        <pc:spChg chg="add del mod">
          <ac:chgData name="Brink, Stephanie" userId="260f4792-137e-4e3c-a8e6-30a45d882f04" providerId="ADAL" clId="{EAB51A85-9C8E-B645-9452-D3A08F5AD0E7}" dt="2020-07-24T18:56:16.531" v="8923"/>
          <ac:spMkLst>
            <pc:docMk/>
            <pc:sldMk cId="2842388590" sldId="617"/>
            <ac:spMk id="11" creationId="{D7997714-685C-F94A-B1D7-113A95A72C3F}"/>
          </ac:spMkLst>
        </pc:spChg>
        <pc:spChg chg="add del mod">
          <ac:chgData name="Brink, Stephanie" userId="260f4792-137e-4e3c-a8e6-30a45d882f04" providerId="ADAL" clId="{EAB51A85-9C8E-B645-9452-D3A08F5AD0E7}" dt="2020-07-24T18:56:16.531" v="8923"/>
          <ac:spMkLst>
            <pc:docMk/>
            <pc:sldMk cId="2842388590" sldId="617"/>
            <ac:spMk id="12" creationId="{CC4D08C5-641C-8F47-AF45-448D6CF3BBC2}"/>
          </ac:spMkLst>
        </pc:spChg>
        <pc:spChg chg="add del mod">
          <ac:chgData name="Brink, Stephanie" userId="260f4792-137e-4e3c-a8e6-30a45d882f04" providerId="ADAL" clId="{EAB51A85-9C8E-B645-9452-D3A08F5AD0E7}" dt="2020-07-24T18:56:19.784" v="8924"/>
          <ac:spMkLst>
            <pc:docMk/>
            <pc:sldMk cId="2842388590" sldId="617"/>
            <ac:spMk id="13" creationId="{F60EE3FF-3D24-A644-843E-4210479B4DA4}"/>
          </ac:spMkLst>
        </pc:spChg>
        <pc:spChg chg="add del mod">
          <ac:chgData name="Brink, Stephanie" userId="260f4792-137e-4e3c-a8e6-30a45d882f04" providerId="ADAL" clId="{EAB51A85-9C8E-B645-9452-D3A08F5AD0E7}" dt="2020-07-24T18:56:19.784" v="8924"/>
          <ac:spMkLst>
            <pc:docMk/>
            <pc:sldMk cId="2842388590" sldId="617"/>
            <ac:spMk id="14" creationId="{E080479C-576D-DB4C-86DC-21A013716B5C}"/>
          </ac:spMkLst>
        </pc:spChg>
        <pc:spChg chg="add del mod">
          <ac:chgData name="Brink, Stephanie" userId="260f4792-137e-4e3c-a8e6-30a45d882f04" providerId="ADAL" clId="{EAB51A85-9C8E-B645-9452-D3A08F5AD0E7}" dt="2020-07-24T18:56:19.784" v="8924"/>
          <ac:spMkLst>
            <pc:docMk/>
            <pc:sldMk cId="2842388590" sldId="617"/>
            <ac:spMk id="15" creationId="{B34C1BEA-78F3-094E-B5B1-F456768937E9}"/>
          </ac:spMkLst>
        </pc:spChg>
        <pc:spChg chg="add del mod">
          <ac:chgData name="Brink, Stephanie" userId="260f4792-137e-4e3c-a8e6-30a45d882f04" providerId="ADAL" clId="{EAB51A85-9C8E-B645-9452-D3A08F5AD0E7}" dt="2020-07-24T19:08:28.726" v="9050" actId="478"/>
          <ac:spMkLst>
            <pc:docMk/>
            <pc:sldMk cId="2842388590" sldId="617"/>
            <ac:spMk id="17" creationId="{4CB4473A-B06D-E049-983F-428AD884C258}"/>
          </ac:spMkLst>
        </pc:spChg>
        <pc:spChg chg="add del mod">
          <ac:chgData name="Brink, Stephanie" userId="260f4792-137e-4e3c-a8e6-30a45d882f04" providerId="ADAL" clId="{EAB51A85-9C8E-B645-9452-D3A08F5AD0E7}" dt="2020-07-24T19:08:27.680" v="9049" actId="478"/>
          <ac:spMkLst>
            <pc:docMk/>
            <pc:sldMk cId="2842388590" sldId="617"/>
            <ac:spMk id="19" creationId="{9595A3CA-5523-444E-AAFF-E55D6E5502A4}"/>
          </ac:spMkLst>
        </pc:spChg>
        <pc:spChg chg="add mod">
          <ac:chgData name="Brink, Stephanie" userId="260f4792-137e-4e3c-a8e6-30a45d882f04" providerId="ADAL" clId="{EAB51A85-9C8E-B645-9452-D3A08F5AD0E7}" dt="2020-07-27T19:37:01.097" v="9507" actId="1037"/>
          <ac:spMkLst>
            <pc:docMk/>
            <pc:sldMk cId="2842388590" sldId="617"/>
            <ac:spMk id="22" creationId="{ECCFABEC-BDA2-A040-A6A1-C121E5206372}"/>
          </ac:spMkLst>
        </pc:spChg>
        <pc:spChg chg="add mod">
          <ac:chgData name="Brink, Stephanie" userId="260f4792-137e-4e3c-a8e6-30a45d882f04" providerId="ADAL" clId="{EAB51A85-9C8E-B645-9452-D3A08F5AD0E7}" dt="2020-07-27T19:37:01.097" v="9507" actId="1037"/>
          <ac:spMkLst>
            <pc:docMk/>
            <pc:sldMk cId="2842388590" sldId="617"/>
            <ac:spMk id="23" creationId="{83954F58-565C-B248-815B-0F0A994DC2D4}"/>
          </ac:spMkLst>
        </pc:spChg>
        <pc:spChg chg="add del mod">
          <ac:chgData name="Brink, Stephanie" userId="260f4792-137e-4e3c-a8e6-30a45d882f04" providerId="ADAL" clId="{EAB51A85-9C8E-B645-9452-D3A08F5AD0E7}" dt="2020-07-24T19:09:00.311" v="9052" actId="478"/>
          <ac:spMkLst>
            <pc:docMk/>
            <pc:sldMk cId="2842388590" sldId="617"/>
            <ac:spMk id="27" creationId="{AF37C472-6DEA-994A-9221-B6B39F5C67B6}"/>
          </ac:spMkLst>
        </pc:spChg>
        <pc:spChg chg="add del mod">
          <ac:chgData name="Brink, Stephanie" userId="260f4792-137e-4e3c-a8e6-30a45d882f04" providerId="ADAL" clId="{EAB51A85-9C8E-B645-9452-D3A08F5AD0E7}" dt="2020-07-27T19:38:41.196" v="9573" actId="478"/>
          <ac:spMkLst>
            <pc:docMk/>
            <pc:sldMk cId="2842388590" sldId="617"/>
            <ac:spMk id="28" creationId="{B7C58661-510F-BE41-A9F4-1A757D2717FE}"/>
          </ac:spMkLst>
        </pc:spChg>
        <pc:spChg chg="add del mod">
          <ac:chgData name="Brink, Stephanie" userId="260f4792-137e-4e3c-a8e6-30a45d882f04" providerId="ADAL" clId="{EAB51A85-9C8E-B645-9452-D3A08F5AD0E7}" dt="2020-07-27T19:37:38.822" v="9514" actId="478"/>
          <ac:spMkLst>
            <pc:docMk/>
            <pc:sldMk cId="2842388590" sldId="617"/>
            <ac:spMk id="29" creationId="{DB54E1BC-E11C-2848-AFFC-086A373DE502}"/>
          </ac:spMkLst>
        </pc:spChg>
        <pc:picChg chg="add del">
          <ac:chgData name="Brink, Stephanie" userId="260f4792-137e-4e3c-a8e6-30a45d882f04" providerId="ADAL" clId="{EAB51A85-9C8E-B645-9452-D3A08F5AD0E7}" dt="2020-07-24T18:54:20.278" v="8805"/>
          <ac:picMkLst>
            <pc:docMk/>
            <pc:sldMk cId="2842388590" sldId="617"/>
            <ac:picMk id="7" creationId="{DA3D8F60-F780-964D-8207-60D8A5D54859}"/>
          </ac:picMkLst>
        </pc:picChg>
        <pc:picChg chg="add del mod">
          <ac:chgData name="Brink, Stephanie" userId="260f4792-137e-4e3c-a8e6-30a45d882f04" providerId="ADAL" clId="{EAB51A85-9C8E-B645-9452-D3A08F5AD0E7}" dt="2020-07-24T18:56:23.218" v="8926" actId="21"/>
          <ac:picMkLst>
            <pc:docMk/>
            <pc:sldMk cId="2842388590" sldId="617"/>
            <ac:picMk id="8" creationId="{0384E6D3-CC1B-A042-AA50-501A526302EB}"/>
          </ac:picMkLst>
        </pc:picChg>
        <pc:picChg chg="add del mod">
          <ac:chgData name="Brink, Stephanie" userId="260f4792-137e-4e3c-a8e6-30a45d882f04" providerId="ADAL" clId="{EAB51A85-9C8E-B645-9452-D3A08F5AD0E7}" dt="2020-07-24T18:56:22.456" v="8925" actId="21"/>
          <ac:picMkLst>
            <pc:docMk/>
            <pc:sldMk cId="2842388590" sldId="617"/>
            <ac:picMk id="9" creationId="{E8135F9A-9943-CB41-AD2A-1C9B94390DB1}"/>
          </ac:picMkLst>
        </pc:picChg>
        <pc:picChg chg="add del mod">
          <ac:chgData name="Brink, Stephanie" userId="260f4792-137e-4e3c-a8e6-30a45d882f04" providerId="ADAL" clId="{EAB51A85-9C8E-B645-9452-D3A08F5AD0E7}" dt="2020-07-27T19:39:36.822" v="9659" actId="478"/>
          <ac:picMkLst>
            <pc:docMk/>
            <pc:sldMk cId="2842388590" sldId="617"/>
            <ac:picMk id="20" creationId="{323D6729-287C-D34E-908E-D4EEBE9DFBA5}"/>
          </ac:picMkLst>
        </pc:picChg>
        <pc:picChg chg="add del mod">
          <ac:chgData name="Brink, Stephanie" userId="260f4792-137e-4e3c-a8e6-30a45d882f04" providerId="ADAL" clId="{EAB51A85-9C8E-B645-9452-D3A08F5AD0E7}" dt="2020-07-27T19:37:01.097" v="9507" actId="1037"/>
          <ac:picMkLst>
            <pc:docMk/>
            <pc:sldMk cId="2842388590" sldId="617"/>
            <ac:picMk id="21" creationId="{D5A613D9-6748-8F45-8A44-E4D48D235EFD}"/>
          </ac:picMkLst>
        </pc:picChg>
        <pc:picChg chg="add del mod">
          <ac:chgData name="Brink, Stephanie" userId="260f4792-137e-4e3c-a8e6-30a45d882f04" providerId="ADAL" clId="{EAB51A85-9C8E-B645-9452-D3A08F5AD0E7}" dt="2020-07-24T19:04:53.809" v="9009"/>
          <ac:picMkLst>
            <pc:docMk/>
            <pc:sldMk cId="2842388590" sldId="617"/>
            <ac:picMk id="24" creationId="{0F409731-1496-7A4E-9DD5-A08E3EA961D8}"/>
          </ac:picMkLst>
        </pc:picChg>
        <pc:picChg chg="add del mod">
          <ac:chgData name="Brink, Stephanie" userId="260f4792-137e-4e3c-a8e6-30a45d882f04" providerId="ADAL" clId="{EAB51A85-9C8E-B645-9452-D3A08F5AD0E7}" dt="2020-07-24T19:04:56.064" v="9011"/>
          <ac:picMkLst>
            <pc:docMk/>
            <pc:sldMk cId="2842388590" sldId="617"/>
            <ac:picMk id="25" creationId="{1556493E-49D1-474D-9D5C-C878FCD44D3B}"/>
          </ac:picMkLst>
        </pc:picChg>
        <pc:picChg chg="add mod">
          <ac:chgData name="Brink, Stephanie" userId="260f4792-137e-4e3c-a8e6-30a45d882f04" providerId="ADAL" clId="{EAB51A85-9C8E-B645-9452-D3A08F5AD0E7}" dt="2020-07-27T19:37:01.097" v="9507" actId="1037"/>
          <ac:picMkLst>
            <pc:docMk/>
            <pc:sldMk cId="2842388590" sldId="617"/>
            <ac:picMk id="26" creationId="{AB255230-F21A-4B41-AE27-B4C0FC3BFAF3}"/>
          </ac:picMkLst>
        </pc:picChg>
      </pc:sldChg>
      <pc:sldChg chg="add del">
        <pc:chgData name="Brink, Stephanie" userId="260f4792-137e-4e3c-a8e6-30a45d882f04" providerId="ADAL" clId="{EAB51A85-9C8E-B645-9452-D3A08F5AD0E7}" dt="2020-07-22T19:47:48.246" v="6454" actId="2696"/>
        <pc:sldMkLst>
          <pc:docMk/>
          <pc:sldMk cId="3706167492" sldId="617"/>
        </pc:sldMkLst>
      </pc:sldChg>
      <pc:sldChg chg="addSp delSp modSp add mod ord modClrScheme chgLayout">
        <pc:chgData name="Brink, Stephanie" userId="260f4792-137e-4e3c-a8e6-30a45d882f04" providerId="ADAL" clId="{EAB51A85-9C8E-B645-9452-D3A08F5AD0E7}" dt="2020-07-28T23:13:28.678" v="11977" actId="20577"/>
        <pc:sldMkLst>
          <pc:docMk/>
          <pc:sldMk cId="1600730882" sldId="618"/>
        </pc:sldMkLst>
        <pc:spChg chg="mod ord">
          <ac:chgData name="Brink, Stephanie" userId="260f4792-137e-4e3c-a8e6-30a45d882f04" providerId="ADAL" clId="{EAB51A85-9C8E-B645-9452-D3A08F5AD0E7}" dt="2020-07-28T23:13:28.678" v="11977" actId="20577"/>
          <ac:spMkLst>
            <pc:docMk/>
            <pc:sldMk cId="1600730882" sldId="618"/>
            <ac:spMk id="2" creationId="{5E0F5D6B-ED89-7647-A061-6A632ECF55AC}"/>
          </ac:spMkLst>
        </pc:spChg>
        <pc:spChg chg="add del mod ord">
          <ac:chgData name="Brink, Stephanie" userId="260f4792-137e-4e3c-a8e6-30a45d882f04" providerId="ADAL" clId="{EAB51A85-9C8E-B645-9452-D3A08F5AD0E7}" dt="2020-07-24T19:15:18.185" v="9251" actId="478"/>
          <ac:spMkLst>
            <pc:docMk/>
            <pc:sldMk cId="1600730882" sldId="618"/>
            <ac:spMk id="3" creationId="{83220083-615D-DE48-98CF-0DEA11AEECA0}"/>
          </ac:spMkLst>
        </pc:spChg>
        <pc:spChg chg="add del mod ord">
          <ac:chgData name="Brink, Stephanie" userId="260f4792-137e-4e3c-a8e6-30a45d882f04" providerId="ADAL" clId="{EAB51A85-9C8E-B645-9452-D3A08F5AD0E7}" dt="2020-07-24T19:15:19.238" v="9252" actId="478"/>
          <ac:spMkLst>
            <pc:docMk/>
            <pc:sldMk cId="1600730882" sldId="618"/>
            <ac:spMk id="4" creationId="{2D3A78CA-3810-0A40-BD31-49EB68F75697}"/>
          </ac:spMkLst>
        </pc:spChg>
        <pc:picChg chg="add mod">
          <ac:chgData name="Brink, Stephanie" userId="260f4792-137e-4e3c-a8e6-30a45d882f04" providerId="ADAL" clId="{EAB51A85-9C8E-B645-9452-D3A08F5AD0E7}" dt="2020-07-28T05:09:35.646" v="10595" actId="1038"/>
          <ac:picMkLst>
            <pc:docMk/>
            <pc:sldMk cId="1600730882" sldId="618"/>
            <ac:picMk id="4" creationId="{866DE9EE-8AAB-4145-B434-D836A20A0664}"/>
          </ac:picMkLst>
        </pc:picChg>
        <pc:picChg chg="add del mod">
          <ac:chgData name="Brink, Stephanie" userId="260f4792-137e-4e3c-a8e6-30a45d882f04" providerId="ADAL" clId="{EAB51A85-9C8E-B645-9452-D3A08F5AD0E7}" dt="2020-07-28T05:09:28.092" v="10571" actId="478"/>
          <ac:picMkLst>
            <pc:docMk/>
            <pc:sldMk cId="1600730882" sldId="618"/>
            <ac:picMk id="6" creationId="{F2D4AB6F-D163-0041-8AE8-3E05B6D554E7}"/>
          </ac:picMkLst>
        </pc:picChg>
        <pc:picChg chg="add del mod">
          <ac:chgData name="Brink, Stephanie" userId="260f4792-137e-4e3c-a8e6-30a45d882f04" providerId="ADAL" clId="{EAB51A85-9C8E-B645-9452-D3A08F5AD0E7}" dt="2020-07-28T05:10:25.288" v="10602" actId="21"/>
          <ac:picMkLst>
            <pc:docMk/>
            <pc:sldMk cId="1600730882" sldId="618"/>
            <ac:picMk id="7" creationId="{78263654-12F8-E147-8942-990EA6F9E71F}"/>
          </ac:picMkLst>
        </pc:picChg>
        <pc:picChg chg="add del mod">
          <ac:chgData name="Brink, Stephanie" userId="260f4792-137e-4e3c-a8e6-30a45d882f04" providerId="ADAL" clId="{EAB51A85-9C8E-B645-9452-D3A08F5AD0E7}" dt="2020-07-28T05:10:26.511" v="10603" actId="478"/>
          <ac:picMkLst>
            <pc:docMk/>
            <pc:sldMk cId="1600730882" sldId="618"/>
            <ac:picMk id="8" creationId="{3E856344-9563-5B4C-A012-8B0062F02E98}"/>
          </ac:picMkLst>
        </pc:picChg>
        <pc:picChg chg="add mod">
          <ac:chgData name="Brink, Stephanie" userId="260f4792-137e-4e3c-a8e6-30a45d882f04" providerId="ADAL" clId="{EAB51A85-9C8E-B645-9452-D3A08F5AD0E7}" dt="2020-07-28T05:10:27.110" v="10604"/>
          <ac:picMkLst>
            <pc:docMk/>
            <pc:sldMk cId="1600730882" sldId="618"/>
            <ac:picMk id="9" creationId="{57CF1669-0BB9-814F-A9AD-A012B1B9D14E}"/>
          </ac:picMkLst>
        </pc:picChg>
      </pc:sldChg>
      <pc:sldChg chg="addSp delSp modSp add mod">
        <pc:chgData name="Brink, Stephanie" userId="260f4792-137e-4e3c-a8e6-30a45d882f04" providerId="ADAL" clId="{EAB51A85-9C8E-B645-9452-D3A08F5AD0E7}" dt="2020-07-28T21:44:32.969" v="11826" actId="20577"/>
        <pc:sldMkLst>
          <pc:docMk/>
          <pc:sldMk cId="724775963" sldId="619"/>
        </pc:sldMkLst>
        <pc:spChg chg="mod">
          <ac:chgData name="Brink, Stephanie" userId="260f4792-137e-4e3c-a8e6-30a45d882f04" providerId="ADAL" clId="{EAB51A85-9C8E-B645-9452-D3A08F5AD0E7}" dt="2020-07-28T21:44:32.969" v="11826" actId="20577"/>
          <ac:spMkLst>
            <pc:docMk/>
            <pc:sldMk cId="724775963" sldId="619"/>
            <ac:spMk id="2" creationId="{AB757935-F9B8-C24B-86FA-0A152492C850}"/>
          </ac:spMkLst>
        </pc:spChg>
        <pc:spChg chg="add del">
          <ac:chgData name="Brink, Stephanie" userId="260f4792-137e-4e3c-a8e6-30a45d882f04" providerId="ADAL" clId="{EAB51A85-9C8E-B645-9452-D3A08F5AD0E7}" dt="2020-07-24T19:24:07.418" v="9281" actId="478"/>
          <ac:spMkLst>
            <pc:docMk/>
            <pc:sldMk cId="724775963" sldId="619"/>
            <ac:spMk id="3" creationId="{64CEA776-5A98-A94F-8117-EE585ED63D6C}"/>
          </ac:spMkLst>
        </pc:spChg>
        <pc:spChg chg="del">
          <ac:chgData name="Brink, Stephanie" userId="260f4792-137e-4e3c-a8e6-30a45d882f04" providerId="ADAL" clId="{EAB51A85-9C8E-B645-9452-D3A08F5AD0E7}" dt="2020-07-24T19:24:08.248" v="9282" actId="478"/>
          <ac:spMkLst>
            <pc:docMk/>
            <pc:sldMk cId="724775963" sldId="619"/>
            <ac:spMk id="4" creationId="{5EB97EE2-6E6C-DC40-AD65-61E7A64BB613}"/>
          </ac:spMkLst>
        </pc:spChg>
        <pc:spChg chg="add mod">
          <ac:chgData name="Brink, Stephanie" userId="260f4792-137e-4e3c-a8e6-30a45d882f04" providerId="ADAL" clId="{EAB51A85-9C8E-B645-9452-D3A08F5AD0E7}" dt="2020-07-28T02:10:59.587" v="10203" actId="1076"/>
          <ac:spMkLst>
            <pc:docMk/>
            <pc:sldMk cId="724775963" sldId="619"/>
            <ac:spMk id="9" creationId="{7087B999-7251-4B46-B576-350D4650970D}"/>
          </ac:spMkLst>
        </pc:spChg>
        <pc:spChg chg="add mod">
          <ac:chgData name="Brink, Stephanie" userId="260f4792-137e-4e3c-a8e6-30a45d882f04" providerId="ADAL" clId="{EAB51A85-9C8E-B645-9452-D3A08F5AD0E7}" dt="2020-07-28T02:06:49.213" v="10126" actId="1076"/>
          <ac:spMkLst>
            <pc:docMk/>
            <pc:sldMk cId="724775963" sldId="619"/>
            <ac:spMk id="12" creationId="{2FD09EDD-483A-1A45-91BE-7E2D945D01AF}"/>
          </ac:spMkLst>
        </pc:spChg>
        <pc:spChg chg="add mod">
          <ac:chgData name="Brink, Stephanie" userId="260f4792-137e-4e3c-a8e6-30a45d882f04" providerId="ADAL" clId="{EAB51A85-9C8E-B645-9452-D3A08F5AD0E7}" dt="2020-07-28T05:12:26.105" v="10627" actId="1076"/>
          <ac:spMkLst>
            <pc:docMk/>
            <pc:sldMk cId="724775963" sldId="619"/>
            <ac:spMk id="14" creationId="{6189439A-5D76-0B4F-BBAB-D78C63CB5332}"/>
          </ac:spMkLst>
        </pc:spChg>
        <pc:picChg chg="add del mod">
          <ac:chgData name="Brink, Stephanie" userId="260f4792-137e-4e3c-a8e6-30a45d882f04" providerId="ADAL" clId="{EAB51A85-9C8E-B645-9452-D3A08F5AD0E7}" dt="2020-07-24T19:24:04.469" v="9280"/>
          <ac:picMkLst>
            <pc:docMk/>
            <pc:sldMk cId="724775963" sldId="619"/>
            <ac:picMk id="6" creationId="{541E8D83-3116-5340-BDB0-212379E7D0DB}"/>
          </ac:picMkLst>
        </pc:picChg>
        <pc:picChg chg="add mod">
          <ac:chgData name="Brink, Stephanie" userId="260f4792-137e-4e3c-a8e6-30a45d882f04" providerId="ADAL" clId="{EAB51A85-9C8E-B645-9452-D3A08F5AD0E7}" dt="2020-07-28T05:12:15.961" v="10626" actId="14100"/>
          <ac:picMkLst>
            <pc:docMk/>
            <pc:sldMk cId="724775963" sldId="619"/>
            <ac:picMk id="6" creationId="{F82C5FC4-BD61-E449-BD2E-7BAC86B20DD2}"/>
          </ac:picMkLst>
        </pc:picChg>
        <pc:picChg chg="add del mod">
          <ac:chgData name="Brink, Stephanie" userId="260f4792-137e-4e3c-a8e6-30a45d882f04" providerId="ADAL" clId="{EAB51A85-9C8E-B645-9452-D3A08F5AD0E7}" dt="2020-07-28T05:11:56.123" v="10622" actId="478"/>
          <ac:picMkLst>
            <pc:docMk/>
            <pc:sldMk cId="724775963" sldId="619"/>
            <ac:picMk id="8" creationId="{B2EE8D99-CADB-AD4B-8E66-5B27B09E0ADC}"/>
          </ac:picMkLst>
        </pc:picChg>
        <pc:picChg chg="add del mod">
          <ac:chgData name="Brink, Stephanie" userId="260f4792-137e-4e3c-a8e6-30a45d882f04" providerId="ADAL" clId="{EAB51A85-9C8E-B645-9452-D3A08F5AD0E7}" dt="2020-07-24T19:24:56.895" v="9302" actId="478"/>
          <ac:picMkLst>
            <pc:docMk/>
            <pc:sldMk cId="724775963" sldId="619"/>
            <ac:picMk id="10" creationId="{E1B89E54-45E3-8740-84AF-E3B90D1FCED5}"/>
          </ac:picMkLst>
        </pc:picChg>
        <pc:picChg chg="add del mod">
          <ac:chgData name="Brink, Stephanie" userId="260f4792-137e-4e3c-a8e6-30a45d882f04" providerId="ADAL" clId="{EAB51A85-9C8E-B645-9452-D3A08F5AD0E7}" dt="2020-07-28T05:11:16.409" v="10611" actId="478"/>
          <ac:picMkLst>
            <pc:docMk/>
            <pc:sldMk cId="724775963" sldId="619"/>
            <ac:picMk id="11" creationId="{6D54FE0B-598E-7D47-B759-89FC08FFC7C9}"/>
          </ac:picMkLst>
        </pc:picChg>
        <pc:picChg chg="add del mod">
          <ac:chgData name="Brink, Stephanie" userId="260f4792-137e-4e3c-a8e6-30a45d882f04" providerId="ADAL" clId="{EAB51A85-9C8E-B645-9452-D3A08F5AD0E7}" dt="2020-07-24T19:25:24.943" v="9324"/>
          <ac:picMkLst>
            <pc:docMk/>
            <pc:sldMk cId="724775963" sldId="619"/>
            <ac:picMk id="13" creationId="{1478E4A7-5BA3-2947-B9FD-CCB9BB03D3F6}"/>
          </ac:picMkLst>
        </pc:picChg>
        <pc:picChg chg="add del mod">
          <ac:chgData name="Brink, Stephanie" userId="260f4792-137e-4e3c-a8e6-30a45d882f04" providerId="ADAL" clId="{EAB51A85-9C8E-B645-9452-D3A08F5AD0E7}" dt="2020-07-28T05:11:15.653" v="10610" actId="21"/>
          <ac:picMkLst>
            <pc:docMk/>
            <pc:sldMk cId="724775963" sldId="619"/>
            <ac:picMk id="13" creationId="{C2EC3109-D2E4-F840-8D23-9D0F043397EA}"/>
          </ac:picMkLst>
        </pc:picChg>
        <pc:picChg chg="add mod">
          <ac:chgData name="Brink, Stephanie" userId="260f4792-137e-4e3c-a8e6-30a45d882f04" providerId="ADAL" clId="{EAB51A85-9C8E-B645-9452-D3A08F5AD0E7}" dt="2020-07-28T05:12:11.593" v="10625" actId="14100"/>
          <ac:picMkLst>
            <pc:docMk/>
            <pc:sldMk cId="724775963" sldId="619"/>
            <ac:picMk id="15" creationId="{CDD67FCC-7B23-F04B-8E50-D69F6DDFC35D}"/>
          </ac:picMkLst>
        </pc:picChg>
        <pc:picChg chg="add mod">
          <ac:chgData name="Brink, Stephanie" userId="260f4792-137e-4e3c-a8e6-30a45d882f04" providerId="ADAL" clId="{EAB51A85-9C8E-B645-9452-D3A08F5AD0E7}" dt="2020-07-28T02:07:53.357" v="10134" actId="14100"/>
          <ac:picMkLst>
            <pc:docMk/>
            <pc:sldMk cId="724775963" sldId="619"/>
            <ac:picMk id="16" creationId="{EB2BA76E-49BF-A44A-B80D-2AC76C702489}"/>
          </ac:picMkLst>
        </pc:picChg>
        <pc:cxnChg chg="add">
          <ac:chgData name="Brink, Stephanie" userId="260f4792-137e-4e3c-a8e6-30a45d882f04" providerId="ADAL" clId="{EAB51A85-9C8E-B645-9452-D3A08F5AD0E7}" dt="2020-07-28T02:11:05.794" v="10204" actId="11529"/>
          <ac:cxnSpMkLst>
            <pc:docMk/>
            <pc:sldMk cId="724775963" sldId="619"/>
            <ac:cxnSpMk id="4" creationId="{87CDC015-D4AA-E342-BF16-BD0E5932DDAF}"/>
          </ac:cxnSpMkLst>
        </pc:cxnChg>
      </pc:sldChg>
      <pc:sldChg chg="addSp delSp modSp add mod">
        <pc:chgData name="Brink, Stephanie" userId="260f4792-137e-4e3c-a8e6-30a45d882f04" providerId="ADAL" clId="{EAB51A85-9C8E-B645-9452-D3A08F5AD0E7}" dt="2020-07-29T05:40:29.088" v="12384" actId="20577"/>
        <pc:sldMkLst>
          <pc:docMk/>
          <pc:sldMk cId="3089633279" sldId="620"/>
        </pc:sldMkLst>
        <pc:spChg chg="mod">
          <ac:chgData name="Brink, Stephanie" userId="260f4792-137e-4e3c-a8e6-30a45d882f04" providerId="ADAL" clId="{EAB51A85-9C8E-B645-9452-D3A08F5AD0E7}" dt="2020-07-29T05:40:29.088" v="12384" actId="20577"/>
          <ac:spMkLst>
            <pc:docMk/>
            <pc:sldMk cId="3089633279" sldId="620"/>
            <ac:spMk id="2" creationId="{9CAD9E24-FFAB-5E4E-A835-230035A8BA2C}"/>
          </ac:spMkLst>
        </pc:spChg>
        <pc:spChg chg="del">
          <ac:chgData name="Brink, Stephanie" userId="260f4792-137e-4e3c-a8e6-30a45d882f04" providerId="ADAL" clId="{EAB51A85-9C8E-B645-9452-D3A08F5AD0E7}" dt="2020-07-28T00:04:49.051" v="9780"/>
          <ac:spMkLst>
            <pc:docMk/>
            <pc:sldMk cId="3089633279" sldId="620"/>
            <ac:spMk id="3" creationId="{A5EFD589-A5AD-6646-9B8F-02BB9DC4C6E6}"/>
          </ac:spMkLst>
        </pc:spChg>
        <pc:spChg chg="del">
          <ac:chgData name="Brink, Stephanie" userId="260f4792-137e-4e3c-a8e6-30a45d882f04" providerId="ADAL" clId="{EAB51A85-9C8E-B645-9452-D3A08F5AD0E7}" dt="2020-07-28T00:05:02.753" v="9781"/>
          <ac:spMkLst>
            <pc:docMk/>
            <pc:sldMk cId="3089633279" sldId="620"/>
            <ac:spMk id="4" creationId="{087BF1F1-08D8-1B44-B397-410430F3915F}"/>
          </ac:spMkLst>
        </pc:spChg>
        <pc:spChg chg="add mod">
          <ac:chgData name="Brink, Stephanie" userId="260f4792-137e-4e3c-a8e6-30a45d882f04" providerId="ADAL" clId="{EAB51A85-9C8E-B645-9452-D3A08F5AD0E7}" dt="2020-07-29T04:25:04.516" v="12264" actId="403"/>
          <ac:spMkLst>
            <pc:docMk/>
            <pc:sldMk cId="3089633279" sldId="620"/>
            <ac:spMk id="11" creationId="{78C6F0A4-808D-564C-BACC-E701B6B728B7}"/>
          </ac:spMkLst>
        </pc:spChg>
        <pc:spChg chg="add mod">
          <ac:chgData name="Brink, Stephanie" userId="260f4792-137e-4e3c-a8e6-30a45d882f04" providerId="ADAL" clId="{EAB51A85-9C8E-B645-9452-D3A08F5AD0E7}" dt="2020-07-29T04:25:07.100" v="12266" actId="403"/>
          <ac:spMkLst>
            <pc:docMk/>
            <pc:sldMk cId="3089633279" sldId="620"/>
            <ac:spMk id="12" creationId="{2CBFB2AB-69F4-6D46-83B2-0CE0983A0B78}"/>
          </ac:spMkLst>
        </pc:spChg>
        <pc:spChg chg="add mod">
          <ac:chgData name="Brink, Stephanie" userId="260f4792-137e-4e3c-a8e6-30a45d882f04" providerId="ADAL" clId="{EAB51A85-9C8E-B645-9452-D3A08F5AD0E7}" dt="2020-07-29T04:25:10.004" v="12268" actId="403"/>
          <ac:spMkLst>
            <pc:docMk/>
            <pc:sldMk cId="3089633279" sldId="620"/>
            <ac:spMk id="13" creationId="{8FE10729-60C6-BC41-AF88-1D86FEECA98C}"/>
          </ac:spMkLst>
        </pc:spChg>
        <pc:spChg chg="add del mod">
          <ac:chgData name="Brink, Stephanie" userId="260f4792-137e-4e3c-a8e6-30a45d882f04" providerId="ADAL" clId="{EAB51A85-9C8E-B645-9452-D3A08F5AD0E7}" dt="2020-07-28T02:36:49.732" v="10220" actId="478"/>
          <ac:spMkLst>
            <pc:docMk/>
            <pc:sldMk cId="3089633279" sldId="620"/>
            <ac:spMk id="14" creationId="{BF38DBD3-3F9B-2E46-943C-147FA8269BB3}"/>
          </ac:spMkLst>
        </pc:spChg>
        <pc:spChg chg="add del mod">
          <ac:chgData name="Brink, Stephanie" userId="260f4792-137e-4e3c-a8e6-30a45d882f04" providerId="ADAL" clId="{EAB51A85-9C8E-B645-9452-D3A08F5AD0E7}" dt="2020-07-28T00:14:49.942" v="9919"/>
          <ac:spMkLst>
            <pc:docMk/>
            <pc:sldMk cId="3089633279" sldId="620"/>
            <ac:spMk id="17" creationId="{986EC0C3-7B98-F040-BB94-9962F7EF0EFD}"/>
          </ac:spMkLst>
        </pc:spChg>
        <pc:spChg chg="add del mod">
          <ac:chgData name="Brink, Stephanie" userId="260f4792-137e-4e3c-a8e6-30a45d882f04" providerId="ADAL" clId="{EAB51A85-9C8E-B645-9452-D3A08F5AD0E7}" dt="2020-07-28T02:35:25.685" v="10209" actId="478"/>
          <ac:spMkLst>
            <pc:docMk/>
            <pc:sldMk cId="3089633279" sldId="620"/>
            <ac:spMk id="21" creationId="{C1E25B9A-80DD-B443-968B-E1C093DEC97E}"/>
          </ac:spMkLst>
        </pc:spChg>
        <pc:spChg chg="add del mod">
          <ac:chgData name="Brink, Stephanie" userId="260f4792-137e-4e3c-a8e6-30a45d882f04" providerId="ADAL" clId="{EAB51A85-9C8E-B645-9452-D3A08F5AD0E7}" dt="2020-07-28T02:36:47.282" v="10218" actId="478"/>
          <ac:spMkLst>
            <pc:docMk/>
            <pc:sldMk cId="3089633279" sldId="620"/>
            <ac:spMk id="25" creationId="{22E907B1-35BF-A64A-AE0F-40BBA00BBB2C}"/>
          </ac:spMkLst>
        </pc:spChg>
        <pc:spChg chg="add mod">
          <ac:chgData name="Brink, Stephanie" userId="260f4792-137e-4e3c-a8e6-30a45d882f04" providerId="ADAL" clId="{EAB51A85-9C8E-B645-9452-D3A08F5AD0E7}" dt="2020-07-28T02:40:00.241" v="10283" actId="1036"/>
          <ac:spMkLst>
            <pc:docMk/>
            <pc:sldMk cId="3089633279" sldId="620"/>
            <ac:spMk id="26" creationId="{99C8CF70-3A57-5943-B381-3A7578F17A38}"/>
          </ac:spMkLst>
        </pc:spChg>
        <pc:picChg chg="add del mod modCrop">
          <ac:chgData name="Brink, Stephanie" userId="260f4792-137e-4e3c-a8e6-30a45d882f04" providerId="ADAL" clId="{EAB51A85-9C8E-B645-9452-D3A08F5AD0E7}" dt="2020-07-28T02:35:03.874" v="10207" actId="478"/>
          <ac:picMkLst>
            <pc:docMk/>
            <pc:sldMk cId="3089633279" sldId="620"/>
            <ac:picMk id="6" creationId="{54F8DF0C-431C-3746-9B79-E4FB41CCBE3B}"/>
          </ac:picMkLst>
        </pc:picChg>
        <pc:picChg chg="add del mod modCrop">
          <ac:chgData name="Brink, Stephanie" userId="260f4792-137e-4e3c-a8e6-30a45d882f04" providerId="ADAL" clId="{EAB51A85-9C8E-B645-9452-D3A08F5AD0E7}" dt="2020-07-28T02:35:46.549" v="10212" actId="478"/>
          <ac:picMkLst>
            <pc:docMk/>
            <pc:sldMk cId="3089633279" sldId="620"/>
            <ac:picMk id="8" creationId="{CEE31C31-1CCB-234B-9A0A-340F82A7FEE7}"/>
          </ac:picMkLst>
        </pc:picChg>
        <pc:picChg chg="add mod modCrop">
          <ac:chgData name="Brink, Stephanie" userId="260f4792-137e-4e3c-a8e6-30a45d882f04" providerId="ADAL" clId="{EAB51A85-9C8E-B645-9452-D3A08F5AD0E7}" dt="2020-07-28T02:40:00.241" v="10283" actId="1036"/>
          <ac:picMkLst>
            <pc:docMk/>
            <pc:sldMk cId="3089633279" sldId="620"/>
            <ac:picMk id="10" creationId="{974D06E5-73B4-744D-9028-0166D9A7664E}"/>
          </ac:picMkLst>
        </pc:picChg>
        <pc:picChg chg="add mod modCrop">
          <ac:chgData name="Brink, Stephanie" userId="260f4792-137e-4e3c-a8e6-30a45d882f04" providerId="ADAL" clId="{EAB51A85-9C8E-B645-9452-D3A08F5AD0E7}" dt="2020-07-28T02:40:00.241" v="10283" actId="1036"/>
          <ac:picMkLst>
            <pc:docMk/>
            <pc:sldMk cId="3089633279" sldId="620"/>
            <ac:picMk id="16" creationId="{C060A9D1-1E96-314D-BA0D-A9411AFC5DA3}"/>
          </ac:picMkLst>
        </pc:picChg>
        <pc:picChg chg="add mod">
          <ac:chgData name="Brink, Stephanie" userId="260f4792-137e-4e3c-a8e6-30a45d882f04" providerId="ADAL" clId="{EAB51A85-9C8E-B645-9452-D3A08F5AD0E7}" dt="2020-07-28T02:40:00.241" v="10283" actId="1036"/>
          <ac:picMkLst>
            <pc:docMk/>
            <pc:sldMk cId="3089633279" sldId="620"/>
            <ac:picMk id="19" creationId="{1B935E0E-069E-524D-AC37-CBEBC4B7A6BF}"/>
          </ac:picMkLst>
        </pc:picChg>
        <pc:picChg chg="add mod">
          <ac:chgData name="Brink, Stephanie" userId="260f4792-137e-4e3c-a8e6-30a45d882f04" providerId="ADAL" clId="{EAB51A85-9C8E-B645-9452-D3A08F5AD0E7}" dt="2020-07-28T02:40:00.241" v="10283" actId="1036"/>
          <ac:picMkLst>
            <pc:docMk/>
            <pc:sldMk cId="3089633279" sldId="620"/>
            <ac:picMk id="23" creationId="{17BDEE2D-8D3D-9A49-82E5-8EF429BA875B}"/>
          </ac:picMkLst>
        </pc:picChg>
      </pc:sldChg>
      <pc:sldChg chg="addSp delSp modSp add mod">
        <pc:chgData name="Brink, Stephanie" userId="260f4792-137e-4e3c-a8e6-30a45d882f04" providerId="ADAL" clId="{EAB51A85-9C8E-B645-9452-D3A08F5AD0E7}" dt="2020-07-29T05:40:36.466" v="12398" actId="20577"/>
        <pc:sldMkLst>
          <pc:docMk/>
          <pc:sldMk cId="1681923790" sldId="621"/>
        </pc:sldMkLst>
        <pc:spChg chg="mod">
          <ac:chgData name="Brink, Stephanie" userId="260f4792-137e-4e3c-a8e6-30a45d882f04" providerId="ADAL" clId="{EAB51A85-9C8E-B645-9452-D3A08F5AD0E7}" dt="2020-07-29T05:40:36.466" v="12398" actId="20577"/>
          <ac:spMkLst>
            <pc:docMk/>
            <pc:sldMk cId="1681923790" sldId="621"/>
            <ac:spMk id="2" creationId="{AC9FD59A-1418-8647-92C1-B6AC2F537008}"/>
          </ac:spMkLst>
        </pc:spChg>
        <pc:spChg chg="add del">
          <ac:chgData name="Brink, Stephanie" userId="260f4792-137e-4e3c-a8e6-30a45d882f04" providerId="ADAL" clId="{EAB51A85-9C8E-B645-9452-D3A08F5AD0E7}" dt="2020-07-28T00:14:14.308" v="9909"/>
          <ac:spMkLst>
            <pc:docMk/>
            <pc:sldMk cId="1681923790" sldId="621"/>
            <ac:spMk id="3" creationId="{93E29B5D-CDD4-4947-95A5-9AECA54EA9BF}"/>
          </ac:spMkLst>
        </pc:spChg>
        <pc:spChg chg="del">
          <ac:chgData name="Brink, Stephanie" userId="260f4792-137e-4e3c-a8e6-30a45d882f04" providerId="ADAL" clId="{EAB51A85-9C8E-B645-9452-D3A08F5AD0E7}" dt="2020-07-28T00:14:16.326" v="9910"/>
          <ac:spMkLst>
            <pc:docMk/>
            <pc:sldMk cId="1681923790" sldId="621"/>
            <ac:spMk id="4" creationId="{33EAFC83-4CDE-A545-B34C-02D179ED5481}"/>
          </ac:spMkLst>
        </pc:spChg>
        <pc:spChg chg="add mod">
          <ac:chgData name="Brink, Stephanie" userId="260f4792-137e-4e3c-a8e6-30a45d882f04" providerId="ADAL" clId="{EAB51A85-9C8E-B645-9452-D3A08F5AD0E7}" dt="2020-07-28T00:17:44.884" v="9946" actId="1076"/>
          <ac:spMkLst>
            <pc:docMk/>
            <pc:sldMk cId="1681923790" sldId="621"/>
            <ac:spMk id="11" creationId="{A6050071-92DB-2141-B540-8188912AE2B8}"/>
          </ac:spMkLst>
        </pc:spChg>
        <pc:spChg chg="add mod">
          <ac:chgData name="Brink, Stephanie" userId="260f4792-137e-4e3c-a8e6-30a45d882f04" providerId="ADAL" clId="{EAB51A85-9C8E-B645-9452-D3A08F5AD0E7}" dt="2020-07-28T00:17:32.573" v="9944" actId="1076"/>
          <ac:spMkLst>
            <pc:docMk/>
            <pc:sldMk cId="1681923790" sldId="621"/>
            <ac:spMk id="12" creationId="{6129BAF8-3675-B448-9CC6-B911CA09FC56}"/>
          </ac:spMkLst>
        </pc:spChg>
        <pc:spChg chg="add mod">
          <ac:chgData name="Brink, Stephanie" userId="260f4792-137e-4e3c-a8e6-30a45d882f04" providerId="ADAL" clId="{EAB51A85-9C8E-B645-9452-D3A08F5AD0E7}" dt="2020-07-29T04:25:23.770" v="12270" actId="403"/>
          <ac:spMkLst>
            <pc:docMk/>
            <pc:sldMk cId="1681923790" sldId="621"/>
            <ac:spMk id="15" creationId="{F588532D-E623-3C4E-ADBB-2C7237AE127A}"/>
          </ac:spMkLst>
        </pc:spChg>
        <pc:spChg chg="add mod">
          <ac:chgData name="Brink, Stephanie" userId="260f4792-137e-4e3c-a8e6-30a45d882f04" providerId="ADAL" clId="{EAB51A85-9C8E-B645-9452-D3A08F5AD0E7}" dt="2020-07-29T04:25:31.424" v="12273" actId="14100"/>
          <ac:spMkLst>
            <pc:docMk/>
            <pc:sldMk cId="1681923790" sldId="621"/>
            <ac:spMk id="16" creationId="{E2EFAE6C-363A-4B43-9AD7-F9ADCF74BF88}"/>
          </ac:spMkLst>
        </pc:spChg>
        <pc:spChg chg="add mod">
          <ac:chgData name="Brink, Stephanie" userId="260f4792-137e-4e3c-a8e6-30a45d882f04" providerId="ADAL" clId="{EAB51A85-9C8E-B645-9452-D3A08F5AD0E7}" dt="2020-07-29T00:16:27.974" v="12213" actId="1036"/>
          <ac:spMkLst>
            <pc:docMk/>
            <pc:sldMk cId="1681923790" sldId="621"/>
            <ac:spMk id="17" creationId="{4F06714A-FCC5-D64E-9385-7FB74B383B0E}"/>
          </ac:spMkLst>
        </pc:spChg>
        <pc:picChg chg="add mod">
          <ac:chgData name="Brink, Stephanie" userId="260f4792-137e-4e3c-a8e6-30a45d882f04" providerId="ADAL" clId="{EAB51A85-9C8E-B645-9452-D3A08F5AD0E7}" dt="2020-07-28T00:16:32.378" v="9934" actId="14100"/>
          <ac:picMkLst>
            <pc:docMk/>
            <pc:sldMk cId="1681923790" sldId="621"/>
            <ac:picMk id="6" creationId="{83E340AD-1A14-C94E-A6D3-CAF1F28EAE2E}"/>
          </ac:picMkLst>
        </pc:picChg>
        <pc:picChg chg="add mod">
          <ac:chgData name="Brink, Stephanie" userId="260f4792-137e-4e3c-a8e6-30a45d882f04" providerId="ADAL" clId="{EAB51A85-9C8E-B645-9452-D3A08F5AD0E7}" dt="2020-07-28T00:17:35.065" v="9945" actId="1076"/>
          <ac:picMkLst>
            <pc:docMk/>
            <pc:sldMk cId="1681923790" sldId="621"/>
            <ac:picMk id="8" creationId="{F71AC9DC-4660-FC44-B52E-E1AA7CB44CE2}"/>
          </ac:picMkLst>
        </pc:picChg>
        <pc:picChg chg="add mod">
          <ac:chgData name="Brink, Stephanie" userId="260f4792-137e-4e3c-a8e6-30a45d882f04" providerId="ADAL" clId="{EAB51A85-9C8E-B645-9452-D3A08F5AD0E7}" dt="2020-07-28T00:16:53.060" v="9939" actId="1076"/>
          <ac:picMkLst>
            <pc:docMk/>
            <pc:sldMk cId="1681923790" sldId="621"/>
            <ac:picMk id="10" creationId="{D2B89FB5-ADA9-9249-A09C-D793F54CE05C}"/>
          </ac:picMkLst>
        </pc:picChg>
        <pc:picChg chg="add mod">
          <ac:chgData name="Brink, Stephanie" userId="260f4792-137e-4e3c-a8e6-30a45d882f04" providerId="ADAL" clId="{EAB51A85-9C8E-B645-9452-D3A08F5AD0E7}" dt="2020-07-29T00:16:27.974" v="12213" actId="1036"/>
          <ac:picMkLst>
            <pc:docMk/>
            <pc:sldMk cId="1681923790" sldId="621"/>
            <ac:picMk id="14" creationId="{94A5C22C-5792-F444-92F0-D2B45B34946C}"/>
          </ac:picMkLst>
        </pc:picChg>
        <pc:cxnChg chg="add del">
          <ac:chgData name="Brink, Stephanie" userId="260f4792-137e-4e3c-a8e6-30a45d882f04" providerId="ADAL" clId="{EAB51A85-9C8E-B645-9452-D3A08F5AD0E7}" dt="2020-07-29T00:15:55.096" v="12204" actId="11529"/>
          <ac:cxnSpMkLst>
            <pc:docMk/>
            <pc:sldMk cId="1681923790" sldId="621"/>
            <ac:cxnSpMk id="4" creationId="{765D92E5-A47C-D94D-9192-B64397C6F083}"/>
          </ac:cxnSpMkLst>
        </pc:cxnChg>
      </pc:sldChg>
      <pc:sldChg chg="delSp modSp add mod ord modShow">
        <pc:chgData name="Brink, Stephanie" userId="260f4792-137e-4e3c-a8e6-30a45d882f04" providerId="ADAL" clId="{EAB51A85-9C8E-B645-9452-D3A08F5AD0E7}" dt="2020-07-29T15:52:31.975" v="12710" actId="20577"/>
        <pc:sldMkLst>
          <pc:docMk/>
          <pc:sldMk cId="1403063816" sldId="622"/>
        </pc:sldMkLst>
        <pc:spChg chg="mod">
          <ac:chgData name="Brink, Stephanie" userId="260f4792-137e-4e3c-a8e6-30a45d882f04" providerId="ADAL" clId="{EAB51A85-9C8E-B645-9452-D3A08F5AD0E7}" dt="2020-07-29T15:52:31.975" v="12710" actId="20577"/>
          <ac:spMkLst>
            <pc:docMk/>
            <pc:sldMk cId="1403063816" sldId="622"/>
            <ac:spMk id="2" creationId="{8AC7CDBE-9F62-6F49-9D56-467FF5949F86}"/>
          </ac:spMkLst>
        </pc:spChg>
        <pc:spChg chg="del">
          <ac:chgData name="Brink, Stephanie" userId="260f4792-137e-4e3c-a8e6-30a45d882f04" providerId="ADAL" clId="{EAB51A85-9C8E-B645-9452-D3A08F5AD0E7}" dt="2020-07-28T01:43:59.008" v="10009" actId="478"/>
          <ac:spMkLst>
            <pc:docMk/>
            <pc:sldMk cId="1403063816" sldId="622"/>
            <ac:spMk id="15" creationId="{96774FB0-A6BD-A149-B630-9DC8C0D5A93E}"/>
          </ac:spMkLst>
        </pc:spChg>
      </pc:sldChg>
      <pc:sldChg chg="addSp modSp add mod ord modShow">
        <pc:chgData name="Brink, Stephanie" userId="260f4792-137e-4e3c-a8e6-30a45d882f04" providerId="ADAL" clId="{EAB51A85-9C8E-B645-9452-D3A08F5AD0E7}" dt="2020-07-29T15:52:21.562" v="12702" actId="729"/>
        <pc:sldMkLst>
          <pc:docMk/>
          <pc:sldMk cId="539620597" sldId="623"/>
        </pc:sldMkLst>
        <pc:spChg chg="mod">
          <ac:chgData name="Brink, Stephanie" userId="260f4792-137e-4e3c-a8e6-30a45d882f04" providerId="ADAL" clId="{EAB51A85-9C8E-B645-9452-D3A08F5AD0E7}" dt="2020-07-28T01:46:28.482" v="10044" actId="20577"/>
          <ac:spMkLst>
            <pc:docMk/>
            <pc:sldMk cId="539620597" sldId="623"/>
            <ac:spMk id="2" creationId="{6561F065-7B92-994F-A385-9E59C70FECE8}"/>
          </ac:spMkLst>
        </pc:spChg>
        <pc:picChg chg="add mod">
          <ac:chgData name="Brink, Stephanie" userId="260f4792-137e-4e3c-a8e6-30a45d882f04" providerId="ADAL" clId="{EAB51A85-9C8E-B645-9452-D3A08F5AD0E7}" dt="2020-07-28T01:46:19.229" v="10019" actId="1076"/>
          <ac:picMkLst>
            <pc:docMk/>
            <pc:sldMk cId="539620597" sldId="623"/>
            <ac:picMk id="4" creationId="{F99C58BF-5D73-3848-88FC-763007A98E77}"/>
          </ac:picMkLst>
        </pc:picChg>
      </pc:sldChg>
      <pc:sldChg chg="add del">
        <pc:chgData name="Brink, Stephanie" userId="260f4792-137e-4e3c-a8e6-30a45d882f04" providerId="ADAL" clId="{EAB51A85-9C8E-B645-9452-D3A08F5AD0E7}" dt="2020-07-28T02:48:05.048" v="10286" actId="2696"/>
        <pc:sldMkLst>
          <pc:docMk/>
          <pc:sldMk cId="1432013135" sldId="624"/>
        </pc:sldMkLst>
      </pc:sldChg>
      <pc:sldChg chg="addSp delSp modSp add mod ord modClrScheme modShow chgLayout">
        <pc:chgData name="Brink, Stephanie" userId="260f4792-137e-4e3c-a8e6-30a45d882f04" providerId="ADAL" clId="{EAB51A85-9C8E-B645-9452-D3A08F5AD0E7}" dt="2020-07-28T23:31:24.624" v="12025"/>
        <pc:sldMkLst>
          <pc:docMk/>
          <pc:sldMk cId="3725340048" sldId="624"/>
        </pc:sldMkLst>
        <pc:spChg chg="mod ord">
          <ac:chgData name="Brink, Stephanie" userId="260f4792-137e-4e3c-a8e6-30a45d882f04" providerId="ADAL" clId="{EAB51A85-9C8E-B645-9452-D3A08F5AD0E7}" dt="2020-07-28T21:42:35.830" v="11793"/>
          <ac:spMkLst>
            <pc:docMk/>
            <pc:sldMk cId="3725340048" sldId="624"/>
            <ac:spMk id="2" creationId="{29893330-3291-B541-B41D-C40AFD4B24F4}"/>
          </ac:spMkLst>
        </pc:spChg>
        <pc:spChg chg="del">
          <ac:chgData name="Brink, Stephanie" userId="260f4792-137e-4e3c-a8e6-30a45d882f04" providerId="ADAL" clId="{EAB51A85-9C8E-B645-9452-D3A08F5AD0E7}" dt="2020-07-28T04:34:59.186" v="10423"/>
          <ac:spMkLst>
            <pc:docMk/>
            <pc:sldMk cId="3725340048" sldId="624"/>
            <ac:spMk id="3" creationId="{55CF54FF-F03B-014B-BEFB-AB9B21FF7E17}"/>
          </ac:spMkLst>
        </pc:spChg>
        <pc:spChg chg="del">
          <ac:chgData name="Brink, Stephanie" userId="260f4792-137e-4e3c-a8e6-30a45d882f04" providerId="ADAL" clId="{EAB51A85-9C8E-B645-9452-D3A08F5AD0E7}" dt="2020-07-28T04:45:25.421" v="10428"/>
          <ac:spMkLst>
            <pc:docMk/>
            <pc:sldMk cId="3725340048" sldId="624"/>
            <ac:spMk id="4" creationId="{975D4203-F640-514C-AD9E-51946FCFF6E3}"/>
          </ac:spMkLst>
        </pc:spChg>
        <pc:spChg chg="add del mod">
          <ac:chgData name="Brink, Stephanie" userId="260f4792-137e-4e3c-a8e6-30a45d882f04" providerId="ADAL" clId="{EAB51A85-9C8E-B645-9452-D3A08F5AD0E7}" dt="2020-07-28T04:35:54.042" v="10425"/>
          <ac:spMkLst>
            <pc:docMk/>
            <pc:sldMk cId="3725340048" sldId="624"/>
            <ac:spMk id="8" creationId="{0B5B9E53-CED0-8C4E-A79A-FBF674014C12}"/>
          </ac:spMkLst>
        </pc:spChg>
        <pc:spChg chg="add del mod">
          <ac:chgData name="Brink, Stephanie" userId="260f4792-137e-4e3c-a8e6-30a45d882f04" providerId="ADAL" clId="{EAB51A85-9C8E-B645-9452-D3A08F5AD0E7}" dt="2020-07-28T04:45:23.196" v="10427"/>
          <ac:spMkLst>
            <pc:docMk/>
            <pc:sldMk cId="3725340048" sldId="624"/>
            <ac:spMk id="12" creationId="{4CD0093C-DB9A-8346-B1AA-60E8DA9BFE47}"/>
          </ac:spMkLst>
        </pc:spChg>
        <pc:spChg chg="add del mod">
          <ac:chgData name="Brink, Stephanie" userId="260f4792-137e-4e3c-a8e6-30a45d882f04" providerId="ADAL" clId="{EAB51A85-9C8E-B645-9452-D3A08F5AD0E7}" dt="2020-07-28T04:52:19.990" v="10465"/>
          <ac:spMkLst>
            <pc:docMk/>
            <pc:sldMk cId="3725340048" sldId="624"/>
            <ac:spMk id="27" creationId="{F5182988-87AE-FE46-8A63-D0EE647F7181}"/>
          </ac:spMkLst>
        </pc:spChg>
        <pc:spChg chg="add del mod">
          <ac:chgData name="Brink, Stephanie" userId="260f4792-137e-4e3c-a8e6-30a45d882f04" providerId="ADAL" clId="{EAB51A85-9C8E-B645-9452-D3A08F5AD0E7}" dt="2020-07-28T04:52:35.554" v="10469" actId="478"/>
          <ac:spMkLst>
            <pc:docMk/>
            <pc:sldMk cId="3725340048" sldId="624"/>
            <ac:spMk id="29" creationId="{BF5A02A9-A9D3-CD42-B172-C74C6A803D02}"/>
          </ac:spMkLst>
        </pc:spChg>
        <pc:spChg chg="add del mod">
          <ac:chgData name="Brink, Stephanie" userId="260f4792-137e-4e3c-a8e6-30a45d882f04" providerId="ADAL" clId="{EAB51A85-9C8E-B645-9452-D3A08F5AD0E7}" dt="2020-07-28T04:53:34.555" v="10473"/>
          <ac:spMkLst>
            <pc:docMk/>
            <pc:sldMk cId="3725340048" sldId="624"/>
            <ac:spMk id="37" creationId="{571E70DC-3E87-124B-A9BD-09FA7B46FC25}"/>
          </ac:spMkLst>
        </pc:spChg>
        <pc:picChg chg="add del mod">
          <ac:chgData name="Brink, Stephanie" userId="260f4792-137e-4e3c-a8e6-30a45d882f04" providerId="ADAL" clId="{EAB51A85-9C8E-B645-9452-D3A08F5AD0E7}" dt="2020-07-28T04:35:50.607" v="10424" actId="478"/>
          <ac:picMkLst>
            <pc:docMk/>
            <pc:sldMk cId="3725340048" sldId="624"/>
            <ac:picMk id="6" creationId="{DB418B23-5667-B049-9218-383735C559DF}"/>
          </ac:picMkLst>
        </pc:picChg>
        <pc:picChg chg="add del mod">
          <ac:chgData name="Brink, Stephanie" userId="260f4792-137e-4e3c-a8e6-30a45d882f04" providerId="ADAL" clId="{EAB51A85-9C8E-B645-9452-D3A08F5AD0E7}" dt="2020-07-28T04:44:18.757" v="10426" actId="478"/>
          <ac:picMkLst>
            <pc:docMk/>
            <pc:sldMk cId="3725340048" sldId="624"/>
            <ac:picMk id="10" creationId="{80AEF346-3D9A-954E-8CEC-23DE96320A80}"/>
          </ac:picMkLst>
        </pc:picChg>
        <pc:picChg chg="add del mod ord">
          <ac:chgData name="Brink, Stephanie" userId="260f4792-137e-4e3c-a8e6-30a45d882f04" providerId="ADAL" clId="{EAB51A85-9C8E-B645-9452-D3A08F5AD0E7}" dt="2020-07-28T04:52:07.526" v="10462" actId="478"/>
          <ac:picMkLst>
            <pc:docMk/>
            <pc:sldMk cId="3725340048" sldId="624"/>
            <ac:picMk id="14" creationId="{FDFAEF2D-2F88-DC42-BC75-1C00285901FC}"/>
          </ac:picMkLst>
        </pc:picChg>
        <pc:picChg chg="add del mod ord">
          <ac:chgData name="Brink, Stephanie" userId="260f4792-137e-4e3c-a8e6-30a45d882f04" providerId="ADAL" clId="{EAB51A85-9C8E-B645-9452-D3A08F5AD0E7}" dt="2020-07-28T04:52:07.526" v="10462" actId="478"/>
          <ac:picMkLst>
            <pc:docMk/>
            <pc:sldMk cId="3725340048" sldId="624"/>
            <ac:picMk id="16" creationId="{476784D9-3797-E545-B66E-BD3EB0FD21C4}"/>
          </ac:picMkLst>
        </pc:picChg>
        <pc:picChg chg="add mod modCrop">
          <ac:chgData name="Brink, Stephanie" userId="260f4792-137e-4e3c-a8e6-30a45d882f04" providerId="ADAL" clId="{EAB51A85-9C8E-B645-9452-D3A08F5AD0E7}" dt="2020-07-28T04:48:22.980" v="10461" actId="1076"/>
          <ac:picMkLst>
            <pc:docMk/>
            <pc:sldMk cId="3725340048" sldId="624"/>
            <ac:picMk id="17" creationId="{B521A653-3C71-5247-A366-207CD9C362C8}"/>
          </ac:picMkLst>
        </pc:picChg>
        <pc:picChg chg="add mod">
          <ac:chgData name="Brink, Stephanie" userId="260f4792-137e-4e3c-a8e6-30a45d882f04" providerId="ADAL" clId="{EAB51A85-9C8E-B645-9452-D3A08F5AD0E7}" dt="2020-07-28T04:48:17.949" v="10460" actId="14100"/>
          <ac:picMkLst>
            <pc:docMk/>
            <pc:sldMk cId="3725340048" sldId="624"/>
            <ac:picMk id="18" creationId="{C3F6296C-9839-1F42-991D-1CA656DDDFF9}"/>
          </ac:picMkLst>
        </pc:picChg>
        <pc:picChg chg="add del mod">
          <ac:chgData name="Brink, Stephanie" userId="260f4792-137e-4e3c-a8e6-30a45d882f04" providerId="ADAL" clId="{EAB51A85-9C8E-B645-9452-D3A08F5AD0E7}" dt="2020-07-28T04:52:16.618" v="10464"/>
          <ac:picMkLst>
            <pc:docMk/>
            <pc:sldMk cId="3725340048" sldId="624"/>
            <ac:picMk id="31" creationId="{07323610-026C-6F4C-B2BD-30F08B8FD92E}"/>
          </ac:picMkLst>
        </pc:picChg>
        <pc:picChg chg="add del mod">
          <ac:chgData name="Brink, Stephanie" userId="260f4792-137e-4e3c-a8e6-30a45d882f04" providerId="ADAL" clId="{EAB51A85-9C8E-B645-9452-D3A08F5AD0E7}" dt="2020-07-28T04:53:28.421" v="10472" actId="478"/>
          <ac:picMkLst>
            <pc:docMk/>
            <pc:sldMk cId="3725340048" sldId="624"/>
            <ac:picMk id="33" creationId="{2AB026F7-1265-1444-B71E-2668AFC51347}"/>
          </ac:picMkLst>
        </pc:picChg>
        <pc:picChg chg="add mod modCrop">
          <ac:chgData name="Brink, Stephanie" userId="260f4792-137e-4e3c-a8e6-30a45d882f04" providerId="ADAL" clId="{EAB51A85-9C8E-B645-9452-D3A08F5AD0E7}" dt="2020-07-28T05:16:39.510" v="10712" actId="732"/>
          <ac:picMkLst>
            <pc:docMk/>
            <pc:sldMk cId="3725340048" sldId="624"/>
            <ac:picMk id="39" creationId="{DACB3C9C-C45A-7348-A4FD-DC2F6CEA724D}"/>
          </ac:picMkLst>
        </pc:picChg>
        <pc:picChg chg="add del mod">
          <ac:chgData name="Brink, Stephanie" userId="260f4792-137e-4e3c-a8e6-30a45d882f04" providerId="ADAL" clId="{EAB51A85-9C8E-B645-9452-D3A08F5AD0E7}" dt="2020-07-28T04:57:29.902" v="10521" actId="21"/>
          <ac:picMkLst>
            <pc:docMk/>
            <pc:sldMk cId="3725340048" sldId="624"/>
            <ac:picMk id="44" creationId="{B92A9593-43C9-7746-959F-82365D4E2390}"/>
          </ac:picMkLst>
        </pc:picChg>
        <pc:cxnChg chg="add del">
          <ac:chgData name="Brink, Stephanie" userId="260f4792-137e-4e3c-a8e6-30a45d882f04" providerId="ADAL" clId="{EAB51A85-9C8E-B645-9452-D3A08F5AD0E7}" dt="2020-07-28T04:47:31.499" v="10451" actId="478"/>
          <ac:cxnSpMkLst>
            <pc:docMk/>
            <pc:sldMk cId="3725340048" sldId="624"/>
            <ac:cxnSpMk id="20" creationId="{DB7E2B1F-30BC-AD4F-9059-5C966F4AA8ED}"/>
          </ac:cxnSpMkLst>
        </pc:cxnChg>
        <pc:cxnChg chg="add mod">
          <ac:chgData name="Brink, Stephanie" userId="260f4792-137e-4e3c-a8e6-30a45d882f04" providerId="ADAL" clId="{EAB51A85-9C8E-B645-9452-D3A08F5AD0E7}" dt="2020-07-28T04:53:59.525" v="10479" actId="14100"/>
          <ac:cxnSpMkLst>
            <pc:docMk/>
            <pc:sldMk cId="3725340048" sldId="624"/>
            <ac:cxnSpMk id="22" creationId="{39C55110-9E13-4B47-B785-B1134BF6D6F2}"/>
          </ac:cxnSpMkLst>
        </pc:cxnChg>
        <pc:cxnChg chg="add mod">
          <ac:chgData name="Brink, Stephanie" userId="260f4792-137e-4e3c-a8e6-30a45d882f04" providerId="ADAL" clId="{EAB51A85-9C8E-B645-9452-D3A08F5AD0E7}" dt="2020-07-28T04:54:09.177" v="10481" actId="14100"/>
          <ac:cxnSpMkLst>
            <pc:docMk/>
            <pc:sldMk cId="3725340048" sldId="624"/>
            <ac:cxnSpMk id="24" creationId="{C02CACDA-80A8-9741-9FD1-D365F6DCE997}"/>
          </ac:cxnSpMkLst>
        </pc:cxnChg>
      </pc:sldChg>
      <pc:sldChg chg="addSp delSp modSp add mod ord modShow">
        <pc:chgData name="Brink, Stephanie" userId="260f4792-137e-4e3c-a8e6-30a45d882f04" providerId="ADAL" clId="{EAB51A85-9C8E-B645-9452-D3A08F5AD0E7}" dt="2020-07-28T23:31:24.624" v="12025"/>
        <pc:sldMkLst>
          <pc:docMk/>
          <pc:sldMk cId="912638937" sldId="625"/>
        </pc:sldMkLst>
        <pc:spChg chg="mod">
          <ac:chgData name="Brink, Stephanie" userId="260f4792-137e-4e3c-a8e6-30a45d882f04" providerId="ADAL" clId="{EAB51A85-9C8E-B645-9452-D3A08F5AD0E7}" dt="2020-07-28T21:42:40.120" v="11794"/>
          <ac:spMkLst>
            <pc:docMk/>
            <pc:sldMk cId="912638937" sldId="625"/>
            <ac:spMk id="2" creationId="{9055EB41-B4C9-4941-A360-41FC9B026185}"/>
          </ac:spMkLst>
        </pc:spChg>
        <pc:spChg chg="del">
          <ac:chgData name="Brink, Stephanie" userId="260f4792-137e-4e3c-a8e6-30a45d882f04" providerId="ADAL" clId="{EAB51A85-9C8E-B645-9452-D3A08F5AD0E7}" dt="2020-07-28T04:57:06.136" v="10514"/>
          <ac:spMkLst>
            <pc:docMk/>
            <pc:sldMk cId="912638937" sldId="625"/>
            <ac:spMk id="3" creationId="{C8E028F2-CE7B-BF4A-BF4B-A99BF2D28086}"/>
          </ac:spMkLst>
        </pc:spChg>
        <pc:spChg chg="del">
          <ac:chgData name="Brink, Stephanie" userId="260f4792-137e-4e3c-a8e6-30a45d882f04" providerId="ADAL" clId="{EAB51A85-9C8E-B645-9452-D3A08F5AD0E7}" dt="2020-07-28T04:59:15.981" v="10536" actId="478"/>
          <ac:spMkLst>
            <pc:docMk/>
            <pc:sldMk cId="912638937" sldId="625"/>
            <ac:spMk id="4" creationId="{C64F493A-9B9B-4548-B73A-F84F2FA4BEFB}"/>
          </ac:spMkLst>
        </pc:spChg>
        <pc:spChg chg="add del mod">
          <ac:chgData name="Brink, Stephanie" userId="260f4792-137e-4e3c-a8e6-30a45d882f04" providerId="ADAL" clId="{EAB51A85-9C8E-B645-9452-D3A08F5AD0E7}" dt="2020-07-28T05:00:12.493" v="10546" actId="478"/>
          <ac:spMkLst>
            <pc:docMk/>
            <pc:sldMk cId="912638937" sldId="625"/>
            <ac:spMk id="9" creationId="{3E7149E1-3E4C-1247-9C6C-84160C05EA33}"/>
          </ac:spMkLst>
        </pc:spChg>
        <pc:spChg chg="add del mod">
          <ac:chgData name="Brink, Stephanie" userId="260f4792-137e-4e3c-a8e6-30a45d882f04" providerId="ADAL" clId="{EAB51A85-9C8E-B645-9452-D3A08F5AD0E7}" dt="2020-07-28T05:19:33.035" v="10760" actId="478"/>
          <ac:spMkLst>
            <pc:docMk/>
            <pc:sldMk cId="912638937" sldId="625"/>
            <ac:spMk id="28" creationId="{2D8F7E5A-152F-6E4C-8BB2-67D7E43A07AB}"/>
          </ac:spMkLst>
        </pc:spChg>
        <pc:picChg chg="add del mod">
          <ac:chgData name="Brink, Stephanie" userId="260f4792-137e-4e3c-a8e6-30a45d882f04" providerId="ADAL" clId="{EAB51A85-9C8E-B645-9452-D3A08F5AD0E7}" dt="2020-07-28T04:55:25.029" v="10513" actId="478"/>
          <ac:picMkLst>
            <pc:docMk/>
            <pc:sldMk cId="912638937" sldId="625"/>
            <ac:picMk id="5" creationId="{45D05E2D-85C0-544A-99C3-328DF57A438B}"/>
          </ac:picMkLst>
        </pc:picChg>
        <pc:picChg chg="add del mod">
          <ac:chgData name="Brink, Stephanie" userId="260f4792-137e-4e3c-a8e6-30a45d882f04" providerId="ADAL" clId="{EAB51A85-9C8E-B645-9452-D3A08F5AD0E7}" dt="2020-07-28T04:57:20.172" v="10517" actId="21"/>
          <ac:picMkLst>
            <pc:docMk/>
            <pc:sldMk cId="912638937" sldId="625"/>
            <ac:picMk id="7" creationId="{08AE988E-7AFB-C944-9383-7BBB7E231274}"/>
          </ac:picMkLst>
        </pc:picChg>
        <pc:picChg chg="add del mod">
          <ac:chgData name="Brink, Stephanie" userId="260f4792-137e-4e3c-a8e6-30a45d882f04" providerId="ADAL" clId="{EAB51A85-9C8E-B645-9452-D3A08F5AD0E7}" dt="2020-07-28T05:19:15.737" v="10755" actId="478"/>
          <ac:picMkLst>
            <pc:docMk/>
            <pc:sldMk cId="912638937" sldId="625"/>
            <ac:picMk id="10" creationId="{BB92E87D-444D-F64F-9700-D4B8E15EB4D7}"/>
          </ac:picMkLst>
        </pc:picChg>
        <pc:picChg chg="add del mod modCrop">
          <ac:chgData name="Brink, Stephanie" userId="260f4792-137e-4e3c-a8e6-30a45d882f04" providerId="ADAL" clId="{EAB51A85-9C8E-B645-9452-D3A08F5AD0E7}" dt="2020-07-28T05:14:19.693" v="10640" actId="478"/>
          <ac:picMkLst>
            <pc:docMk/>
            <pc:sldMk cId="912638937" sldId="625"/>
            <ac:picMk id="11" creationId="{25D29FDF-E1D1-E448-9034-EA8BACABA38D}"/>
          </ac:picMkLst>
        </pc:picChg>
        <pc:picChg chg="add del mod modCrop">
          <ac:chgData name="Brink, Stephanie" userId="260f4792-137e-4e3c-a8e6-30a45d882f04" providerId="ADAL" clId="{EAB51A85-9C8E-B645-9452-D3A08F5AD0E7}" dt="2020-07-28T05:13:50.718" v="10634" actId="478"/>
          <ac:picMkLst>
            <pc:docMk/>
            <pc:sldMk cId="912638937" sldId="625"/>
            <ac:picMk id="12" creationId="{9156A27C-09B7-704C-B956-9C42AF89CC17}"/>
          </ac:picMkLst>
        </pc:picChg>
        <pc:picChg chg="add mod">
          <ac:chgData name="Brink, Stephanie" userId="260f4792-137e-4e3c-a8e6-30a45d882f04" providerId="ADAL" clId="{EAB51A85-9C8E-B645-9452-D3A08F5AD0E7}" dt="2020-07-28T05:14:38.454" v="10644" actId="1076"/>
          <ac:picMkLst>
            <pc:docMk/>
            <pc:sldMk cId="912638937" sldId="625"/>
            <ac:picMk id="18" creationId="{4CCFF0D8-32C1-6147-BB6C-4B17DADF44B7}"/>
          </ac:picMkLst>
        </pc:picChg>
        <pc:picChg chg="add del mod">
          <ac:chgData name="Brink, Stephanie" userId="260f4792-137e-4e3c-a8e6-30a45d882f04" providerId="ADAL" clId="{EAB51A85-9C8E-B645-9452-D3A08F5AD0E7}" dt="2020-07-28T05:13:49.351" v="10633" actId="21"/>
          <ac:picMkLst>
            <pc:docMk/>
            <pc:sldMk cId="912638937" sldId="625"/>
            <ac:picMk id="20" creationId="{C663407F-51DD-EC4B-90C1-02F2210C8A22}"/>
          </ac:picMkLst>
        </pc:picChg>
        <pc:picChg chg="add mod">
          <ac:chgData name="Brink, Stephanie" userId="260f4792-137e-4e3c-a8e6-30a45d882f04" providerId="ADAL" clId="{EAB51A85-9C8E-B645-9452-D3A08F5AD0E7}" dt="2020-07-28T05:14:36.165" v="10643" actId="14100"/>
          <ac:picMkLst>
            <pc:docMk/>
            <pc:sldMk cId="912638937" sldId="625"/>
            <ac:picMk id="21" creationId="{3D14ADFC-CDFD-3740-9FAF-52423E0BB07E}"/>
          </ac:picMkLst>
        </pc:picChg>
        <pc:picChg chg="add mod">
          <ac:chgData name="Brink, Stephanie" userId="260f4792-137e-4e3c-a8e6-30a45d882f04" providerId="ADAL" clId="{EAB51A85-9C8E-B645-9452-D3A08F5AD0E7}" dt="2020-07-28T05:14:25.621" v="10642" actId="1076"/>
          <ac:picMkLst>
            <pc:docMk/>
            <pc:sldMk cId="912638937" sldId="625"/>
            <ac:picMk id="23" creationId="{3E476801-5FCB-D347-AA67-DF2974EF030A}"/>
          </ac:picMkLst>
        </pc:picChg>
        <pc:picChg chg="add mod">
          <ac:chgData name="Brink, Stephanie" userId="260f4792-137e-4e3c-a8e6-30a45d882f04" providerId="ADAL" clId="{EAB51A85-9C8E-B645-9452-D3A08F5AD0E7}" dt="2020-07-28T05:19:28.226" v="10758" actId="1076"/>
          <ac:picMkLst>
            <pc:docMk/>
            <pc:sldMk cId="912638937" sldId="625"/>
            <ac:picMk id="25" creationId="{225E7CB0-B185-BD49-BB51-2563DC04DE89}"/>
          </ac:picMkLst>
        </pc:picChg>
        <pc:picChg chg="add del mod">
          <ac:chgData name="Brink, Stephanie" userId="260f4792-137e-4e3c-a8e6-30a45d882f04" providerId="ADAL" clId="{EAB51A85-9C8E-B645-9452-D3A08F5AD0E7}" dt="2020-07-28T05:19:29.720" v="10759" actId="478"/>
          <ac:picMkLst>
            <pc:docMk/>
            <pc:sldMk cId="912638937" sldId="625"/>
            <ac:picMk id="26" creationId="{3FC1C9AA-DCE5-6148-8B04-F2DFAFAFAAD3}"/>
          </ac:picMkLst>
        </pc:picChg>
        <pc:cxnChg chg="add del mod">
          <ac:chgData name="Brink, Stephanie" userId="260f4792-137e-4e3c-a8e6-30a45d882f04" providerId="ADAL" clId="{EAB51A85-9C8E-B645-9452-D3A08F5AD0E7}" dt="2020-07-28T04:59:46.812" v="10541" actId="478"/>
          <ac:cxnSpMkLst>
            <pc:docMk/>
            <pc:sldMk cId="912638937" sldId="625"/>
            <ac:cxnSpMk id="14" creationId="{41CE307D-D899-8748-8B90-B1746251CFFB}"/>
          </ac:cxnSpMkLst>
        </pc:cxnChg>
      </pc:sldChg>
      <pc:sldChg chg="modSp add del mod">
        <pc:chgData name="Brink, Stephanie" userId="260f4792-137e-4e3c-a8e6-30a45d882f04" providerId="ADAL" clId="{EAB51A85-9C8E-B645-9452-D3A08F5AD0E7}" dt="2020-07-28T05:16:36.057" v="10709"/>
        <pc:sldMkLst>
          <pc:docMk/>
          <pc:sldMk cId="18778275" sldId="626"/>
        </pc:sldMkLst>
        <pc:spChg chg="mod">
          <ac:chgData name="Brink, Stephanie" userId="260f4792-137e-4e3c-a8e6-30a45d882f04" providerId="ADAL" clId="{EAB51A85-9C8E-B645-9452-D3A08F5AD0E7}" dt="2020-07-28T05:16:35.611" v="10708" actId="20577"/>
          <ac:spMkLst>
            <pc:docMk/>
            <pc:sldMk cId="18778275" sldId="626"/>
            <ac:spMk id="2" creationId="{2E1D7BCB-D800-6641-B710-6A788C47D1A5}"/>
          </ac:spMkLst>
        </pc:spChg>
      </pc:sldChg>
      <pc:sldChg chg="addSp delSp modSp add mod ord modShow">
        <pc:chgData name="Brink, Stephanie" userId="260f4792-137e-4e3c-a8e6-30a45d882f04" providerId="ADAL" clId="{EAB51A85-9C8E-B645-9452-D3A08F5AD0E7}" dt="2020-07-28T23:31:24.624" v="12025"/>
        <pc:sldMkLst>
          <pc:docMk/>
          <pc:sldMk cId="1642116447" sldId="626"/>
        </pc:sldMkLst>
        <pc:spChg chg="mod">
          <ac:chgData name="Brink, Stephanie" userId="260f4792-137e-4e3c-a8e6-30a45d882f04" providerId="ADAL" clId="{EAB51A85-9C8E-B645-9452-D3A08F5AD0E7}" dt="2020-07-28T21:42:47.284" v="11795"/>
          <ac:spMkLst>
            <pc:docMk/>
            <pc:sldMk cId="1642116447" sldId="626"/>
            <ac:spMk id="2" creationId="{B135019C-EA4A-884D-9D44-86937D59B687}"/>
          </ac:spMkLst>
        </pc:spChg>
        <pc:spChg chg="del">
          <ac:chgData name="Brink, Stephanie" userId="260f4792-137e-4e3c-a8e6-30a45d882f04" providerId="ADAL" clId="{EAB51A85-9C8E-B645-9452-D3A08F5AD0E7}" dt="2020-07-28T05:22:01.966" v="10761"/>
          <ac:spMkLst>
            <pc:docMk/>
            <pc:sldMk cId="1642116447" sldId="626"/>
            <ac:spMk id="3" creationId="{8745E938-3715-AC49-924E-1FDE8CD55A3A}"/>
          </ac:spMkLst>
        </pc:spChg>
        <pc:spChg chg="del">
          <ac:chgData name="Brink, Stephanie" userId="260f4792-137e-4e3c-a8e6-30a45d882f04" providerId="ADAL" clId="{EAB51A85-9C8E-B645-9452-D3A08F5AD0E7}" dt="2020-07-28T05:22:04.183" v="10762"/>
          <ac:spMkLst>
            <pc:docMk/>
            <pc:sldMk cId="1642116447" sldId="626"/>
            <ac:spMk id="4" creationId="{AA59AF34-7765-8041-AF5C-6BCB3FFE4A89}"/>
          </ac:spMkLst>
        </pc:spChg>
        <pc:spChg chg="add del mod">
          <ac:chgData name="Brink, Stephanie" userId="260f4792-137e-4e3c-a8e6-30a45d882f04" providerId="ADAL" clId="{EAB51A85-9C8E-B645-9452-D3A08F5AD0E7}" dt="2020-07-28T05:23:11.372" v="10772" actId="478"/>
          <ac:spMkLst>
            <pc:docMk/>
            <pc:sldMk cId="1642116447" sldId="626"/>
            <ac:spMk id="11" creationId="{A4C266E1-2A41-444A-887F-11524A49F4CD}"/>
          </ac:spMkLst>
        </pc:spChg>
        <pc:spChg chg="add del mod">
          <ac:chgData name="Brink, Stephanie" userId="260f4792-137e-4e3c-a8e6-30a45d882f04" providerId="ADAL" clId="{EAB51A85-9C8E-B645-9452-D3A08F5AD0E7}" dt="2020-07-28T05:24:43.259" v="10785"/>
          <ac:spMkLst>
            <pc:docMk/>
            <pc:sldMk cId="1642116447" sldId="626"/>
            <ac:spMk id="13" creationId="{5DB976A6-B3CB-8949-ADD1-8F086D54ACDF}"/>
          </ac:spMkLst>
        </pc:spChg>
        <pc:spChg chg="add mod">
          <ac:chgData name="Brink, Stephanie" userId="260f4792-137e-4e3c-a8e6-30a45d882f04" providerId="ADAL" clId="{EAB51A85-9C8E-B645-9452-D3A08F5AD0E7}" dt="2020-07-28T05:30:52.238" v="10810" actId="1076"/>
          <ac:spMkLst>
            <pc:docMk/>
            <pc:sldMk cId="1642116447" sldId="626"/>
            <ac:spMk id="20" creationId="{F390709F-84E4-E547-9FDB-9D33422AFA3A}"/>
          </ac:spMkLst>
        </pc:spChg>
        <pc:spChg chg="add mod">
          <ac:chgData name="Brink, Stephanie" userId="260f4792-137e-4e3c-a8e6-30a45d882f04" providerId="ADAL" clId="{EAB51A85-9C8E-B645-9452-D3A08F5AD0E7}" dt="2020-07-28T05:30:52.238" v="10810" actId="1076"/>
          <ac:spMkLst>
            <pc:docMk/>
            <pc:sldMk cId="1642116447" sldId="626"/>
            <ac:spMk id="21" creationId="{37D4C398-3C2A-B743-828B-73CB9BE6ADB7}"/>
          </ac:spMkLst>
        </pc:spChg>
        <pc:spChg chg="add del mod">
          <ac:chgData name="Brink, Stephanie" userId="260f4792-137e-4e3c-a8e6-30a45d882f04" providerId="ADAL" clId="{EAB51A85-9C8E-B645-9452-D3A08F5AD0E7}" dt="2020-07-28T05:32:53.945" v="10819" actId="478"/>
          <ac:spMkLst>
            <pc:docMk/>
            <pc:sldMk cId="1642116447" sldId="626"/>
            <ac:spMk id="25" creationId="{34CDD2BF-464E-5742-B180-918F7F6B17AC}"/>
          </ac:spMkLst>
        </pc:spChg>
        <pc:spChg chg="add del mod">
          <ac:chgData name="Brink, Stephanie" userId="260f4792-137e-4e3c-a8e6-30a45d882f04" providerId="ADAL" clId="{EAB51A85-9C8E-B645-9452-D3A08F5AD0E7}" dt="2020-07-28T05:33:27.531" v="10822" actId="478"/>
          <ac:spMkLst>
            <pc:docMk/>
            <pc:sldMk cId="1642116447" sldId="626"/>
            <ac:spMk id="26" creationId="{4F51E833-D189-DA4B-B00D-4B44DFBE20CB}"/>
          </ac:spMkLst>
        </pc:spChg>
        <pc:spChg chg="add mod">
          <ac:chgData name="Brink, Stephanie" userId="260f4792-137e-4e3c-a8e6-30a45d882f04" providerId="ADAL" clId="{EAB51A85-9C8E-B645-9452-D3A08F5AD0E7}" dt="2020-07-28T21:42:57.284" v="11798" actId="1036"/>
          <ac:spMkLst>
            <pc:docMk/>
            <pc:sldMk cId="1642116447" sldId="626"/>
            <ac:spMk id="27" creationId="{F98FA380-50E5-1846-BC2A-8DD0FA267B64}"/>
          </ac:spMkLst>
        </pc:spChg>
        <pc:spChg chg="add mod">
          <ac:chgData name="Brink, Stephanie" userId="260f4792-137e-4e3c-a8e6-30a45d882f04" providerId="ADAL" clId="{EAB51A85-9C8E-B645-9452-D3A08F5AD0E7}" dt="2020-07-28T21:43:36.156" v="11801" actId="1036"/>
          <ac:spMkLst>
            <pc:docMk/>
            <pc:sldMk cId="1642116447" sldId="626"/>
            <ac:spMk id="28" creationId="{C1FE05DD-0B98-5B4C-9B9E-88CE0E238467}"/>
          </ac:spMkLst>
        </pc:spChg>
        <pc:picChg chg="add mod">
          <ac:chgData name="Brink, Stephanie" userId="260f4792-137e-4e3c-a8e6-30a45d882f04" providerId="ADAL" clId="{EAB51A85-9C8E-B645-9452-D3A08F5AD0E7}" dt="2020-07-28T05:22:33.796" v="10768" actId="1076"/>
          <ac:picMkLst>
            <pc:docMk/>
            <pc:sldMk cId="1642116447" sldId="626"/>
            <ac:picMk id="6" creationId="{6CC4D53C-3CAD-DC4C-87CC-E4ACC516D954}"/>
          </ac:picMkLst>
        </pc:picChg>
        <pc:picChg chg="add del mod modCrop">
          <ac:chgData name="Brink, Stephanie" userId="260f4792-137e-4e3c-a8e6-30a45d882f04" providerId="ADAL" clId="{EAB51A85-9C8E-B645-9452-D3A08F5AD0E7}" dt="2020-07-28T05:24:10.397" v="10784" actId="478"/>
          <ac:picMkLst>
            <pc:docMk/>
            <pc:sldMk cId="1642116447" sldId="626"/>
            <ac:picMk id="8" creationId="{DA21D563-BED6-144E-A647-3B8A9926620D}"/>
          </ac:picMkLst>
        </pc:picChg>
        <pc:picChg chg="add del mod">
          <ac:chgData name="Brink, Stephanie" userId="260f4792-137e-4e3c-a8e6-30a45d882f04" providerId="ADAL" clId="{EAB51A85-9C8E-B645-9452-D3A08F5AD0E7}" dt="2020-07-28T05:22:34.633" v="10769" actId="478"/>
          <ac:picMkLst>
            <pc:docMk/>
            <pc:sldMk cId="1642116447" sldId="626"/>
            <ac:picMk id="9" creationId="{1876EEFC-5026-3844-896B-E4BFD6A7A48B}"/>
          </ac:picMkLst>
        </pc:picChg>
        <pc:picChg chg="add del mod">
          <ac:chgData name="Brink, Stephanie" userId="260f4792-137e-4e3c-a8e6-30a45d882f04" providerId="ADAL" clId="{EAB51A85-9C8E-B645-9452-D3A08F5AD0E7}" dt="2020-07-28T05:32:45.710" v="10817" actId="478"/>
          <ac:picMkLst>
            <pc:docMk/>
            <pc:sldMk cId="1642116447" sldId="626"/>
            <ac:picMk id="15" creationId="{E4B2D55F-9C8C-2C49-9A03-06F0A0EDD959}"/>
          </ac:picMkLst>
        </pc:picChg>
        <pc:picChg chg="add mod">
          <ac:chgData name="Brink, Stephanie" userId="260f4792-137e-4e3c-a8e6-30a45d882f04" providerId="ADAL" clId="{EAB51A85-9C8E-B645-9452-D3A08F5AD0E7}" dt="2020-07-28T21:43:26.148" v="11799" actId="1076"/>
          <ac:picMkLst>
            <pc:docMk/>
            <pc:sldMk cId="1642116447" sldId="626"/>
            <ac:picMk id="16" creationId="{0C5A9A30-4A52-9042-BC64-FE94B20CD8DF}"/>
          </ac:picMkLst>
        </pc:picChg>
        <pc:picChg chg="add mod">
          <ac:chgData name="Brink, Stephanie" userId="260f4792-137e-4e3c-a8e6-30a45d882f04" providerId="ADAL" clId="{EAB51A85-9C8E-B645-9452-D3A08F5AD0E7}" dt="2020-07-28T21:43:33.186" v="11800" actId="1076"/>
          <ac:picMkLst>
            <pc:docMk/>
            <pc:sldMk cId="1642116447" sldId="626"/>
            <ac:picMk id="17" creationId="{D11F1767-975E-7C45-8C84-C27DC12C84C4}"/>
          </ac:picMkLst>
        </pc:picChg>
        <pc:picChg chg="add mod">
          <ac:chgData name="Brink, Stephanie" userId="260f4792-137e-4e3c-a8e6-30a45d882f04" providerId="ADAL" clId="{EAB51A85-9C8E-B645-9452-D3A08F5AD0E7}" dt="2020-07-28T05:34:41.766" v="10828" actId="1035"/>
          <ac:picMkLst>
            <pc:docMk/>
            <pc:sldMk cId="1642116447" sldId="626"/>
            <ac:picMk id="19" creationId="{44B38BFA-AC47-3941-BAD4-B6619E6385A1}"/>
          </ac:picMkLst>
        </pc:picChg>
        <pc:picChg chg="add mod">
          <ac:chgData name="Brink, Stephanie" userId="260f4792-137e-4e3c-a8e6-30a45d882f04" providerId="ADAL" clId="{EAB51A85-9C8E-B645-9452-D3A08F5AD0E7}" dt="2020-07-28T05:32:50.239" v="10818" actId="1076"/>
          <ac:picMkLst>
            <pc:docMk/>
            <pc:sldMk cId="1642116447" sldId="626"/>
            <ac:picMk id="23" creationId="{2BD40E46-1B7B-8143-9381-B0412CF1ECC5}"/>
          </ac:picMkLst>
        </pc:picChg>
      </pc:sldChg>
      <pc:sldChg chg="add del">
        <pc:chgData name="Brink, Stephanie" userId="260f4792-137e-4e3c-a8e6-30a45d882f04" providerId="ADAL" clId="{EAB51A85-9C8E-B645-9452-D3A08F5AD0E7}" dt="2020-07-28T05:54:40.912" v="10840" actId="2696"/>
        <pc:sldMkLst>
          <pc:docMk/>
          <pc:sldMk cId="37663438" sldId="627"/>
        </pc:sldMkLst>
      </pc:sldChg>
      <pc:sldChg chg="addSp delSp modSp add mod">
        <pc:chgData name="Brink, Stephanie" userId="260f4792-137e-4e3c-a8e6-30a45d882f04" providerId="ADAL" clId="{EAB51A85-9C8E-B645-9452-D3A08F5AD0E7}" dt="2020-07-29T16:42:04.647" v="12714" actId="14100"/>
        <pc:sldMkLst>
          <pc:docMk/>
          <pc:sldMk cId="3524731445" sldId="627"/>
        </pc:sldMkLst>
        <pc:spChg chg="mod">
          <ac:chgData name="Brink, Stephanie" userId="260f4792-137e-4e3c-a8e6-30a45d882f04" providerId="ADAL" clId="{EAB51A85-9C8E-B645-9452-D3A08F5AD0E7}" dt="2020-07-28T21:41:15.126" v="11683" actId="20577"/>
          <ac:spMkLst>
            <pc:docMk/>
            <pc:sldMk cId="3524731445" sldId="627"/>
            <ac:spMk id="2" creationId="{29893330-3291-B541-B41D-C40AFD4B24F4}"/>
          </ac:spMkLst>
        </pc:spChg>
        <pc:spChg chg="add del mod">
          <ac:chgData name="Brink, Stephanie" userId="260f4792-137e-4e3c-a8e6-30a45d882f04" providerId="ADAL" clId="{EAB51A85-9C8E-B645-9452-D3A08F5AD0E7}" dt="2020-07-28T06:15:51.485" v="11043" actId="478"/>
          <ac:spMkLst>
            <pc:docMk/>
            <pc:sldMk cId="3524731445" sldId="627"/>
            <ac:spMk id="13" creationId="{C707CCA3-5B0F-2D49-BCBD-51DB05B20F92}"/>
          </ac:spMkLst>
        </pc:spChg>
        <pc:spChg chg="add del mod">
          <ac:chgData name="Brink, Stephanie" userId="260f4792-137e-4e3c-a8e6-30a45d882f04" providerId="ADAL" clId="{EAB51A85-9C8E-B645-9452-D3A08F5AD0E7}" dt="2020-07-28T23:52:47.676" v="12036" actId="478"/>
          <ac:spMkLst>
            <pc:docMk/>
            <pc:sldMk cId="3524731445" sldId="627"/>
            <ac:spMk id="28" creationId="{3B994D6A-EA9B-6E48-8F4F-C0B4A68087F2}"/>
          </ac:spMkLst>
        </pc:spChg>
        <pc:picChg chg="add mod">
          <ac:chgData name="Brink, Stephanie" userId="260f4792-137e-4e3c-a8e6-30a45d882f04" providerId="ADAL" clId="{EAB51A85-9C8E-B645-9452-D3A08F5AD0E7}" dt="2020-07-29T16:41:57.362" v="12712" actId="1076"/>
          <ac:picMkLst>
            <pc:docMk/>
            <pc:sldMk cId="3524731445" sldId="627"/>
            <ac:picMk id="4" creationId="{DFDC30A0-EC0F-E14B-ACD7-6602F6633D73}"/>
          </ac:picMkLst>
        </pc:picChg>
        <pc:picChg chg="add mod">
          <ac:chgData name="Brink, Stephanie" userId="260f4792-137e-4e3c-a8e6-30a45d882f04" providerId="ADAL" clId="{EAB51A85-9C8E-B645-9452-D3A08F5AD0E7}" dt="2020-07-29T16:41:54.927" v="12711" actId="1076"/>
          <ac:picMkLst>
            <pc:docMk/>
            <pc:sldMk cId="3524731445" sldId="627"/>
            <ac:picMk id="6" creationId="{73476A4C-802C-A147-86A5-08889CAA797C}"/>
          </ac:picMkLst>
        </pc:picChg>
        <pc:picChg chg="add mod">
          <ac:chgData name="Brink, Stephanie" userId="260f4792-137e-4e3c-a8e6-30a45d882f04" providerId="ADAL" clId="{EAB51A85-9C8E-B645-9452-D3A08F5AD0E7}" dt="2020-07-28T06:18:20.677" v="11074" actId="1076"/>
          <ac:picMkLst>
            <pc:docMk/>
            <pc:sldMk cId="3524731445" sldId="627"/>
            <ac:picMk id="11" creationId="{FBD3BE33-B4F9-2D4C-B5A9-3571A5C8B6B6}"/>
          </ac:picMkLst>
        </pc:picChg>
        <pc:picChg chg="del">
          <ac:chgData name="Brink, Stephanie" userId="260f4792-137e-4e3c-a8e6-30a45d882f04" providerId="ADAL" clId="{EAB51A85-9C8E-B645-9452-D3A08F5AD0E7}" dt="2020-07-28T05:55:33.091" v="10852" actId="478"/>
          <ac:picMkLst>
            <pc:docMk/>
            <pc:sldMk cId="3524731445" sldId="627"/>
            <ac:picMk id="17" creationId="{B521A653-3C71-5247-A366-207CD9C362C8}"/>
          </ac:picMkLst>
        </pc:picChg>
        <pc:picChg chg="del">
          <ac:chgData name="Brink, Stephanie" userId="260f4792-137e-4e3c-a8e6-30a45d882f04" providerId="ADAL" clId="{EAB51A85-9C8E-B645-9452-D3A08F5AD0E7}" dt="2020-07-28T05:55:13.639" v="10846" actId="478"/>
          <ac:picMkLst>
            <pc:docMk/>
            <pc:sldMk cId="3524731445" sldId="627"/>
            <ac:picMk id="18" creationId="{C3F6296C-9839-1F42-991D-1CA656DDDFF9}"/>
          </ac:picMkLst>
        </pc:picChg>
        <pc:picChg chg="add del mod">
          <ac:chgData name="Brink, Stephanie" userId="260f4792-137e-4e3c-a8e6-30a45d882f04" providerId="ADAL" clId="{EAB51A85-9C8E-B645-9452-D3A08F5AD0E7}" dt="2020-07-28T06:17:48.147" v="11065"/>
          <ac:picMkLst>
            <pc:docMk/>
            <pc:sldMk cId="3524731445" sldId="627"/>
            <ac:picMk id="25" creationId="{50F38BF6-6EFA-A843-8B2C-3F2C3C28CCEA}"/>
          </ac:picMkLst>
        </pc:picChg>
        <pc:picChg chg="add del mod">
          <ac:chgData name="Brink, Stephanie" userId="260f4792-137e-4e3c-a8e6-30a45d882f04" providerId="ADAL" clId="{EAB51A85-9C8E-B645-9452-D3A08F5AD0E7}" dt="2020-07-28T06:18:53.739" v="11081"/>
          <ac:picMkLst>
            <pc:docMk/>
            <pc:sldMk cId="3524731445" sldId="627"/>
            <ac:picMk id="29" creationId="{CED5D878-7F30-CB43-94D3-7A7C5BC95BB4}"/>
          </ac:picMkLst>
        </pc:picChg>
        <pc:picChg chg="del">
          <ac:chgData name="Brink, Stephanie" userId="260f4792-137e-4e3c-a8e6-30a45d882f04" providerId="ADAL" clId="{EAB51A85-9C8E-B645-9452-D3A08F5AD0E7}" dt="2020-07-28T06:15:45.383" v="11041" actId="478"/>
          <ac:picMkLst>
            <pc:docMk/>
            <pc:sldMk cId="3524731445" sldId="627"/>
            <ac:picMk id="39" creationId="{DACB3C9C-C45A-7348-A4FD-DC2F6CEA724D}"/>
          </ac:picMkLst>
        </pc:picChg>
        <pc:cxnChg chg="mod">
          <ac:chgData name="Brink, Stephanie" userId="260f4792-137e-4e3c-a8e6-30a45d882f04" providerId="ADAL" clId="{EAB51A85-9C8E-B645-9452-D3A08F5AD0E7}" dt="2020-07-29T16:42:00.041" v="12713" actId="14100"/>
          <ac:cxnSpMkLst>
            <pc:docMk/>
            <pc:sldMk cId="3524731445" sldId="627"/>
            <ac:cxnSpMk id="22" creationId="{39C55110-9E13-4B47-B785-B1134BF6D6F2}"/>
          </ac:cxnSpMkLst>
        </pc:cxnChg>
        <pc:cxnChg chg="mod">
          <ac:chgData name="Brink, Stephanie" userId="260f4792-137e-4e3c-a8e6-30a45d882f04" providerId="ADAL" clId="{EAB51A85-9C8E-B645-9452-D3A08F5AD0E7}" dt="2020-07-29T16:42:04.647" v="12714" actId="14100"/>
          <ac:cxnSpMkLst>
            <pc:docMk/>
            <pc:sldMk cId="3524731445" sldId="627"/>
            <ac:cxnSpMk id="24" creationId="{C02CACDA-80A8-9741-9FD1-D365F6DCE997}"/>
          </ac:cxnSpMkLst>
        </pc:cxnChg>
      </pc:sldChg>
      <pc:sldChg chg="addSp delSp modSp add mod">
        <pc:chgData name="Brink, Stephanie" userId="260f4792-137e-4e3c-a8e6-30a45d882f04" providerId="ADAL" clId="{EAB51A85-9C8E-B645-9452-D3A08F5AD0E7}" dt="2020-07-28T23:55:14.776" v="12043" actId="1076"/>
        <pc:sldMkLst>
          <pc:docMk/>
          <pc:sldMk cId="467535380" sldId="628"/>
        </pc:sldMkLst>
        <pc:spChg chg="mod">
          <ac:chgData name="Brink, Stephanie" userId="260f4792-137e-4e3c-a8e6-30a45d882f04" providerId="ADAL" clId="{EAB51A85-9C8E-B645-9452-D3A08F5AD0E7}" dt="2020-07-28T21:41:55.767" v="11754" actId="2711"/>
          <ac:spMkLst>
            <pc:docMk/>
            <pc:sldMk cId="467535380" sldId="628"/>
            <ac:spMk id="2" creationId="{9055EB41-B4C9-4941-A360-41FC9B026185}"/>
          </ac:spMkLst>
        </pc:spChg>
        <pc:picChg chg="add del mod">
          <ac:chgData name="Brink, Stephanie" userId="260f4792-137e-4e3c-a8e6-30a45d882f04" providerId="ADAL" clId="{EAB51A85-9C8E-B645-9452-D3A08F5AD0E7}" dt="2020-07-28T05:57:25.671" v="10896" actId="478"/>
          <ac:picMkLst>
            <pc:docMk/>
            <pc:sldMk cId="467535380" sldId="628"/>
            <ac:picMk id="4" creationId="{011768B1-7EF7-8846-9F70-0DC3151D3DA0}"/>
          </ac:picMkLst>
        </pc:picChg>
        <pc:picChg chg="add mod">
          <ac:chgData name="Brink, Stephanie" userId="260f4792-137e-4e3c-a8e6-30a45d882f04" providerId="ADAL" clId="{EAB51A85-9C8E-B645-9452-D3A08F5AD0E7}" dt="2020-07-28T23:55:14.776" v="12043" actId="1076"/>
          <ac:picMkLst>
            <pc:docMk/>
            <pc:sldMk cId="467535380" sldId="628"/>
            <ac:picMk id="6" creationId="{3FD8ABEA-7B65-944D-98E6-5F6E38DABF0E}"/>
          </ac:picMkLst>
        </pc:picChg>
        <pc:picChg chg="add mod">
          <ac:chgData name="Brink, Stephanie" userId="260f4792-137e-4e3c-a8e6-30a45d882f04" providerId="ADAL" clId="{EAB51A85-9C8E-B645-9452-D3A08F5AD0E7}" dt="2020-07-28T23:55:14.776" v="12043" actId="1076"/>
          <ac:picMkLst>
            <pc:docMk/>
            <pc:sldMk cId="467535380" sldId="628"/>
            <ac:picMk id="7" creationId="{307AF925-5144-714F-BF62-72C70707ABED}"/>
          </ac:picMkLst>
        </pc:picChg>
        <pc:picChg chg="add mod">
          <ac:chgData name="Brink, Stephanie" userId="260f4792-137e-4e3c-a8e6-30a45d882f04" providerId="ADAL" clId="{EAB51A85-9C8E-B645-9452-D3A08F5AD0E7}" dt="2020-07-28T06:17:33.247" v="11061" actId="1076"/>
          <ac:picMkLst>
            <pc:docMk/>
            <pc:sldMk cId="467535380" sldId="628"/>
            <ac:picMk id="9" creationId="{6B3D92C2-42B6-6248-A38A-AD7355FEE39D}"/>
          </ac:picMkLst>
        </pc:picChg>
        <pc:picChg chg="mod">
          <ac:chgData name="Brink, Stephanie" userId="260f4792-137e-4e3c-a8e6-30a45d882f04" providerId="ADAL" clId="{EAB51A85-9C8E-B645-9452-D3A08F5AD0E7}" dt="2020-07-28T23:55:14.776" v="12043" actId="1076"/>
          <ac:picMkLst>
            <pc:docMk/>
            <pc:sldMk cId="467535380" sldId="628"/>
            <ac:picMk id="18" creationId="{4CCFF0D8-32C1-6147-BB6C-4B17DADF44B7}"/>
          </ac:picMkLst>
        </pc:picChg>
        <pc:picChg chg="del">
          <ac:chgData name="Brink, Stephanie" userId="260f4792-137e-4e3c-a8e6-30a45d882f04" providerId="ADAL" clId="{EAB51A85-9C8E-B645-9452-D3A08F5AD0E7}" dt="2020-07-28T05:56:34.278" v="10867" actId="478"/>
          <ac:picMkLst>
            <pc:docMk/>
            <pc:sldMk cId="467535380" sldId="628"/>
            <ac:picMk id="21" creationId="{3D14ADFC-CDFD-3740-9FAF-52423E0BB07E}"/>
          </ac:picMkLst>
        </pc:picChg>
        <pc:picChg chg="del">
          <ac:chgData name="Brink, Stephanie" userId="260f4792-137e-4e3c-a8e6-30a45d882f04" providerId="ADAL" clId="{EAB51A85-9C8E-B645-9452-D3A08F5AD0E7}" dt="2020-07-28T05:57:37.062" v="10899" actId="478"/>
          <ac:picMkLst>
            <pc:docMk/>
            <pc:sldMk cId="467535380" sldId="628"/>
            <ac:picMk id="23" creationId="{3E476801-5FCB-D347-AA67-DF2974EF030A}"/>
          </ac:picMkLst>
        </pc:picChg>
        <pc:picChg chg="del">
          <ac:chgData name="Brink, Stephanie" userId="260f4792-137e-4e3c-a8e6-30a45d882f04" providerId="ADAL" clId="{EAB51A85-9C8E-B645-9452-D3A08F5AD0E7}" dt="2020-07-28T06:17:19.073" v="11058" actId="478"/>
          <ac:picMkLst>
            <pc:docMk/>
            <pc:sldMk cId="467535380" sldId="628"/>
            <ac:picMk id="25" creationId="{225E7CB0-B185-BD49-BB51-2563DC04DE89}"/>
          </ac:picMkLst>
        </pc:picChg>
      </pc:sldChg>
      <pc:sldChg chg="addSp delSp modSp add mod modAnim">
        <pc:chgData name="Brink, Stephanie" userId="260f4792-137e-4e3c-a8e6-30a45d882f04" providerId="ADAL" clId="{EAB51A85-9C8E-B645-9452-D3A08F5AD0E7}" dt="2020-07-29T05:39:24.980" v="12372" actId="14100"/>
        <pc:sldMkLst>
          <pc:docMk/>
          <pc:sldMk cId="3413998539" sldId="629"/>
        </pc:sldMkLst>
        <pc:spChg chg="mod">
          <ac:chgData name="Brink, Stephanie" userId="260f4792-137e-4e3c-a8e6-30a45d882f04" providerId="ADAL" clId="{EAB51A85-9C8E-B645-9452-D3A08F5AD0E7}" dt="2020-07-28T21:42:14.619" v="11792" actId="20577"/>
          <ac:spMkLst>
            <pc:docMk/>
            <pc:sldMk cId="3413998539" sldId="629"/>
            <ac:spMk id="2" creationId="{B135019C-EA4A-884D-9D44-86937D59B687}"/>
          </ac:spMkLst>
        </pc:spChg>
        <pc:spChg chg="mod">
          <ac:chgData name="Brink, Stephanie" userId="260f4792-137e-4e3c-a8e6-30a45d882f04" providerId="ADAL" clId="{EAB51A85-9C8E-B645-9452-D3A08F5AD0E7}" dt="2020-07-28T06:11:36.598" v="11022" actId="1076"/>
          <ac:spMkLst>
            <pc:docMk/>
            <pc:sldMk cId="3413998539" sldId="629"/>
            <ac:spMk id="20" creationId="{F390709F-84E4-E547-9FDB-9D33422AFA3A}"/>
          </ac:spMkLst>
        </pc:spChg>
        <pc:spChg chg="mod">
          <ac:chgData name="Brink, Stephanie" userId="260f4792-137e-4e3c-a8e6-30a45d882f04" providerId="ADAL" clId="{EAB51A85-9C8E-B645-9452-D3A08F5AD0E7}" dt="2020-07-28T06:11:47.822" v="11034" actId="1076"/>
          <ac:spMkLst>
            <pc:docMk/>
            <pc:sldMk cId="3413998539" sldId="629"/>
            <ac:spMk id="21" creationId="{37D4C398-3C2A-B743-828B-73CB9BE6ADB7}"/>
          </ac:spMkLst>
        </pc:spChg>
        <pc:spChg chg="del">
          <ac:chgData name="Brink, Stephanie" userId="260f4792-137e-4e3c-a8e6-30a45d882f04" providerId="ADAL" clId="{EAB51A85-9C8E-B645-9452-D3A08F5AD0E7}" dt="2020-07-28T05:59:15.317" v="10912" actId="478"/>
          <ac:spMkLst>
            <pc:docMk/>
            <pc:sldMk cId="3413998539" sldId="629"/>
            <ac:spMk id="27" creationId="{F98FA380-50E5-1846-BC2A-8DD0FA267B64}"/>
          </ac:spMkLst>
        </pc:spChg>
        <pc:spChg chg="del">
          <ac:chgData name="Brink, Stephanie" userId="260f4792-137e-4e3c-a8e6-30a45d882f04" providerId="ADAL" clId="{EAB51A85-9C8E-B645-9452-D3A08F5AD0E7}" dt="2020-07-28T05:59:17.414" v="10914" actId="478"/>
          <ac:spMkLst>
            <pc:docMk/>
            <pc:sldMk cId="3413998539" sldId="629"/>
            <ac:spMk id="28" creationId="{C1FE05DD-0B98-5B4C-9B9E-88CE0E238467}"/>
          </ac:spMkLst>
        </pc:spChg>
        <pc:spChg chg="add del mod">
          <ac:chgData name="Brink, Stephanie" userId="260f4792-137e-4e3c-a8e6-30a45d882f04" providerId="ADAL" clId="{EAB51A85-9C8E-B645-9452-D3A08F5AD0E7}" dt="2020-07-28T06:18:48.653" v="11079" actId="478"/>
          <ac:spMkLst>
            <pc:docMk/>
            <pc:sldMk cId="3413998539" sldId="629"/>
            <ac:spMk id="32" creationId="{6636C786-9BD2-0349-A776-849A005F514C}"/>
          </ac:spMkLst>
        </pc:spChg>
        <pc:spChg chg="add mod">
          <ac:chgData name="Brink, Stephanie" userId="260f4792-137e-4e3c-a8e6-30a45d882f04" providerId="ADAL" clId="{EAB51A85-9C8E-B645-9452-D3A08F5AD0E7}" dt="2020-07-28T06:20:00.455" v="11105" actId="14100"/>
          <ac:spMkLst>
            <pc:docMk/>
            <pc:sldMk cId="3413998539" sldId="629"/>
            <ac:spMk id="37" creationId="{A10C1377-C1A6-B847-B95B-12C54AAFD257}"/>
          </ac:spMkLst>
        </pc:spChg>
        <pc:spChg chg="add mod">
          <ac:chgData name="Brink, Stephanie" userId="260f4792-137e-4e3c-a8e6-30a45d882f04" providerId="ADAL" clId="{EAB51A85-9C8E-B645-9452-D3A08F5AD0E7}" dt="2020-07-28T21:40:10.171" v="11575" actId="1035"/>
          <ac:spMkLst>
            <pc:docMk/>
            <pc:sldMk cId="3413998539" sldId="629"/>
            <ac:spMk id="38" creationId="{89D8B633-5FC4-B741-9FD6-F435401574F7}"/>
          </ac:spMkLst>
        </pc:spChg>
        <pc:spChg chg="add mod">
          <ac:chgData name="Brink, Stephanie" userId="260f4792-137e-4e3c-a8e6-30a45d882f04" providerId="ADAL" clId="{EAB51A85-9C8E-B645-9452-D3A08F5AD0E7}" dt="2020-07-28T21:40:11.450" v="11576" actId="1036"/>
          <ac:spMkLst>
            <pc:docMk/>
            <pc:sldMk cId="3413998539" sldId="629"/>
            <ac:spMk id="39" creationId="{C3EC2DD3-0B79-EF47-8340-0B86A50BC932}"/>
          </ac:spMkLst>
        </pc:spChg>
        <pc:picChg chg="add del mod">
          <ac:chgData name="Brink, Stephanie" userId="260f4792-137e-4e3c-a8e6-30a45d882f04" providerId="ADAL" clId="{EAB51A85-9C8E-B645-9452-D3A08F5AD0E7}" dt="2020-07-28T06:04:08.773" v="10933" actId="478"/>
          <ac:picMkLst>
            <pc:docMk/>
            <pc:sldMk cId="3413998539" sldId="629"/>
            <ac:picMk id="4" creationId="{2975A269-D6F1-3B42-8D74-CE07D96F037C}"/>
          </ac:picMkLst>
        </pc:picChg>
        <pc:picChg chg="del mod">
          <ac:chgData name="Brink, Stephanie" userId="260f4792-137e-4e3c-a8e6-30a45d882f04" providerId="ADAL" clId="{EAB51A85-9C8E-B645-9452-D3A08F5AD0E7}" dt="2020-07-28T06:18:44.998" v="11078" actId="478"/>
          <ac:picMkLst>
            <pc:docMk/>
            <pc:sldMk cId="3413998539" sldId="629"/>
            <ac:picMk id="6" creationId="{6CC4D53C-3CAD-DC4C-87CC-E4ACC516D954}"/>
          </ac:picMkLst>
        </pc:picChg>
        <pc:picChg chg="add del mod">
          <ac:chgData name="Brink, Stephanie" userId="260f4792-137e-4e3c-a8e6-30a45d882f04" providerId="ADAL" clId="{EAB51A85-9C8E-B645-9452-D3A08F5AD0E7}" dt="2020-07-28T06:08:48.994" v="10954" actId="478"/>
          <ac:picMkLst>
            <pc:docMk/>
            <pc:sldMk cId="3413998539" sldId="629"/>
            <ac:picMk id="7" creationId="{B269B847-BEAF-E542-9F62-8CE03E976FF1}"/>
          </ac:picMkLst>
        </pc:picChg>
        <pc:picChg chg="add del mod">
          <ac:chgData name="Brink, Stephanie" userId="260f4792-137e-4e3c-a8e6-30a45d882f04" providerId="ADAL" clId="{EAB51A85-9C8E-B645-9452-D3A08F5AD0E7}" dt="2020-07-28T06:09:17.821" v="10960" actId="478"/>
          <ac:picMkLst>
            <pc:docMk/>
            <pc:sldMk cId="3413998539" sldId="629"/>
            <ac:picMk id="9" creationId="{05F2EED0-F126-D44B-890E-72270CD1D50D}"/>
          </ac:picMkLst>
        </pc:picChg>
        <pc:picChg chg="add del mod">
          <ac:chgData name="Brink, Stephanie" userId="260f4792-137e-4e3c-a8e6-30a45d882f04" providerId="ADAL" clId="{EAB51A85-9C8E-B645-9452-D3A08F5AD0E7}" dt="2020-07-28T06:04:07.923" v="10932" actId="21"/>
          <ac:picMkLst>
            <pc:docMk/>
            <pc:sldMk cId="3413998539" sldId="629"/>
            <ac:picMk id="11" creationId="{631BE41A-0BF7-B345-BF3A-E45BEC5D9CF8}"/>
          </ac:picMkLst>
        </pc:picChg>
        <pc:picChg chg="add del mod">
          <ac:chgData name="Brink, Stephanie" userId="260f4792-137e-4e3c-a8e6-30a45d882f04" providerId="ADAL" clId="{EAB51A85-9C8E-B645-9452-D3A08F5AD0E7}" dt="2020-07-28T06:06:16.392" v="10939" actId="21"/>
          <ac:picMkLst>
            <pc:docMk/>
            <pc:sldMk cId="3413998539" sldId="629"/>
            <ac:picMk id="13" creationId="{09A614AD-AEF8-D341-AFFB-ED86B510D32D}"/>
          </ac:picMkLst>
        </pc:picChg>
        <pc:picChg chg="add del mod">
          <ac:chgData name="Brink, Stephanie" userId="260f4792-137e-4e3c-a8e6-30a45d882f04" providerId="ADAL" clId="{EAB51A85-9C8E-B645-9452-D3A08F5AD0E7}" dt="2020-07-28T06:08:48.187" v="10953" actId="21"/>
          <ac:picMkLst>
            <pc:docMk/>
            <pc:sldMk cId="3413998539" sldId="629"/>
            <ac:picMk id="15" creationId="{5C2A3EEC-C0F8-D943-843B-35463E75B595}"/>
          </ac:picMkLst>
        </pc:picChg>
        <pc:picChg chg="del">
          <ac:chgData name="Brink, Stephanie" userId="260f4792-137e-4e3c-a8e6-30a45d882f04" providerId="ADAL" clId="{EAB51A85-9C8E-B645-9452-D3A08F5AD0E7}" dt="2020-07-28T05:59:16.228" v="10913" actId="478"/>
          <ac:picMkLst>
            <pc:docMk/>
            <pc:sldMk cId="3413998539" sldId="629"/>
            <ac:picMk id="16" creationId="{0C5A9A30-4A52-9042-BC64-FE94B20CD8DF}"/>
          </ac:picMkLst>
        </pc:picChg>
        <pc:picChg chg="del">
          <ac:chgData name="Brink, Stephanie" userId="260f4792-137e-4e3c-a8e6-30a45d882f04" providerId="ADAL" clId="{EAB51A85-9C8E-B645-9452-D3A08F5AD0E7}" dt="2020-07-28T05:59:18.624" v="10915" actId="478"/>
          <ac:picMkLst>
            <pc:docMk/>
            <pc:sldMk cId="3413998539" sldId="629"/>
            <ac:picMk id="17" creationId="{D11F1767-975E-7C45-8C84-C27DC12C84C4}"/>
          </ac:picMkLst>
        </pc:picChg>
        <pc:picChg chg="del">
          <ac:chgData name="Brink, Stephanie" userId="260f4792-137e-4e3c-a8e6-30a45d882f04" providerId="ADAL" clId="{EAB51A85-9C8E-B645-9452-D3A08F5AD0E7}" dt="2020-07-28T05:59:41.156" v="10921" actId="478"/>
          <ac:picMkLst>
            <pc:docMk/>
            <pc:sldMk cId="3413998539" sldId="629"/>
            <ac:picMk id="19" creationId="{44B38BFA-AC47-3941-BAD4-B6619E6385A1}"/>
          </ac:picMkLst>
        </pc:picChg>
        <pc:picChg chg="add del mod">
          <ac:chgData name="Brink, Stephanie" userId="260f4792-137e-4e3c-a8e6-30a45d882f04" providerId="ADAL" clId="{EAB51A85-9C8E-B645-9452-D3A08F5AD0E7}" dt="2020-07-28T06:06:17.238" v="10940" actId="478"/>
          <ac:picMkLst>
            <pc:docMk/>
            <pc:sldMk cId="3413998539" sldId="629"/>
            <ac:picMk id="22" creationId="{D3147ACD-DF22-B54F-9927-3BACCB035C16}"/>
          </ac:picMkLst>
        </pc:picChg>
        <pc:picChg chg="mod">
          <ac:chgData name="Brink, Stephanie" userId="260f4792-137e-4e3c-a8e6-30a45d882f04" providerId="ADAL" clId="{EAB51A85-9C8E-B645-9452-D3A08F5AD0E7}" dt="2020-07-28T06:10:36.907" v="10972" actId="1076"/>
          <ac:picMkLst>
            <pc:docMk/>
            <pc:sldMk cId="3413998539" sldId="629"/>
            <ac:picMk id="23" creationId="{2BD40E46-1B7B-8143-9381-B0412CF1ECC5}"/>
          </ac:picMkLst>
        </pc:picChg>
        <pc:picChg chg="add mod">
          <ac:chgData name="Brink, Stephanie" userId="260f4792-137e-4e3c-a8e6-30a45d882f04" providerId="ADAL" clId="{EAB51A85-9C8E-B645-9452-D3A08F5AD0E7}" dt="2020-07-28T06:20:26.372" v="11114" actId="14100"/>
          <ac:picMkLst>
            <pc:docMk/>
            <pc:sldMk cId="3413998539" sldId="629"/>
            <ac:picMk id="24" creationId="{C0A016BD-D839-704A-9AE9-3CC5CE0F43F8}"/>
          </ac:picMkLst>
        </pc:picChg>
        <pc:picChg chg="add mod">
          <ac:chgData name="Brink, Stephanie" userId="260f4792-137e-4e3c-a8e6-30a45d882f04" providerId="ADAL" clId="{EAB51A85-9C8E-B645-9452-D3A08F5AD0E7}" dt="2020-07-28T06:11:50.092" v="11035" actId="1076"/>
          <ac:picMkLst>
            <pc:docMk/>
            <pc:sldMk cId="3413998539" sldId="629"/>
            <ac:picMk id="25" creationId="{19382426-6CD8-284E-A415-2B249A65385F}"/>
          </ac:picMkLst>
        </pc:picChg>
        <pc:picChg chg="add mod">
          <ac:chgData name="Brink, Stephanie" userId="260f4792-137e-4e3c-a8e6-30a45d882f04" providerId="ADAL" clId="{EAB51A85-9C8E-B645-9452-D3A08F5AD0E7}" dt="2020-07-28T06:11:42.568" v="11033" actId="1076"/>
          <ac:picMkLst>
            <pc:docMk/>
            <pc:sldMk cId="3413998539" sldId="629"/>
            <ac:picMk id="26" creationId="{FAB712EF-AB0B-4C44-8BBE-35F6DA6F8937}"/>
          </ac:picMkLst>
        </pc:picChg>
        <pc:picChg chg="add mod">
          <ac:chgData name="Brink, Stephanie" userId="260f4792-137e-4e3c-a8e6-30a45d882f04" providerId="ADAL" clId="{EAB51A85-9C8E-B645-9452-D3A08F5AD0E7}" dt="2020-07-29T05:39:24.980" v="12372" actId="14100"/>
          <ac:picMkLst>
            <pc:docMk/>
            <pc:sldMk cId="3413998539" sldId="629"/>
            <ac:picMk id="30" creationId="{97038D54-8803-054F-929C-0502EE3AD404}"/>
          </ac:picMkLst>
        </pc:picChg>
        <pc:picChg chg="add del mod">
          <ac:chgData name="Brink, Stephanie" userId="260f4792-137e-4e3c-a8e6-30a45d882f04" providerId="ADAL" clId="{EAB51A85-9C8E-B645-9452-D3A08F5AD0E7}" dt="2020-07-28T06:18:59.320" v="11085" actId="21"/>
          <ac:picMkLst>
            <pc:docMk/>
            <pc:sldMk cId="3413998539" sldId="629"/>
            <ac:picMk id="33" creationId="{2D13274C-12DE-384A-B8BE-7F49C0FE6134}"/>
          </ac:picMkLst>
        </pc:picChg>
        <pc:picChg chg="add del mod">
          <ac:chgData name="Brink, Stephanie" userId="260f4792-137e-4e3c-a8e6-30a45d882f04" providerId="ADAL" clId="{EAB51A85-9C8E-B645-9452-D3A08F5AD0E7}" dt="2020-07-28T06:19:10.800" v="11090" actId="21"/>
          <ac:picMkLst>
            <pc:docMk/>
            <pc:sldMk cId="3413998539" sldId="629"/>
            <ac:picMk id="34" creationId="{6F7887F9-4BAC-8646-866B-76DA7BF17A25}"/>
          </ac:picMkLst>
        </pc:picChg>
        <pc:picChg chg="add del mod">
          <ac:chgData name="Brink, Stephanie" userId="260f4792-137e-4e3c-a8e6-30a45d882f04" providerId="ADAL" clId="{EAB51A85-9C8E-B645-9452-D3A08F5AD0E7}" dt="2020-07-28T06:19:16.927" v="11096" actId="21"/>
          <ac:picMkLst>
            <pc:docMk/>
            <pc:sldMk cId="3413998539" sldId="629"/>
            <ac:picMk id="35" creationId="{895CC436-27DD-7F4B-BC5C-9FF7C59EB473}"/>
          </ac:picMkLst>
        </pc:picChg>
        <pc:picChg chg="add del mod">
          <ac:chgData name="Brink, Stephanie" userId="260f4792-137e-4e3c-a8e6-30a45d882f04" providerId="ADAL" clId="{EAB51A85-9C8E-B645-9452-D3A08F5AD0E7}" dt="2020-07-28T06:19:21.367" v="11099" actId="21"/>
          <ac:picMkLst>
            <pc:docMk/>
            <pc:sldMk cId="3413998539" sldId="629"/>
            <ac:picMk id="36" creationId="{45549600-CC43-BB4B-B2EF-6B61650E1691}"/>
          </ac:picMkLst>
        </pc:picChg>
      </pc:sldChg>
      <pc:sldChg chg="addSp delSp modSp add mod modClrScheme chgLayout">
        <pc:chgData name="Brink, Stephanie" userId="260f4792-137e-4e3c-a8e6-30a45d882f04" providerId="ADAL" clId="{EAB51A85-9C8E-B645-9452-D3A08F5AD0E7}" dt="2020-07-29T05:41:00.724" v="12431" actId="20577"/>
        <pc:sldMkLst>
          <pc:docMk/>
          <pc:sldMk cId="1494093205" sldId="630"/>
        </pc:sldMkLst>
        <pc:spChg chg="mod ord">
          <ac:chgData name="Brink, Stephanie" userId="260f4792-137e-4e3c-a8e6-30a45d882f04" providerId="ADAL" clId="{EAB51A85-9C8E-B645-9452-D3A08F5AD0E7}" dt="2020-07-29T05:41:00.724" v="12431" actId="20577"/>
          <ac:spMkLst>
            <pc:docMk/>
            <pc:sldMk cId="1494093205" sldId="630"/>
            <ac:spMk id="2" creationId="{0CD66D36-B25B-974C-A2CB-14DBE58DBE4C}"/>
          </ac:spMkLst>
        </pc:spChg>
        <pc:spChg chg="del mod ord">
          <ac:chgData name="Brink, Stephanie" userId="260f4792-137e-4e3c-a8e6-30a45d882f04" providerId="ADAL" clId="{EAB51A85-9C8E-B645-9452-D3A08F5AD0E7}" dt="2020-07-28T20:38:13.551" v="11301" actId="700"/>
          <ac:spMkLst>
            <pc:docMk/>
            <pc:sldMk cId="1494093205" sldId="630"/>
            <ac:spMk id="3" creationId="{035FC13D-74BD-E544-AD60-B0DCD4C3FBF9}"/>
          </ac:spMkLst>
        </pc:spChg>
        <pc:spChg chg="del">
          <ac:chgData name="Brink, Stephanie" userId="260f4792-137e-4e3c-a8e6-30a45d882f04" providerId="ADAL" clId="{EAB51A85-9C8E-B645-9452-D3A08F5AD0E7}" dt="2020-07-28T20:38:13.551" v="11301" actId="700"/>
          <ac:spMkLst>
            <pc:docMk/>
            <pc:sldMk cId="1494093205" sldId="630"/>
            <ac:spMk id="4" creationId="{31097EEE-DF5D-A441-9E00-1E655232A00A}"/>
          </ac:spMkLst>
        </pc:spChg>
        <pc:spChg chg="add del mod ord">
          <ac:chgData name="Brink, Stephanie" userId="260f4792-137e-4e3c-a8e6-30a45d882f04" providerId="ADAL" clId="{EAB51A85-9C8E-B645-9452-D3A08F5AD0E7}" dt="2020-07-28T20:40:35.667" v="11336" actId="478"/>
          <ac:spMkLst>
            <pc:docMk/>
            <pc:sldMk cId="1494093205" sldId="630"/>
            <ac:spMk id="5" creationId="{8DE32360-895E-4C44-93A4-460CB8D0083E}"/>
          </ac:spMkLst>
        </pc:spChg>
        <pc:spChg chg="add mod">
          <ac:chgData name="Brink, Stephanie" userId="260f4792-137e-4e3c-a8e6-30a45d882f04" providerId="ADAL" clId="{EAB51A85-9C8E-B645-9452-D3A08F5AD0E7}" dt="2020-07-28T21:45:46.625" v="11971" actId="1076"/>
          <ac:spMkLst>
            <pc:docMk/>
            <pc:sldMk cId="1494093205" sldId="630"/>
            <ac:spMk id="7" creationId="{7BC5948F-CC29-C446-84AE-5319C032E1DB}"/>
          </ac:spMkLst>
        </pc:spChg>
        <pc:picChg chg="add mod">
          <ac:chgData name="Brink, Stephanie" userId="260f4792-137e-4e3c-a8e6-30a45d882f04" providerId="ADAL" clId="{EAB51A85-9C8E-B645-9452-D3A08F5AD0E7}" dt="2020-07-28T20:40:34.600" v="11335" actId="1076"/>
          <ac:picMkLst>
            <pc:docMk/>
            <pc:sldMk cId="1494093205" sldId="630"/>
            <ac:picMk id="6" creationId="{D520CE47-CBDC-2247-8A5B-2A1344B8C33B}"/>
          </ac:picMkLst>
        </pc:picChg>
      </pc:sldChg>
      <pc:sldChg chg="add del">
        <pc:chgData name="Brink, Stephanie" userId="260f4792-137e-4e3c-a8e6-30a45d882f04" providerId="ADAL" clId="{EAB51A85-9C8E-B645-9452-D3A08F5AD0E7}" dt="2020-07-29T00:08:31.405" v="12105" actId="2696"/>
        <pc:sldMkLst>
          <pc:docMk/>
          <pc:sldMk cId="1920452095" sldId="631"/>
        </pc:sldMkLst>
      </pc:sldChg>
      <pc:sldChg chg="addSp delSp modSp add mod">
        <pc:chgData name="Brink, Stephanie" userId="260f4792-137e-4e3c-a8e6-30a45d882f04" providerId="ADAL" clId="{EAB51A85-9C8E-B645-9452-D3A08F5AD0E7}" dt="2020-07-29T05:40:43.391" v="12412" actId="20577"/>
        <pc:sldMkLst>
          <pc:docMk/>
          <pc:sldMk cId="4292523532" sldId="631"/>
        </pc:sldMkLst>
        <pc:spChg chg="mod">
          <ac:chgData name="Brink, Stephanie" userId="260f4792-137e-4e3c-a8e6-30a45d882f04" providerId="ADAL" clId="{EAB51A85-9C8E-B645-9452-D3A08F5AD0E7}" dt="2020-07-29T05:40:43.391" v="12412" actId="20577"/>
          <ac:spMkLst>
            <pc:docMk/>
            <pc:sldMk cId="4292523532" sldId="631"/>
            <ac:spMk id="2" creationId="{AC9FD59A-1418-8647-92C1-B6AC2F537008}"/>
          </ac:spMkLst>
        </pc:spChg>
        <pc:spChg chg="mod">
          <ac:chgData name="Brink, Stephanie" userId="260f4792-137e-4e3c-a8e6-30a45d882f04" providerId="ADAL" clId="{EAB51A85-9C8E-B645-9452-D3A08F5AD0E7}" dt="2020-07-29T04:24:45.780" v="12256" actId="404"/>
          <ac:spMkLst>
            <pc:docMk/>
            <pc:sldMk cId="4292523532" sldId="631"/>
            <ac:spMk id="15" creationId="{F588532D-E623-3C4E-ADBB-2C7237AE127A}"/>
          </ac:spMkLst>
        </pc:spChg>
        <pc:spChg chg="mod">
          <ac:chgData name="Brink, Stephanie" userId="260f4792-137e-4e3c-a8e6-30a45d882f04" providerId="ADAL" clId="{EAB51A85-9C8E-B645-9452-D3A08F5AD0E7}" dt="2020-07-29T04:25:00.017" v="12262" actId="14100"/>
          <ac:spMkLst>
            <pc:docMk/>
            <pc:sldMk cId="4292523532" sldId="631"/>
            <ac:spMk id="16" creationId="{E2EFAE6C-363A-4B43-9AD7-F9ADCF74BF88}"/>
          </ac:spMkLst>
        </pc:spChg>
        <pc:spChg chg="mod">
          <ac:chgData name="Brink, Stephanie" userId="260f4792-137e-4e3c-a8e6-30a45d882f04" providerId="ADAL" clId="{EAB51A85-9C8E-B645-9452-D3A08F5AD0E7}" dt="2020-07-29T00:16:07.718" v="12206" actId="1035"/>
          <ac:spMkLst>
            <pc:docMk/>
            <pc:sldMk cId="4292523532" sldId="631"/>
            <ac:spMk id="17" creationId="{4F06714A-FCC5-D64E-9385-7FB74B383B0E}"/>
          </ac:spMkLst>
        </pc:spChg>
        <pc:picChg chg="add del mod">
          <ac:chgData name="Brink, Stephanie" userId="260f4792-137e-4e3c-a8e6-30a45d882f04" providerId="ADAL" clId="{EAB51A85-9C8E-B645-9452-D3A08F5AD0E7}" dt="2020-07-29T00:09:06.675" v="12167" actId="21"/>
          <ac:picMkLst>
            <pc:docMk/>
            <pc:sldMk cId="4292523532" sldId="631"/>
            <ac:picMk id="4" creationId="{D4E2CF3A-97EF-1245-947B-83F12FD548D2}"/>
          </ac:picMkLst>
        </pc:picChg>
        <pc:picChg chg="add del mod">
          <ac:chgData name="Brink, Stephanie" userId="260f4792-137e-4e3c-a8e6-30a45d882f04" providerId="ADAL" clId="{EAB51A85-9C8E-B645-9452-D3A08F5AD0E7}" dt="2020-07-29T00:09:34.335" v="12177" actId="21"/>
          <ac:picMkLst>
            <pc:docMk/>
            <pc:sldMk cId="4292523532" sldId="631"/>
            <ac:picMk id="7" creationId="{40942D4C-E7E5-5144-A46C-A447CCC69DA5}"/>
          </ac:picMkLst>
        </pc:picChg>
        <pc:picChg chg="del mod">
          <ac:chgData name="Brink, Stephanie" userId="260f4792-137e-4e3c-a8e6-30a45d882f04" providerId="ADAL" clId="{EAB51A85-9C8E-B645-9452-D3A08F5AD0E7}" dt="2020-07-29T00:09:07.391" v="12168" actId="478"/>
          <ac:picMkLst>
            <pc:docMk/>
            <pc:sldMk cId="4292523532" sldId="631"/>
            <ac:picMk id="10" creationId="{D2B89FB5-ADA9-9249-A09C-D793F54CE05C}"/>
          </ac:picMkLst>
        </pc:picChg>
        <pc:picChg chg="add del mod">
          <ac:chgData name="Brink, Stephanie" userId="260f4792-137e-4e3c-a8e6-30a45d882f04" providerId="ADAL" clId="{EAB51A85-9C8E-B645-9452-D3A08F5AD0E7}" dt="2020-07-29T00:10:41.797" v="12190"/>
          <ac:picMkLst>
            <pc:docMk/>
            <pc:sldMk cId="4292523532" sldId="631"/>
            <ac:picMk id="13" creationId="{41DF558B-FCE0-BB43-9377-51D71FB64831}"/>
          </ac:picMkLst>
        </pc:picChg>
        <pc:picChg chg="del">
          <ac:chgData name="Brink, Stephanie" userId="260f4792-137e-4e3c-a8e6-30a45d882f04" providerId="ADAL" clId="{EAB51A85-9C8E-B645-9452-D3A08F5AD0E7}" dt="2020-07-29T00:09:35.069" v="12178" actId="478"/>
          <ac:picMkLst>
            <pc:docMk/>
            <pc:sldMk cId="4292523532" sldId="631"/>
            <ac:picMk id="14" creationId="{94A5C22C-5792-F444-92F0-D2B45B34946C}"/>
          </ac:picMkLst>
        </pc:picChg>
        <pc:picChg chg="add del mod">
          <ac:chgData name="Brink, Stephanie" userId="260f4792-137e-4e3c-a8e6-30a45d882f04" providerId="ADAL" clId="{EAB51A85-9C8E-B645-9452-D3A08F5AD0E7}" dt="2020-07-29T00:10:59.979" v="12198" actId="478"/>
          <ac:picMkLst>
            <pc:docMk/>
            <pc:sldMk cId="4292523532" sldId="631"/>
            <ac:picMk id="18" creationId="{C0492BD9-6547-804A-845B-C925EF6EEE8E}"/>
          </ac:picMkLst>
        </pc:picChg>
        <pc:picChg chg="add mod">
          <ac:chgData name="Brink, Stephanie" userId="260f4792-137e-4e3c-a8e6-30a45d882f04" providerId="ADAL" clId="{EAB51A85-9C8E-B645-9452-D3A08F5AD0E7}" dt="2020-07-29T00:16:07.718" v="12206" actId="1035"/>
          <ac:picMkLst>
            <pc:docMk/>
            <pc:sldMk cId="4292523532" sldId="631"/>
            <ac:picMk id="19" creationId="{16CB2BBB-54C1-5A44-8604-893C70E60B7C}"/>
          </ac:picMkLst>
        </pc:picChg>
        <pc:picChg chg="add del mod">
          <ac:chgData name="Brink, Stephanie" userId="260f4792-137e-4e3c-a8e6-30a45d882f04" providerId="ADAL" clId="{EAB51A85-9C8E-B645-9452-D3A08F5AD0E7}" dt="2020-07-29T00:10:58.505" v="12197" actId="21"/>
          <ac:picMkLst>
            <pc:docMk/>
            <pc:sldMk cId="4292523532" sldId="631"/>
            <ac:picMk id="21" creationId="{EEDD914A-221A-9D47-94A6-47E59E1178CC}"/>
          </ac:picMkLst>
        </pc:picChg>
        <pc:picChg chg="add mod">
          <ac:chgData name="Brink, Stephanie" userId="260f4792-137e-4e3c-a8e6-30a45d882f04" providerId="ADAL" clId="{EAB51A85-9C8E-B645-9452-D3A08F5AD0E7}" dt="2020-07-29T00:16:07.718" v="12206" actId="1035"/>
          <ac:picMkLst>
            <pc:docMk/>
            <pc:sldMk cId="4292523532" sldId="631"/>
            <ac:picMk id="22" creationId="{82B737E0-26DC-B84C-B2CC-F1CD86502D5A}"/>
          </ac:picMkLst>
        </pc:picChg>
        <pc:cxnChg chg="add del mod">
          <ac:chgData name="Brink, Stephanie" userId="260f4792-137e-4e3c-a8e6-30a45d882f04" providerId="ADAL" clId="{EAB51A85-9C8E-B645-9452-D3A08F5AD0E7}" dt="2020-07-29T00:15:53.855" v="12203"/>
          <ac:cxnSpMkLst>
            <pc:docMk/>
            <pc:sldMk cId="4292523532" sldId="631"/>
            <ac:cxnSpMk id="23" creationId="{F74F4232-C258-054D-8E63-BBA08EFE1753}"/>
          </ac:cxnSpMkLst>
        </pc:cxnChg>
      </pc:sldChg>
      <pc:sldMasterChg chg="addSp delSp modSp modSldLayout">
        <pc:chgData name="Brink, Stephanie" userId="260f4792-137e-4e3c-a8e6-30a45d882f04" providerId="ADAL" clId="{EAB51A85-9C8E-B645-9452-D3A08F5AD0E7}" dt="2020-07-22T20:24:19.498" v="7394"/>
        <pc:sldMasterMkLst>
          <pc:docMk/>
          <pc:sldMasterMk cId="2460526694" sldId="2147483660"/>
        </pc:sldMasterMkLst>
        <pc:spChg chg="add mod">
          <ac:chgData name="Brink, Stephanie" userId="260f4792-137e-4e3c-a8e6-30a45d882f04" providerId="ADAL" clId="{EAB51A85-9C8E-B645-9452-D3A08F5AD0E7}" dt="2020-07-22T20:24:16.850" v="7392" actId="20577"/>
          <ac:spMkLst>
            <pc:docMk/>
            <pc:sldMasterMk cId="2460526694" sldId="2147483660"/>
            <ac:spMk id="4" creationId="{04C728B4-6344-A945-B232-AD48AF2AD23A}"/>
          </ac:spMkLst>
        </pc:spChg>
        <pc:spChg chg="mod">
          <ac:chgData name="Brink, Stephanie" userId="260f4792-137e-4e3c-a8e6-30a45d882f04" providerId="ADAL" clId="{EAB51A85-9C8E-B645-9452-D3A08F5AD0E7}" dt="2020-07-22T05:20:52.768" v="283" actId="2711"/>
          <ac:spMkLst>
            <pc:docMk/>
            <pc:sldMasterMk cId="2460526694" sldId="2147483660"/>
            <ac:spMk id="20" creationId="{00000000-0000-0000-0000-000000000000}"/>
          </ac:spMkLst>
        </pc:spChg>
        <pc:picChg chg="add del mod">
          <ac:chgData name="Brink, Stephanie" userId="260f4792-137e-4e3c-a8e6-30a45d882f04" providerId="ADAL" clId="{EAB51A85-9C8E-B645-9452-D3A08F5AD0E7}" dt="2020-07-22T20:07:46.485" v="6953" actId="478"/>
          <ac:picMkLst>
            <pc:docMk/>
            <pc:sldMasterMk cId="2460526694" sldId="2147483660"/>
            <ac:picMk id="12" creationId="{FD5D52CC-E83B-6849-B355-71CCD6DAD2BC}"/>
          </ac:picMkLst>
        </pc:picChg>
        <pc:sldLayoutChg chg="addSp delSp modSp">
          <pc:chgData name="Brink, Stephanie" userId="260f4792-137e-4e3c-a8e6-30a45d882f04" providerId="ADAL" clId="{EAB51A85-9C8E-B645-9452-D3A08F5AD0E7}" dt="2020-07-22T20:24:19.498" v="7394"/>
          <pc:sldLayoutMkLst>
            <pc:docMk/>
            <pc:sldMasterMk cId="2460526694" sldId="2147483660"/>
            <pc:sldLayoutMk cId="2313869384" sldId="2147483663"/>
          </pc:sldLayoutMkLst>
          <pc:spChg chg="add del mod">
            <ac:chgData name="Brink, Stephanie" userId="260f4792-137e-4e3c-a8e6-30a45d882f04" providerId="ADAL" clId="{EAB51A85-9C8E-B645-9452-D3A08F5AD0E7}" dt="2020-07-22T20:24:19.498" v="7394"/>
            <ac:spMkLst>
              <pc:docMk/>
              <pc:sldMasterMk cId="2460526694" sldId="2147483660"/>
              <pc:sldLayoutMk cId="2313869384" sldId="2147483663"/>
              <ac:spMk id="2" creationId="{865D2E9A-CC7E-FF42-8421-FD5B467D843C}"/>
            </ac:spMkLst>
          </pc:spChg>
        </pc:sldLayoutChg>
      </pc:sldMasterChg>
    </pc:docChg>
  </pc:docChgLst>
  <pc:docChgLst>
    <pc:chgData clId="Web-{613A0121-49C3-85CA-142A-2C8E62552F15}"/>
    <pc:docChg chg="modSld">
      <pc:chgData name="" userId="" providerId="" clId="Web-{613A0121-49C3-85CA-142A-2C8E62552F15}" dt="2020-07-23T16:35:26.118" v="1" actId="20577"/>
      <pc:docMkLst>
        <pc:docMk/>
      </pc:docMkLst>
      <pc:sldChg chg="modSp">
        <pc:chgData name="" userId="" providerId="" clId="Web-{613A0121-49C3-85CA-142A-2C8E62552F15}" dt="2020-07-23T16:35:26.118" v="1" actId="20577"/>
        <pc:sldMkLst>
          <pc:docMk/>
          <pc:sldMk cId="919450317" sldId="256"/>
        </pc:sldMkLst>
        <pc:spChg chg="mod">
          <ac:chgData name="" userId="" providerId="" clId="Web-{613A0121-49C3-85CA-142A-2C8E62552F15}" dt="2020-07-23T16:35:26.118" v="1" actId="20577"/>
          <ac:spMkLst>
            <pc:docMk/>
            <pc:sldMk cId="919450317" sldId="256"/>
            <ac:spMk id="6" creationId="{A7E30FDF-1B2B-D546-94FE-E04721C0E191}"/>
          </ac:spMkLst>
        </pc:spChg>
      </pc:sldChg>
    </pc:docChg>
  </pc:docChgLst>
  <pc:docChgLst>
    <pc:chgData clId="Web-{39F75017-C838-8C80-D813-7BCD6FAE5F6A}"/>
    <pc:docChg chg="modSld">
      <pc:chgData name="" userId="" providerId="" clId="Web-{39F75017-C838-8C80-D813-7BCD6FAE5F6A}" dt="2020-07-21T01:01:05.972" v="7" actId="20577"/>
      <pc:docMkLst>
        <pc:docMk/>
      </pc:docMkLst>
      <pc:sldChg chg="modSp">
        <pc:chgData name="" userId="" providerId="" clId="Web-{39F75017-C838-8C80-D813-7BCD6FAE5F6A}" dt="2020-07-21T01:01:05.972" v="6" actId="20577"/>
        <pc:sldMkLst>
          <pc:docMk/>
          <pc:sldMk cId="4255126971" sldId="580"/>
        </pc:sldMkLst>
        <pc:spChg chg="mod">
          <ac:chgData name="" userId="" providerId="" clId="Web-{39F75017-C838-8C80-D813-7BCD6FAE5F6A}" dt="2020-07-21T01:01:05.972" v="6" actId="20577"/>
          <ac:spMkLst>
            <pc:docMk/>
            <pc:sldMk cId="4255126971" sldId="580"/>
            <ac:spMk id="13" creationId="{D5491086-7C0B-1B40-8CC9-4C4727F3904C}"/>
          </ac:spMkLst>
        </pc:spChg>
      </pc:sldChg>
    </pc:docChg>
  </pc:docChgLst>
  <pc:docChgLst>
    <pc:chgData clId="Web-{B2AC8A68-56A2-AE95-0C10-F9283F10B4B9}"/>
    <pc:docChg chg="modSld">
      <pc:chgData name="" userId="" providerId="" clId="Web-{B2AC8A68-56A2-AE95-0C10-F9283F10B4B9}" dt="2020-07-23T17:32:29.362" v="1"/>
      <pc:docMkLst>
        <pc:docMk/>
      </pc:docMkLst>
      <pc:sldChg chg="delAnim modAnim">
        <pc:chgData name="" userId="" providerId="" clId="Web-{B2AC8A68-56A2-AE95-0C10-F9283F10B4B9}" dt="2020-07-23T17:32:26.050" v="0"/>
        <pc:sldMkLst>
          <pc:docMk/>
          <pc:sldMk cId="4047226206" sldId="580"/>
        </pc:sldMkLst>
      </pc:sldChg>
      <pc:sldChg chg="delAnim modAnim">
        <pc:chgData name="" userId="" providerId="" clId="Web-{B2AC8A68-56A2-AE95-0C10-F9283F10B4B9}" dt="2020-07-23T17:32:29.362" v="1"/>
        <pc:sldMkLst>
          <pc:docMk/>
          <pc:sldMk cId="3173175263" sldId="603"/>
        </pc:sldMkLst>
      </pc:sldChg>
    </pc:docChg>
  </pc:docChgLst>
  <pc:docChgLst>
    <pc:chgData name="Boehme, David" userId="17bbcc39-932d-43d8-b2fa-fe58bd96f7a7" providerId="ADAL" clId="{6A8C6118-B9E1-324E-BFD9-D5AFFAF96DC4}"/>
    <pc:docChg chg="undo custSel modSld">
      <pc:chgData name="Boehme, David" userId="17bbcc39-932d-43d8-b2fa-fe58bd96f7a7" providerId="ADAL" clId="{6A8C6118-B9E1-324E-BFD9-D5AFFAF96DC4}" dt="2020-07-09T02:40:42.012" v="2788" actId="20577"/>
      <pc:docMkLst>
        <pc:docMk/>
      </pc:docMkLst>
      <pc:sldChg chg="modSp">
        <pc:chgData name="Boehme, David" userId="17bbcc39-932d-43d8-b2fa-fe58bd96f7a7" providerId="ADAL" clId="{6A8C6118-B9E1-324E-BFD9-D5AFFAF96DC4}" dt="2020-07-08T15:24:37.847" v="68" actId="20577"/>
        <pc:sldMkLst>
          <pc:docMk/>
          <pc:sldMk cId="919450317" sldId="256"/>
        </pc:sldMkLst>
        <pc:spChg chg="mod">
          <ac:chgData name="Boehme, David" userId="17bbcc39-932d-43d8-b2fa-fe58bd96f7a7" providerId="ADAL" clId="{6A8C6118-B9E1-324E-BFD9-D5AFFAF96DC4}" dt="2020-07-08T15:24:37.847" v="68" actId="20577"/>
          <ac:spMkLst>
            <pc:docMk/>
            <pc:sldMk cId="919450317" sldId="256"/>
            <ac:spMk id="7" creationId="{788D9BE7-9421-154E-B1C9-D2B08EBEF0D9}"/>
          </ac:spMkLst>
        </pc:spChg>
      </pc:sldChg>
      <pc:sldChg chg="modSp">
        <pc:chgData name="Boehme, David" userId="17bbcc39-932d-43d8-b2fa-fe58bd96f7a7" providerId="ADAL" clId="{6A8C6118-B9E1-324E-BFD9-D5AFFAF96DC4}" dt="2020-07-08T17:50:27.782" v="1020" actId="20577"/>
        <pc:sldMkLst>
          <pc:docMk/>
          <pc:sldMk cId="1045457187" sldId="259"/>
        </pc:sldMkLst>
        <pc:spChg chg="mod">
          <ac:chgData name="Boehme, David" userId="17bbcc39-932d-43d8-b2fa-fe58bd96f7a7" providerId="ADAL" clId="{6A8C6118-B9E1-324E-BFD9-D5AFFAF96DC4}" dt="2020-07-08T17:50:27.782" v="1020" actId="20577"/>
          <ac:spMkLst>
            <pc:docMk/>
            <pc:sldMk cId="1045457187" sldId="259"/>
            <ac:spMk id="30" creationId="{FB4E60D0-7D9C-9D40-AA2D-10B00DE3C06D}"/>
          </ac:spMkLst>
        </pc:spChg>
      </pc:sldChg>
      <pc:sldChg chg="addSp delSp modSp">
        <pc:chgData name="Boehme, David" userId="17bbcc39-932d-43d8-b2fa-fe58bd96f7a7" providerId="ADAL" clId="{6A8C6118-B9E1-324E-BFD9-D5AFFAF96DC4}" dt="2020-07-08T20:24:31.101" v="2672" actId="207"/>
        <pc:sldMkLst>
          <pc:docMk/>
          <pc:sldMk cId="257472985" sldId="544"/>
        </pc:sldMkLst>
        <pc:spChg chg="mod">
          <ac:chgData name="Boehme, David" userId="17bbcc39-932d-43d8-b2fa-fe58bd96f7a7" providerId="ADAL" clId="{6A8C6118-B9E1-324E-BFD9-D5AFFAF96DC4}" dt="2020-07-08T17:49:42.289" v="1014" actId="20577"/>
          <ac:spMkLst>
            <pc:docMk/>
            <pc:sldMk cId="257472985" sldId="544"/>
            <ac:spMk id="2" creationId="{00000000-0000-0000-0000-000000000000}"/>
          </ac:spMkLst>
        </pc:spChg>
        <pc:spChg chg="mod">
          <ac:chgData name="Boehme, David" userId="17bbcc39-932d-43d8-b2fa-fe58bd96f7a7" providerId="ADAL" clId="{6A8C6118-B9E1-324E-BFD9-D5AFFAF96DC4}" dt="2020-07-08T18:24:26.310" v="1549" actId="20577"/>
          <ac:spMkLst>
            <pc:docMk/>
            <pc:sldMk cId="257472985" sldId="544"/>
            <ac:spMk id="3" creationId="{00000000-0000-0000-0000-000000000000}"/>
          </ac:spMkLst>
        </pc:spChg>
        <pc:spChg chg="mod">
          <ac:chgData name="Boehme, David" userId="17bbcc39-932d-43d8-b2fa-fe58bd96f7a7" providerId="ADAL" clId="{6A8C6118-B9E1-324E-BFD9-D5AFFAF96DC4}" dt="2020-07-08T20:24:31.101" v="2672" actId="207"/>
          <ac:spMkLst>
            <pc:docMk/>
            <pc:sldMk cId="257472985" sldId="544"/>
            <ac:spMk id="4" creationId="{00000000-0000-0000-0000-000000000000}"/>
          </ac:spMkLst>
        </pc:spChg>
        <pc:spChg chg="add del mod">
          <ac:chgData name="Boehme, David" userId="17bbcc39-932d-43d8-b2fa-fe58bd96f7a7" providerId="ADAL" clId="{6A8C6118-B9E1-324E-BFD9-D5AFFAF96DC4}" dt="2020-07-08T17:34:50.205" v="577" actId="478"/>
          <ac:spMkLst>
            <pc:docMk/>
            <pc:sldMk cId="257472985" sldId="544"/>
            <ac:spMk id="5" creationId="{934F236B-B433-094E-A598-30898F616A42}"/>
          </ac:spMkLst>
        </pc:spChg>
        <pc:spChg chg="add mod">
          <ac:chgData name="Boehme, David" userId="17bbcc39-932d-43d8-b2fa-fe58bd96f7a7" providerId="ADAL" clId="{6A8C6118-B9E1-324E-BFD9-D5AFFAF96DC4}" dt="2020-07-08T20:24:05.362" v="2670" actId="20577"/>
          <ac:spMkLst>
            <pc:docMk/>
            <pc:sldMk cId="257472985" sldId="544"/>
            <ac:spMk id="6" creationId="{8DFE6260-11C0-F242-BFEB-1546941D0A67}"/>
          </ac:spMkLst>
        </pc:spChg>
        <pc:spChg chg="add mod">
          <ac:chgData name="Boehme, David" userId="17bbcc39-932d-43d8-b2fa-fe58bd96f7a7" providerId="ADAL" clId="{6A8C6118-B9E1-324E-BFD9-D5AFFAF96DC4}" dt="2020-07-08T17:44:15.033" v="994" actId="14100"/>
          <ac:spMkLst>
            <pc:docMk/>
            <pc:sldMk cId="257472985" sldId="544"/>
            <ac:spMk id="7" creationId="{193B1806-E05E-8B49-A1A3-3FFB9D83DB3E}"/>
          </ac:spMkLst>
        </pc:spChg>
      </pc:sldChg>
      <pc:sldChg chg="addSp delSp modSp">
        <pc:chgData name="Boehme, David" userId="17bbcc39-932d-43d8-b2fa-fe58bd96f7a7" providerId="ADAL" clId="{6A8C6118-B9E1-324E-BFD9-D5AFFAF96DC4}" dt="2020-07-08T18:56:44.721" v="1992" actId="20577"/>
        <pc:sldMkLst>
          <pc:docMk/>
          <pc:sldMk cId="3881911336" sldId="571"/>
        </pc:sldMkLst>
        <pc:spChg chg="mod">
          <ac:chgData name="Boehme, David" userId="17bbcc39-932d-43d8-b2fa-fe58bd96f7a7" providerId="ADAL" clId="{6A8C6118-B9E1-324E-BFD9-D5AFFAF96DC4}" dt="2020-07-08T18:12:49.751" v="1421" actId="20577"/>
          <ac:spMkLst>
            <pc:docMk/>
            <pc:sldMk cId="3881911336" sldId="571"/>
            <ac:spMk id="3" creationId="{1B43158A-1C7C-8A44-A74B-FB61E94EB8DA}"/>
          </ac:spMkLst>
        </pc:spChg>
        <pc:spChg chg="mod">
          <ac:chgData name="Boehme, David" userId="17bbcc39-932d-43d8-b2fa-fe58bd96f7a7" providerId="ADAL" clId="{6A8C6118-B9E1-324E-BFD9-D5AFFAF96DC4}" dt="2020-07-08T18:17:45.472" v="1483" actId="20577"/>
          <ac:spMkLst>
            <pc:docMk/>
            <pc:sldMk cId="3881911336" sldId="571"/>
            <ac:spMk id="5" creationId="{AD7A8B9E-A772-034C-9613-C3129A178965}"/>
          </ac:spMkLst>
        </pc:spChg>
        <pc:spChg chg="mod">
          <ac:chgData name="Boehme, David" userId="17bbcc39-932d-43d8-b2fa-fe58bd96f7a7" providerId="ADAL" clId="{6A8C6118-B9E1-324E-BFD9-D5AFFAF96DC4}" dt="2020-07-08T18:17:53.812" v="1485" actId="1076"/>
          <ac:spMkLst>
            <pc:docMk/>
            <pc:sldMk cId="3881911336" sldId="571"/>
            <ac:spMk id="6" creationId="{21217387-FB39-6B4F-801C-4A6189D91B2A}"/>
          </ac:spMkLst>
        </pc:spChg>
        <pc:spChg chg="mod">
          <ac:chgData name="Boehme, David" userId="17bbcc39-932d-43d8-b2fa-fe58bd96f7a7" providerId="ADAL" clId="{6A8C6118-B9E1-324E-BFD9-D5AFFAF96DC4}" dt="2020-07-08T18:56:44.721" v="1992" actId="20577"/>
          <ac:spMkLst>
            <pc:docMk/>
            <pc:sldMk cId="3881911336" sldId="571"/>
            <ac:spMk id="7" creationId="{90849F0D-A0B4-DD4E-81BF-45E7F04D577B}"/>
          </ac:spMkLst>
        </pc:spChg>
        <pc:spChg chg="mod">
          <ac:chgData name="Boehme, David" userId="17bbcc39-932d-43d8-b2fa-fe58bd96f7a7" providerId="ADAL" clId="{6A8C6118-B9E1-324E-BFD9-D5AFFAF96DC4}" dt="2020-07-08T18:19:15.790" v="1521" actId="1076"/>
          <ac:spMkLst>
            <pc:docMk/>
            <pc:sldMk cId="3881911336" sldId="571"/>
            <ac:spMk id="8" creationId="{28FBC5B7-72EB-F34B-B86B-9E54797EE5F8}"/>
          </ac:spMkLst>
        </pc:spChg>
        <pc:spChg chg="mod">
          <ac:chgData name="Boehme, David" userId="17bbcc39-932d-43d8-b2fa-fe58bd96f7a7" providerId="ADAL" clId="{6A8C6118-B9E1-324E-BFD9-D5AFFAF96DC4}" dt="2020-07-08T18:47:20.901" v="1967" actId="20577"/>
          <ac:spMkLst>
            <pc:docMk/>
            <pc:sldMk cId="3881911336" sldId="571"/>
            <ac:spMk id="9" creationId="{80AD6FBD-B337-524C-85E7-FD58CFF3881F}"/>
          </ac:spMkLst>
        </pc:spChg>
        <pc:spChg chg="mod">
          <ac:chgData name="Boehme, David" userId="17bbcc39-932d-43d8-b2fa-fe58bd96f7a7" providerId="ADAL" clId="{6A8C6118-B9E1-324E-BFD9-D5AFFAF96DC4}" dt="2020-07-08T18:19:21.007" v="1522" actId="1076"/>
          <ac:spMkLst>
            <pc:docMk/>
            <pc:sldMk cId="3881911336" sldId="571"/>
            <ac:spMk id="10" creationId="{821B835A-C807-C048-888C-909CCBF53D17}"/>
          </ac:spMkLst>
        </pc:spChg>
        <pc:spChg chg="add mod">
          <ac:chgData name="Boehme, David" userId="17bbcc39-932d-43d8-b2fa-fe58bd96f7a7" providerId="ADAL" clId="{6A8C6118-B9E1-324E-BFD9-D5AFFAF96DC4}" dt="2020-07-08T18:45:42.132" v="1962" actId="1076"/>
          <ac:spMkLst>
            <pc:docMk/>
            <pc:sldMk cId="3881911336" sldId="571"/>
            <ac:spMk id="11" creationId="{E609DE6C-78E1-234D-B630-41CBC6398DD3}"/>
          </ac:spMkLst>
        </pc:spChg>
        <pc:spChg chg="add mod">
          <ac:chgData name="Boehme, David" userId="17bbcc39-932d-43d8-b2fa-fe58bd96f7a7" providerId="ADAL" clId="{6A8C6118-B9E1-324E-BFD9-D5AFFAF96DC4}" dt="2020-07-08T18:43:12.158" v="1835" actId="20577"/>
          <ac:spMkLst>
            <pc:docMk/>
            <pc:sldMk cId="3881911336" sldId="571"/>
            <ac:spMk id="14" creationId="{9AAA6052-337A-3842-9921-53FE756340DA}"/>
          </ac:spMkLst>
        </pc:spChg>
        <pc:spChg chg="add mod">
          <ac:chgData name="Boehme, David" userId="17bbcc39-932d-43d8-b2fa-fe58bd96f7a7" providerId="ADAL" clId="{6A8C6118-B9E1-324E-BFD9-D5AFFAF96DC4}" dt="2020-07-08T18:43:27.449" v="1838" actId="1036"/>
          <ac:spMkLst>
            <pc:docMk/>
            <pc:sldMk cId="3881911336" sldId="571"/>
            <ac:spMk id="15" creationId="{626230D2-2EC3-0043-B5E2-7F904C88F17B}"/>
          </ac:spMkLst>
        </pc:spChg>
        <pc:spChg chg="add del mod">
          <ac:chgData name="Boehme, David" userId="17bbcc39-932d-43d8-b2fa-fe58bd96f7a7" providerId="ADAL" clId="{6A8C6118-B9E1-324E-BFD9-D5AFFAF96DC4}" dt="2020-07-08T18:42:08.589" v="1806"/>
          <ac:spMkLst>
            <pc:docMk/>
            <pc:sldMk cId="3881911336" sldId="571"/>
            <ac:spMk id="18" creationId="{1866B091-82D7-3649-A49B-35F679750AB5}"/>
          </ac:spMkLst>
        </pc:spChg>
        <pc:spChg chg="add mod">
          <ac:chgData name="Boehme, David" userId="17bbcc39-932d-43d8-b2fa-fe58bd96f7a7" providerId="ADAL" clId="{6A8C6118-B9E1-324E-BFD9-D5AFFAF96DC4}" dt="2020-07-08T18:44:00.320" v="1856" actId="1038"/>
          <ac:spMkLst>
            <pc:docMk/>
            <pc:sldMk cId="3881911336" sldId="571"/>
            <ac:spMk id="29" creationId="{66113A1D-EE8D-AB42-AC5C-CB1A27C79E72}"/>
          </ac:spMkLst>
        </pc:spChg>
        <pc:spChg chg="add mod">
          <ac:chgData name="Boehme, David" userId="17bbcc39-932d-43d8-b2fa-fe58bd96f7a7" providerId="ADAL" clId="{6A8C6118-B9E1-324E-BFD9-D5AFFAF96DC4}" dt="2020-07-08T18:45:46.541" v="1963" actId="1076"/>
          <ac:spMkLst>
            <pc:docMk/>
            <pc:sldMk cId="3881911336" sldId="571"/>
            <ac:spMk id="31" creationId="{63B60A0A-34A8-804D-AABA-FC7AE7E3A149}"/>
          </ac:spMkLst>
        </pc:spChg>
        <pc:picChg chg="del">
          <ac:chgData name="Boehme, David" userId="17bbcc39-932d-43d8-b2fa-fe58bd96f7a7" providerId="ADAL" clId="{6A8C6118-B9E1-324E-BFD9-D5AFFAF96DC4}" dt="2020-07-08T18:12:31.189" v="1352" actId="478"/>
          <ac:picMkLst>
            <pc:docMk/>
            <pc:sldMk cId="3881911336" sldId="571"/>
            <ac:picMk id="4" creationId="{1A22AF7B-5DA1-A345-9968-0D19A920641C}"/>
          </ac:picMkLst>
        </pc:picChg>
        <pc:picChg chg="add mod modCrop">
          <ac:chgData name="Boehme, David" userId="17bbcc39-932d-43d8-b2fa-fe58bd96f7a7" providerId="ADAL" clId="{6A8C6118-B9E1-324E-BFD9-D5AFFAF96DC4}" dt="2020-07-08T18:40:32.314" v="1720" actId="14100"/>
          <ac:picMkLst>
            <pc:docMk/>
            <pc:sldMk cId="3881911336" sldId="571"/>
            <ac:picMk id="17" creationId="{0F7BB438-C5A1-C347-A569-51C9F27C0445}"/>
          </ac:picMkLst>
        </pc:picChg>
        <pc:cxnChg chg="add mod">
          <ac:chgData name="Boehme, David" userId="17bbcc39-932d-43d8-b2fa-fe58bd96f7a7" providerId="ADAL" clId="{6A8C6118-B9E1-324E-BFD9-D5AFFAF96DC4}" dt="2020-07-08T18:56:09.915" v="1971" actId="20577"/>
          <ac:cxnSpMkLst>
            <pc:docMk/>
            <pc:sldMk cId="3881911336" sldId="571"/>
            <ac:cxnSpMk id="12" creationId="{01A81C69-F63F-7345-95CB-D4685817F7B1}"/>
          </ac:cxnSpMkLst>
        </pc:cxnChg>
        <pc:cxnChg chg="add mod">
          <ac:chgData name="Boehme, David" userId="17bbcc39-932d-43d8-b2fa-fe58bd96f7a7" providerId="ADAL" clId="{6A8C6118-B9E1-324E-BFD9-D5AFFAF96DC4}" dt="2020-07-08T18:44:24.920" v="1857" actId="14100"/>
          <ac:cxnSpMkLst>
            <pc:docMk/>
            <pc:sldMk cId="3881911336" sldId="571"/>
            <ac:cxnSpMk id="20" creationId="{EFDA8D06-CF0D-D342-AB44-9D006540EBF6}"/>
          </ac:cxnSpMkLst>
        </pc:cxnChg>
        <pc:cxnChg chg="add mod">
          <ac:chgData name="Boehme, David" userId="17bbcc39-932d-43d8-b2fa-fe58bd96f7a7" providerId="ADAL" clId="{6A8C6118-B9E1-324E-BFD9-D5AFFAF96DC4}" dt="2020-07-08T18:43:27.449" v="1838" actId="1036"/>
          <ac:cxnSpMkLst>
            <pc:docMk/>
            <pc:sldMk cId="3881911336" sldId="571"/>
            <ac:cxnSpMk id="24" creationId="{47A61A5B-9272-3140-AD98-06CB130AF1C7}"/>
          </ac:cxnSpMkLst>
        </pc:cxnChg>
        <pc:cxnChg chg="add mod">
          <ac:chgData name="Boehme, David" userId="17bbcc39-932d-43d8-b2fa-fe58bd96f7a7" providerId="ADAL" clId="{6A8C6118-B9E1-324E-BFD9-D5AFFAF96DC4}" dt="2020-07-08T18:43:37.731" v="1840" actId="14100"/>
          <ac:cxnSpMkLst>
            <pc:docMk/>
            <pc:sldMk cId="3881911336" sldId="571"/>
            <ac:cxnSpMk id="27" creationId="{FB187C94-643E-0B47-B607-2BD2CF563471}"/>
          </ac:cxnSpMkLst>
        </pc:cxnChg>
      </pc:sldChg>
      <pc:sldChg chg="addSp modSp">
        <pc:chgData name="Boehme, David" userId="17bbcc39-932d-43d8-b2fa-fe58bd96f7a7" providerId="ADAL" clId="{6A8C6118-B9E1-324E-BFD9-D5AFFAF96DC4}" dt="2020-07-08T20:25:35.403" v="2708" actId="20577"/>
        <pc:sldMkLst>
          <pc:docMk/>
          <pc:sldMk cId="927932677" sldId="572"/>
        </pc:sldMkLst>
        <pc:spChg chg="mod">
          <ac:chgData name="Boehme, David" userId="17bbcc39-932d-43d8-b2fa-fe58bd96f7a7" providerId="ADAL" clId="{6A8C6118-B9E1-324E-BFD9-D5AFFAF96DC4}" dt="2020-07-08T18:13:08.672" v="1452" actId="20577"/>
          <ac:spMkLst>
            <pc:docMk/>
            <pc:sldMk cId="927932677" sldId="572"/>
            <ac:spMk id="2" creationId="{00000000-0000-0000-0000-000000000000}"/>
          </ac:spMkLst>
        </pc:spChg>
        <pc:spChg chg="mod">
          <ac:chgData name="Boehme, David" userId="17bbcc39-932d-43d8-b2fa-fe58bd96f7a7" providerId="ADAL" clId="{6A8C6118-B9E1-324E-BFD9-D5AFFAF96DC4}" dt="2020-07-08T17:29:53.396" v="503" actId="20577"/>
          <ac:spMkLst>
            <pc:docMk/>
            <pc:sldMk cId="927932677" sldId="572"/>
            <ac:spMk id="3" creationId="{00000000-0000-0000-0000-000000000000}"/>
          </ac:spMkLst>
        </pc:spChg>
        <pc:spChg chg="mod">
          <ac:chgData name="Boehme, David" userId="17bbcc39-932d-43d8-b2fa-fe58bd96f7a7" providerId="ADAL" clId="{6A8C6118-B9E1-324E-BFD9-D5AFFAF96DC4}" dt="2020-07-08T20:25:35.403" v="2708" actId="20577"/>
          <ac:spMkLst>
            <pc:docMk/>
            <pc:sldMk cId="927932677" sldId="572"/>
            <ac:spMk id="4" creationId="{00000000-0000-0000-0000-000000000000}"/>
          </ac:spMkLst>
        </pc:spChg>
        <pc:spChg chg="add mod">
          <ac:chgData name="Boehme, David" userId="17bbcc39-932d-43d8-b2fa-fe58bd96f7a7" providerId="ADAL" clId="{6A8C6118-B9E1-324E-BFD9-D5AFFAF96DC4}" dt="2020-07-08T17:33:26.972" v="566" actId="14100"/>
          <ac:spMkLst>
            <pc:docMk/>
            <pc:sldMk cId="927932677" sldId="572"/>
            <ac:spMk id="5" creationId="{305FADC2-790B-B746-811E-FD429CC51B67}"/>
          </ac:spMkLst>
        </pc:spChg>
        <pc:spChg chg="add mod">
          <ac:chgData name="Boehme, David" userId="17bbcc39-932d-43d8-b2fa-fe58bd96f7a7" providerId="ADAL" clId="{6A8C6118-B9E1-324E-BFD9-D5AFFAF96DC4}" dt="2020-07-08T17:48:41.117" v="1000" actId="14100"/>
          <ac:spMkLst>
            <pc:docMk/>
            <pc:sldMk cId="927932677" sldId="572"/>
            <ac:spMk id="6" creationId="{D0F21D3A-E4CC-C343-A88B-C7C0E13948F9}"/>
          </ac:spMkLst>
        </pc:spChg>
        <pc:spChg chg="add mod">
          <ac:chgData name="Boehme, David" userId="17bbcc39-932d-43d8-b2fa-fe58bd96f7a7" providerId="ADAL" clId="{6A8C6118-B9E1-324E-BFD9-D5AFFAF96DC4}" dt="2020-07-08T17:48:23.414" v="999" actId="14100"/>
          <ac:spMkLst>
            <pc:docMk/>
            <pc:sldMk cId="927932677" sldId="572"/>
            <ac:spMk id="7" creationId="{1EE33401-64E5-B240-9BE7-BE84DFE4F279}"/>
          </ac:spMkLst>
        </pc:spChg>
      </pc:sldChg>
      <pc:sldChg chg="addSp modSp">
        <pc:chgData name="Boehme, David" userId="17bbcc39-932d-43d8-b2fa-fe58bd96f7a7" providerId="ADAL" clId="{6A8C6118-B9E1-324E-BFD9-D5AFFAF96DC4}" dt="2020-07-08T20:03:30.577" v="2604" actId="20577"/>
        <pc:sldMkLst>
          <pc:docMk/>
          <pc:sldMk cId="1968357532" sldId="573"/>
        </pc:sldMkLst>
        <pc:spChg chg="mod">
          <ac:chgData name="Boehme, David" userId="17bbcc39-932d-43d8-b2fa-fe58bd96f7a7" providerId="ADAL" clId="{6A8C6118-B9E1-324E-BFD9-D5AFFAF96DC4}" dt="2020-07-08T17:33:57.227" v="574" actId="20577"/>
          <ac:spMkLst>
            <pc:docMk/>
            <pc:sldMk cId="1968357532" sldId="573"/>
            <ac:spMk id="2" creationId="{FCD62A24-D27E-1A4D-87BC-5BBF00C70A3A}"/>
          </ac:spMkLst>
        </pc:spChg>
        <pc:spChg chg="mod">
          <ac:chgData name="Boehme, David" userId="17bbcc39-932d-43d8-b2fa-fe58bd96f7a7" providerId="ADAL" clId="{6A8C6118-B9E1-324E-BFD9-D5AFFAF96DC4}" dt="2020-07-08T19:23:50.389" v="2165" actId="1076"/>
          <ac:spMkLst>
            <pc:docMk/>
            <pc:sldMk cId="1968357532" sldId="573"/>
            <ac:spMk id="3" creationId="{93418181-D465-BD42-B381-9FEB0E6C31AF}"/>
          </ac:spMkLst>
        </pc:spChg>
        <pc:spChg chg="mod">
          <ac:chgData name="Boehme, David" userId="17bbcc39-932d-43d8-b2fa-fe58bd96f7a7" providerId="ADAL" clId="{6A8C6118-B9E1-324E-BFD9-D5AFFAF96DC4}" dt="2020-07-08T19:58:45.305" v="2394" actId="14100"/>
          <ac:spMkLst>
            <pc:docMk/>
            <pc:sldMk cId="1968357532" sldId="573"/>
            <ac:spMk id="4" creationId="{72E4B02D-2DCD-5C4F-83ED-F2C4883DAE1E}"/>
          </ac:spMkLst>
        </pc:spChg>
        <pc:spChg chg="mod">
          <ac:chgData name="Boehme, David" userId="17bbcc39-932d-43d8-b2fa-fe58bd96f7a7" providerId="ADAL" clId="{6A8C6118-B9E1-324E-BFD9-D5AFFAF96DC4}" dt="2020-07-08T20:03:30.577" v="2604" actId="20577"/>
          <ac:spMkLst>
            <pc:docMk/>
            <pc:sldMk cId="1968357532" sldId="573"/>
            <ac:spMk id="5" creationId="{BC077F9A-BA5C-E34E-A676-BA9BD99F32E7}"/>
          </ac:spMkLst>
        </pc:spChg>
        <pc:spChg chg="mod">
          <ac:chgData name="Boehme, David" userId="17bbcc39-932d-43d8-b2fa-fe58bd96f7a7" providerId="ADAL" clId="{6A8C6118-B9E1-324E-BFD9-D5AFFAF96DC4}" dt="2020-07-08T19:24:17.745" v="2194" actId="20577"/>
          <ac:spMkLst>
            <pc:docMk/>
            <pc:sldMk cId="1968357532" sldId="573"/>
            <ac:spMk id="9" creationId="{8867C0FD-8905-2E44-AF87-6FF609F6D51F}"/>
          </ac:spMkLst>
        </pc:spChg>
        <pc:spChg chg="add mod">
          <ac:chgData name="Boehme, David" userId="17bbcc39-932d-43d8-b2fa-fe58bd96f7a7" providerId="ADAL" clId="{6A8C6118-B9E1-324E-BFD9-D5AFFAF96DC4}" dt="2020-07-08T20:01:56.206" v="2603" actId="1076"/>
          <ac:spMkLst>
            <pc:docMk/>
            <pc:sldMk cId="1968357532" sldId="573"/>
            <ac:spMk id="13" creationId="{CE6A08FE-DF23-E24D-9A71-F82008BF4CE5}"/>
          </ac:spMkLst>
        </pc:spChg>
        <pc:cxnChg chg="mod">
          <ac:chgData name="Boehme, David" userId="17bbcc39-932d-43d8-b2fa-fe58bd96f7a7" providerId="ADAL" clId="{6A8C6118-B9E1-324E-BFD9-D5AFFAF96DC4}" dt="2020-07-08T19:58:45.305" v="2394" actId="14100"/>
          <ac:cxnSpMkLst>
            <pc:docMk/>
            <pc:sldMk cId="1968357532" sldId="573"/>
            <ac:cxnSpMk id="12" creationId="{70B7A0E5-FDB6-4F48-A93E-49641BAAF7B2}"/>
          </ac:cxnSpMkLst>
        </pc:cxnChg>
        <pc:cxnChg chg="mod">
          <ac:chgData name="Boehme, David" userId="17bbcc39-932d-43d8-b2fa-fe58bd96f7a7" providerId="ADAL" clId="{6A8C6118-B9E1-324E-BFD9-D5AFFAF96DC4}" dt="2020-07-08T20:00:06.652" v="2400" actId="14100"/>
          <ac:cxnSpMkLst>
            <pc:docMk/>
            <pc:sldMk cId="1968357532" sldId="573"/>
            <ac:cxnSpMk id="14" creationId="{530C1E1D-4E87-F64C-8938-15D1CF098578}"/>
          </ac:cxnSpMkLst>
        </pc:cxnChg>
      </pc:sldChg>
      <pc:sldChg chg="modSp">
        <pc:chgData name="Boehme, David" userId="17bbcc39-932d-43d8-b2fa-fe58bd96f7a7" providerId="ADAL" clId="{6A8C6118-B9E1-324E-BFD9-D5AFFAF96DC4}" dt="2020-07-08T00:17:10.552" v="63"/>
        <pc:sldMkLst>
          <pc:docMk/>
          <pc:sldMk cId="3004051626" sldId="574"/>
        </pc:sldMkLst>
        <pc:spChg chg="mod">
          <ac:chgData name="Boehme, David" userId="17bbcc39-932d-43d8-b2fa-fe58bd96f7a7" providerId="ADAL" clId="{6A8C6118-B9E1-324E-BFD9-D5AFFAF96DC4}" dt="2020-07-08T00:17:10.552" v="63"/>
          <ac:spMkLst>
            <pc:docMk/>
            <pc:sldMk cId="3004051626" sldId="574"/>
            <ac:spMk id="6" creationId="{FD248503-1FF7-DB4F-8201-BBA0F859C27A}"/>
          </ac:spMkLst>
        </pc:spChg>
      </pc:sldChg>
      <pc:sldChg chg="addSp modSp">
        <pc:chgData name="Boehme, David" userId="17bbcc39-932d-43d8-b2fa-fe58bd96f7a7" providerId="ADAL" clId="{6A8C6118-B9E1-324E-BFD9-D5AFFAF96DC4}" dt="2020-07-09T02:40:42.012" v="2788" actId="20577"/>
        <pc:sldMkLst>
          <pc:docMk/>
          <pc:sldMk cId="2740438808" sldId="575"/>
        </pc:sldMkLst>
        <pc:spChg chg="add mod">
          <ac:chgData name="Boehme, David" userId="17bbcc39-932d-43d8-b2fa-fe58bd96f7a7" providerId="ADAL" clId="{6A8C6118-B9E1-324E-BFD9-D5AFFAF96DC4}" dt="2020-07-08T20:39:34.081" v="2787" actId="20577"/>
          <ac:spMkLst>
            <pc:docMk/>
            <pc:sldMk cId="2740438808" sldId="575"/>
            <ac:spMk id="3" creationId="{F69A50F9-6B2D-D54A-8011-556B2CC564FB}"/>
          </ac:spMkLst>
        </pc:spChg>
        <pc:spChg chg="mod">
          <ac:chgData name="Boehme, David" userId="17bbcc39-932d-43d8-b2fa-fe58bd96f7a7" providerId="ADAL" clId="{6A8C6118-B9E1-324E-BFD9-D5AFFAF96DC4}" dt="2020-07-09T02:40:42.012" v="2788" actId="20577"/>
          <ac:spMkLst>
            <pc:docMk/>
            <pc:sldMk cId="2740438808" sldId="575"/>
            <ac:spMk id="5" creationId="{A6AC5A7D-1B88-6E49-ADBB-1D1E28A2BF5E}"/>
          </ac:spMkLst>
        </pc:spChg>
        <pc:cxnChg chg="add mod">
          <ac:chgData name="Boehme, David" userId="17bbcc39-932d-43d8-b2fa-fe58bd96f7a7" providerId="ADAL" clId="{6A8C6118-B9E1-324E-BFD9-D5AFFAF96DC4}" dt="2020-07-08T20:38:44.582" v="2766" actId="14100"/>
          <ac:cxnSpMkLst>
            <pc:docMk/>
            <pc:sldMk cId="2740438808" sldId="575"/>
            <ac:cxnSpMk id="8" creationId="{8B3C7F0D-A20B-0540-911C-D539268E2BFE}"/>
          </ac:cxnSpMkLst>
        </pc:cxnChg>
        <pc:cxnChg chg="add mod">
          <ac:chgData name="Boehme, David" userId="17bbcc39-932d-43d8-b2fa-fe58bd96f7a7" providerId="ADAL" clId="{6A8C6118-B9E1-324E-BFD9-D5AFFAF96DC4}" dt="2020-07-08T20:38:40.157" v="2765" actId="14100"/>
          <ac:cxnSpMkLst>
            <pc:docMk/>
            <pc:sldMk cId="2740438808" sldId="575"/>
            <ac:cxnSpMk id="10" creationId="{1CF01116-D805-7344-9C99-CDB37C82D07F}"/>
          </ac:cxnSpMkLst>
        </pc:cxnChg>
      </pc:sldChg>
      <pc:sldChg chg="modSp">
        <pc:chgData name="Boehme, David" userId="17bbcc39-932d-43d8-b2fa-fe58bd96f7a7" providerId="ADAL" clId="{6A8C6118-B9E1-324E-BFD9-D5AFFAF96DC4}" dt="2020-07-07T23:55:07.322" v="9" actId="20577"/>
        <pc:sldMkLst>
          <pc:docMk/>
          <pc:sldMk cId="4140714098" sldId="576"/>
        </pc:sldMkLst>
        <pc:spChg chg="mod">
          <ac:chgData name="Boehme, David" userId="17bbcc39-932d-43d8-b2fa-fe58bd96f7a7" providerId="ADAL" clId="{6A8C6118-B9E1-324E-BFD9-D5AFFAF96DC4}" dt="2020-07-07T23:55:07.322" v="9" actId="20577"/>
          <ac:spMkLst>
            <pc:docMk/>
            <pc:sldMk cId="4140714098" sldId="576"/>
            <ac:spMk id="2" creationId="{142CC204-9438-3643-81EA-B9CE6B3C5CEA}"/>
          </ac:spMkLst>
        </pc:spChg>
      </pc:sldChg>
      <pc:sldChg chg="addSp modSp">
        <pc:chgData name="Boehme, David" userId="17bbcc39-932d-43d8-b2fa-fe58bd96f7a7" providerId="ADAL" clId="{6A8C6118-B9E1-324E-BFD9-D5AFFAF96DC4}" dt="2020-07-08T20:21:07.630" v="2641" actId="20577"/>
        <pc:sldMkLst>
          <pc:docMk/>
          <pc:sldMk cId="551911650" sldId="577"/>
        </pc:sldMkLst>
        <pc:spChg chg="mod">
          <ac:chgData name="Boehme, David" userId="17bbcc39-932d-43d8-b2fa-fe58bd96f7a7" providerId="ADAL" clId="{6A8C6118-B9E1-324E-BFD9-D5AFFAF96DC4}" dt="2020-07-08T20:20:39.566" v="2639" actId="20577"/>
          <ac:spMkLst>
            <pc:docMk/>
            <pc:sldMk cId="551911650" sldId="577"/>
            <ac:spMk id="2" creationId="{B34F8349-8A7B-1141-97C1-ADEC1FD83503}"/>
          </ac:spMkLst>
        </pc:spChg>
        <pc:spChg chg="mod">
          <ac:chgData name="Boehme, David" userId="17bbcc39-932d-43d8-b2fa-fe58bd96f7a7" providerId="ADAL" clId="{6A8C6118-B9E1-324E-BFD9-D5AFFAF96DC4}" dt="2020-07-08T20:21:07.630" v="2641" actId="20577"/>
          <ac:spMkLst>
            <pc:docMk/>
            <pc:sldMk cId="551911650" sldId="577"/>
            <ac:spMk id="5" creationId="{5E1A72CA-23E4-ED40-A238-1E3655B9C6CD}"/>
          </ac:spMkLst>
        </pc:spChg>
        <pc:picChg chg="add mod">
          <ac:chgData name="Boehme, David" userId="17bbcc39-932d-43d8-b2fa-fe58bd96f7a7" providerId="ADAL" clId="{6A8C6118-B9E1-324E-BFD9-D5AFFAF96DC4}" dt="2020-07-08T20:19:35.439" v="2611" actId="1076"/>
          <ac:picMkLst>
            <pc:docMk/>
            <pc:sldMk cId="551911650" sldId="577"/>
            <ac:picMk id="3" creationId="{BC9DD585-3206-4948-85E6-0D0E42157C37}"/>
          </ac:picMkLst>
        </pc:picChg>
        <pc:picChg chg="mod modCrop">
          <ac:chgData name="Boehme, David" userId="17bbcc39-932d-43d8-b2fa-fe58bd96f7a7" providerId="ADAL" clId="{6A8C6118-B9E1-324E-BFD9-D5AFFAF96DC4}" dt="2020-07-08T20:19:28.780" v="2609" actId="1076"/>
          <ac:picMkLst>
            <pc:docMk/>
            <pc:sldMk cId="551911650" sldId="577"/>
            <ac:picMk id="4" creationId="{DB62E260-6760-494A-BE81-D930D6C15FD4}"/>
          </ac:picMkLst>
        </pc:picChg>
      </pc:sldChg>
    </pc:docChg>
  </pc:docChgLst>
  <pc:docChgLst>
    <pc:chgData name="Brink, Stephanie" userId="260f4792-137e-4e3c-a8e6-30a45d882f04" providerId="ADAL" clId="{6B8D675F-EE5C-3844-8458-EA750E0D65D5}"/>
    <pc:docChg chg="undo custSel delSld modMainMaster">
      <pc:chgData name="Brink, Stephanie" userId="260f4792-137e-4e3c-a8e6-30a45d882f04" providerId="ADAL" clId="{6B8D675F-EE5C-3844-8458-EA750E0D65D5}" dt="2020-08-12T16:16:49.976" v="36" actId="6549"/>
      <pc:docMkLst>
        <pc:docMk/>
      </pc:docMkLst>
      <pc:sldChg chg="del">
        <pc:chgData name="Brink, Stephanie" userId="260f4792-137e-4e3c-a8e6-30a45d882f04" providerId="ADAL" clId="{6B8D675F-EE5C-3844-8458-EA750E0D65D5}" dt="2020-08-12T16:15:01.136" v="1" actId="2696"/>
        <pc:sldMkLst>
          <pc:docMk/>
          <pc:sldMk cId="1403063816" sldId="622"/>
        </pc:sldMkLst>
      </pc:sldChg>
      <pc:sldChg chg="del">
        <pc:chgData name="Brink, Stephanie" userId="260f4792-137e-4e3c-a8e6-30a45d882f04" providerId="ADAL" clId="{6B8D675F-EE5C-3844-8458-EA750E0D65D5}" dt="2020-08-12T16:14:58.132" v="0" actId="2696"/>
        <pc:sldMkLst>
          <pc:docMk/>
          <pc:sldMk cId="539620597" sldId="623"/>
        </pc:sldMkLst>
      </pc:sldChg>
      <pc:sldChg chg="del">
        <pc:chgData name="Brink, Stephanie" userId="260f4792-137e-4e3c-a8e6-30a45d882f04" providerId="ADAL" clId="{6B8D675F-EE5C-3844-8458-EA750E0D65D5}" dt="2020-08-12T16:15:05.711" v="4" actId="2696"/>
        <pc:sldMkLst>
          <pc:docMk/>
          <pc:sldMk cId="3725340048" sldId="624"/>
        </pc:sldMkLst>
      </pc:sldChg>
      <pc:sldChg chg="del">
        <pc:chgData name="Brink, Stephanie" userId="260f4792-137e-4e3c-a8e6-30a45d882f04" providerId="ADAL" clId="{6B8D675F-EE5C-3844-8458-EA750E0D65D5}" dt="2020-08-12T16:15:03.718" v="3" actId="2696"/>
        <pc:sldMkLst>
          <pc:docMk/>
          <pc:sldMk cId="912638937" sldId="625"/>
        </pc:sldMkLst>
      </pc:sldChg>
      <pc:sldChg chg="del">
        <pc:chgData name="Brink, Stephanie" userId="260f4792-137e-4e3c-a8e6-30a45d882f04" providerId="ADAL" clId="{6B8D675F-EE5C-3844-8458-EA750E0D65D5}" dt="2020-08-12T16:15:02.759" v="2" actId="2696"/>
        <pc:sldMkLst>
          <pc:docMk/>
          <pc:sldMk cId="1642116447" sldId="626"/>
        </pc:sldMkLst>
      </pc:sldChg>
      <pc:sldMasterChg chg="modSp mod modSldLayout">
        <pc:chgData name="Brink, Stephanie" userId="260f4792-137e-4e3c-a8e6-30a45d882f04" providerId="ADAL" clId="{6B8D675F-EE5C-3844-8458-EA750E0D65D5}" dt="2020-08-12T16:16:49.976" v="36" actId="6549"/>
        <pc:sldMasterMkLst>
          <pc:docMk/>
          <pc:sldMasterMk cId="2460526694" sldId="2147483660"/>
        </pc:sldMasterMkLst>
        <pc:spChg chg="mod">
          <ac:chgData name="Brink, Stephanie" userId="260f4792-137e-4e3c-a8e6-30a45d882f04" providerId="ADAL" clId="{6B8D675F-EE5C-3844-8458-EA750E0D65D5}" dt="2020-08-12T16:16:33.688" v="19" actId="20577"/>
          <ac:spMkLst>
            <pc:docMk/>
            <pc:sldMasterMk cId="2460526694" sldId="2147483660"/>
            <ac:spMk id="14" creationId="{00000000-0000-0000-0000-000000000000}"/>
          </ac:spMkLst>
        </pc:spChg>
        <pc:sldLayoutChg chg="modSp mod">
          <pc:chgData name="Brink, Stephanie" userId="260f4792-137e-4e3c-a8e6-30a45d882f04" providerId="ADAL" clId="{6B8D675F-EE5C-3844-8458-EA750E0D65D5}" dt="2020-08-12T16:16:49.976" v="36" actId="6549"/>
          <pc:sldLayoutMkLst>
            <pc:docMk/>
            <pc:sldMasterMk cId="2460526694" sldId="2147483660"/>
            <pc:sldLayoutMk cId="1293813119" sldId="2147483661"/>
          </pc:sldLayoutMkLst>
          <pc:spChg chg="mod">
            <ac:chgData name="Brink, Stephanie" userId="260f4792-137e-4e3c-a8e6-30a45d882f04" providerId="ADAL" clId="{6B8D675F-EE5C-3844-8458-EA750E0D65D5}" dt="2020-08-12T16:16:49.976" v="36" actId="6549"/>
            <ac:spMkLst>
              <pc:docMk/>
              <pc:sldMasterMk cId="2460526694" sldId="2147483660"/>
              <pc:sldLayoutMk cId="1293813119" sldId="2147483661"/>
              <ac:spMk id="14" creationId="{00000000-0000-0000-0000-000000000000}"/>
            </ac:spMkLst>
          </pc:spChg>
        </pc:sldLayoutChg>
      </pc:sldMasterChg>
    </pc:docChg>
  </pc:docChgLst>
  <pc:docChgLst>
    <pc:chgData name="Brink, Stephanie" userId="260f4792-137e-4e3c-a8e6-30a45d882f04" providerId="ADAL" clId="{440730FB-7C86-4543-AE1E-E1E0E830D8E0}"/>
    <pc:docChg chg="undo redo custSel addSld delSld modSld sldOrd modMainMaster">
      <pc:chgData name="Brink, Stephanie" userId="260f4792-137e-4e3c-a8e6-30a45d882f04" providerId="ADAL" clId="{440730FB-7C86-4543-AE1E-E1E0E830D8E0}" dt="2021-03-31T23:50:35.518" v="2878" actId="167"/>
      <pc:docMkLst>
        <pc:docMk/>
      </pc:docMkLst>
      <pc:sldChg chg="addSp delSp modSp mod chgLayout">
        <pc:chgData name="Brink, Stephanie" userId="260f4792-137e-4e3c-a8e6-30a45d882f04" providerId="ADAL" clId="{440730FB-7C86-4543-AE1E-E1E0E830D8E0}" dt="2021-03-09T21:13:09.007" v="103" actId="113"/>
        <pc:sldMkLst>
          <pc:docMk/>
          <pc:sldMk cId="919450317" sldId="256"/>
        </pc:sldMkLst>
        <pc:spChg chg="del">
          <ac:chgData name="Brink, Stephanie" userId="260f4792-137e-4e3c-a8e6-30a45d882f04" providerId="ADAL" clId="{440730FB-7C86-4543-AE1E-E1E0E830D8E0}" dt="2021-03-09T21:12:32.220" v="37" actId="478"/>
          <ac:spMkLst>
            <pc:docMk/>
            <pc:sldMk cId="919450317" sldId="256"/>
            <ac:spMk id="2" creationId="{D2CD4A54-FEC3-1E40-A866-E40EB2CD9882}"/>
          </ac:spMkLst>
        </pc:spChg>
        <pc:spChg chg="mod ord">
          <ac:chgData name="Brink, Stephanie" userId="260f4792-137e-4e3c-a8e6-30a45d882f04" providerId="ADAL" clId="{440730FB-7C86-4543-AE1E-E1E0E830D8E0}" dt="2021-03-09T21:12:28.028" v="35" actId="14100"/>
          <ac:spMkLst>
            <pc:docMk/>
            <pc:sldMk cId="919450317" sldId="256"/>
            <ac:spMk id="4" creationId="{3B22B618-6B64-E749-8478-DD5E28E478E7}"/>
          </ac:spMkLst>
        </pc:spChg>
        <pc:spChg chg="add del mod">
          <ac:chgData name="Brink, Stephanie" userId="260f4792-137e-4e3c-a8e6-30a45d882f04" providerId="ADAL" clId="{440730FB-7C86-4543-AE1E-E1E0E830D8E0}" dt="2021-03-09T21:12:19.359" v="33" actId="6264"/>
          <ac:spMkLst>
            <pc:docMk/>
            <pc:sldMk cId="919450317" sldId="256"/>
            <ac:spMk id="5" creationId="{F4D28225-E118-7D4D-9AF2-2C5E14C525DE}"/>
          </ac:spMkLst>
        </pc:spChg>
        <pc:spChg chg="mod ord">
          <ac:chgData name="Brink, Stephanie" userId="260f4792-137e-4e3c-a8e6-30a45d882f04" providerId="ADAL" clId="{440730FB-7C86-4543-AE1E-E1E0E830D8E0}" dt="2021-03-09T21:13:09.007" v="103" actId="113"/>
          <ac:spMkLst>
            <pc:docMk/>
            <pc:sldMk cId="919450317" sldId="256"/>
            <ac:spMk id="6" creationId="{A7E30FDF-1B2B-D546-94FE-E04721C0E191}"/>
          </ac:spMkLst>
        </pc:spChg>
        <pc:spChg chg="mod ord">
          <ac:chgData name="Brink, Stephanie" userId="260f4792-137e-4e3c-a8e6-30a45d882f04" providerId="ADAL" clId="{440730FB-7C86-4543-AE1E-E1E0E830D8E0}" dt="2021-03-09T21:12:23.961" v="34" actId="6264"/>
          <ac:spMkLst>
            <pc:docMk/>
            <pc:sldMk cId="919450317" sldId="256"/>
            <ac:spMk id="7" creationId="{788D9BE7-9421-154E-B1C9-D2B08EBEF0D9}"/>
          </ac:spMkLst>
        </pc:spChg>
        <pc:spChg chg="mod ord">
          <ac:chgData name="Brink, Stephanie" userId="260f4792-137e-4e3c-a8e6-30a45d882f04" providerId="ADAL" clId="{440730FB-7C86-4543-AE1E-E1E0E830D8E0}" dt="2021-03-09T21:12:23.961" v="34" actId="6264"/>
          <ac:spMkLst>
            <pc:docMk/>
            <pc:sldMk cId="919450317" sldId="256"/>
            <ac:spMk id="8" creationId="{2E24C36C-7C19-2D4A-9E73-E68A5D2F73F1}"/>
          </ac:spMkLst>
        </pc:spChg>
        <pc:spChg chg="add del mod">
          <ac:chgData name="Brink, Stephanie" userId="260f4792-137e-4e3c-a8e6-30a45d882f04" providerId="ADAL" clId="{440730FB-7C86-4543-AE1E-E1E0E830D8E0}" dt="2021-03-09T21:12:19.359" v="33" actId="6264"/>
          <ac:spMkLst>
            <pc:docMk/>
            <pc:sldMk cId="919450317" sldId="256"/>
            <ac:spMk id="9" creationId="{8B7B7231-51FF-FC40-86F5-DA4E7BFB2E6A}"/>
          </ac:spMkLst>
        </pc:spChg>
        <pc:spChg chg="add del mod">
          <ac:chgData name="Brink, Stephanie" userId="260f4792-137e-4e3c-a8e6-30a45d882f04" providerId="ADAL" clId="{440730FB-7C86-4543-AE1E-E1E0E830D8E0}" dt="2021-03-09T21:12:19.359" v="33" actId="6264"/>
          <ac:spMkLst>
            <pc:docMk/>
            <pc:sldMk cId="919450317" sldId="256"/>
            <ac:spMk id="10" creationId="{0B9FA287-3D2C-E94A-A5F8-165C450125E5}"/>
          </ac:spMkLst>
        </pc:spChg>
        <pc:spChg chg="add del mod">
          <ac:chgData name="Brink, Stephanie" userId="260f4792-137e-4e3c-a8e6-30a45d882f04" providerId="ADAL" clId="{440730FB-7C86-4543-AE1E-E1E0E830D8E0}" dt="2021-03-09T21:12:19.359" v="33" actId="6264"/>
          <ac:spMkLst>
            <pc:docMk/>
            <pc:sldMk cId="919450317" sldId="256"/>
            <ac:spMk id="11" creationId="{A36BD0EF-F498-4042-BD0C-DB189584F4E8}"/>
          </ac:spMkLst>
        </pc:spChg>
        <pc:spChg chg="add del mod ord">
          <ac:chgData name="Brink, Stephanie" userId="260f4792-137e-4e3c-a8e6-30a45d882f04" providerId="ADAL" clId="{440730FB-7C86-4543-AE1E-E1E0E830D8E0}" dt="2021-03-09T21:12:19.359" v="33" actId="6264"/>
          <ac:spMkLst>
            <pc:docMk/>
            <pc:sldMk cId="919450317" sldId="256"/>
            <ac:spMk id="12" creationId="{3D35FC3B-200F-0743-A341-0A91581A51B2}"/>
          </ac:spMkLst>
        </pc:spChg>
        <pc:spChg chg="add del mod">
          <ac:chgData name="Brink, Stephanie" userId="260f4792-137e-4e3c-a8e6-30a45d882f04" providerId="ADAL" clId="{440730FB-7C86-4543-AE1E-E1E0E830D8E0}" dt="2021-03-09T21:12:23.961" v="34" actId="6264"/>
          <ac:spMkLst>
            <pc:docMk/>
            <pc:sldMk cId="919450317" sldId="256"/>
            <ac:spMk id="13" creationId="{2088F9A5-EAF9-3046-A251-AF5CA1C370ED}"/>
          </ac:spMkLst>
        </pc:spChg>
        <pc:spChg chg="add del mod">
          <ac:chgData name="Brink, Stephanie" userId="260f4792-137e-4e3c-a8e6-30a45d882f04" providerId="ADAL" clId="{440730FB-7C86-4543-AE1E-E1E0E830D8E0}" dt="2021-03-09T21:12:23.961" v="34" actId="6264"/>
          <ac:spMkLst>
            <pc:docMk/>
            <pc:sldMk cId="919450317" sldId="256"/>
            <ac:spMk id="14" creationId="{532D5997-E7B3-E443-8EF1-0AA9300B46AC}"/>
          </ac:spMkLst>
        </pc:spChg>
        <pc:spChg chg="add del mod">
          <ac:chgData name="Brink, Stephanie" userId="260f4792-137e-4e3c-a8e6-30a45d882f04" providerId="ADAL" clId="{440730FB-7C86-4543-AE1E-E1E0E830D8E0}" dt="2021-03-09T21:12:23.961" v="34" actId="6264"/>
          <ac:spMkLst>
            <pc:docMk/>
            <pc:sldMk cId="919450317" sldId="256"/>
            <ac:spMk id="15" creationId="{5A9D9A46-16DD-4E49-ABB4-F4BBB4333426}"/>
          </ac:spMkLst>
        </pc:spChg>
        <pc:spChg chg="add del mod">
          <ac:chgData name="Brink, Stephanie" userId="260f4792-137e-4e3c-a8e6-30a45d882f04" providerId="ADAL" clId="{440730FB-7C86-4543-AE1E-E1E0E830D8E0}" dt="2021-03-09T21:12:23.961" v="34" actId="6264"/>
          <ac:spMkLst>
            <pc:docMk/>
            <pc:sldMk cId="919450317" sldId="256"/>
            <ac:spMk id="16" creationId="{8F4DC140-6C38-534D-9551-B5A3CB72F77F}"/>
          </ac:spMkLst>
        </pc:spChg>
        <pc:spChg chg="add del mod ord">
          <ac:chgData name="Brink, Stephanie" userId="260f4792-137e-4e3c-a8e6-30a45d882f04" providerId="ADAL" clId="{440730FB-7C86-4543-AE1E-E1E0E830D8E0}" dt="2021-03-09T21:12:30.230" v="36" actId="478"/>
          <ac:spMkLst>
            <pc:docMk/>
            <pc:sldMk cId="919450317" sldId="256"/>
            <ac:spMk id="17" creationId="{92473851-B294-DC44-82D1-F435EB81E00F}"/>
          </ac:spMkLst>
        </pc:spChg>
      </pc:sldChg>
      <pc:sldChg chg="modSp del mod">
        <pc:chgData name="Brink, Stephanie" userId="260f4792-137e-4e3c-a8e6-30a45d882f04" providerId="ADAL" clId="{440730FB-7C86-4543-AE1E-E1E0E830D8E0}" dt="2021-03-09T21:16:40.798" v="109" actId="2696"/>
        <pc:sldMkLst>
          <pc:docMk/>
          <pc:sldMk cId="1045457187" sldId="259"/>
        </pc:sldMkLst>
        <pc:spChg chg="mod">
          <ac:chgData name="Brink, Stephanie" userId="260f4792-137e-4e3c-a8e6-30a45d882f04" providerId="ADAL" clId="{440730FB-7C86-4543-AE1E-E1E0E830D8E0}" dt="2021-03-09T21:13:28.715" v="107" actId="20577"/>
          <ac:spMkLst>
            <pc:docMk/>
            <pc:sldMk cId="1045457187" sldId="259"/>
            <ac:spMk id="30" creationId="{FB4E60D0-7D9C-9D40-AA2D-10B00DE3C06D}"/>
          </ac:spMkLst>
        </pc:spChg>
      </pc:sldChg>
      <pc:sldChg chg="del">
        <pc:chgData name="Brink, Stephanie" userId="260f4792-137e-4e3c-a8e6-30a45d882f04" providerId="ADAL" clId="{440730FB-7C86-4543-AE1E-E1E0E830D8E0}" dt="2021-03-09T21:28:46.099" v="435" actId="2696"/>
        <pc:sldMkLst>
          <pc:docMk/>
          <pc:sldMk cId="257472985" sldId="544"/>
        </pc:sldMkLst>
      </pc:sldChg>
      <pc:sldChg chg="del">
        <pc:chgData name="Brink, Stephanie" userId="260f4792-137e-4e3c-a8e6-30a45d882f04" providerId="ADAL" clId="{440730FB-7C86-4543-AE1E-E1E0E830D8E0}" dt="2021-03-09T21:28:46.099" v="435" actId="2696"/>
        <pc:sldMkLst>
          <pc:docMk/>
          <pc:sldMk cId="3881911336" sldId="571"/>
        </pc:sldMkLst>
      </pc:sldChg>
      <pc:sldChg chg="del">
        <pc:chgData name="Brink, Stephanie" userId="260f4792-137e-4e3c-a8e6-30a45d882f04" providerId="ADAL" clId="{440730FB-7C86-4543-AE1E-E1E0E830D8E0}" dt="2021-03-09T21:28:46.099" v="435" actId="2696"/>
        <pc:sldMkLst>
          <pc:docMk/>
          <pc:sldMk cId="927932677" sldId="572"/>
        </pc:sldMkLst>
      </pc:sldChg>
      <pc:sldChg chg="del">
        <pc:chgData name="Brink, Stephanie" userId="260f4792-137e-4e3c-a8e6-30a45d882f04" providerId="ADAL" clId="{440730FB-7C86-4543-AE1E-E1E0E830D8E0}" dt="2021-03-09T21:28:46.099" v="435" actId="2696"/>
        <pc:sldMkLst>
          <pc:docMk/>
          <pc:sldMk cId="1968357532" sldId="573"/>
        </pc:sldMkLst>
      </pc:sldChg>
      <pc:sldChg chg="del">
        <pc:chgData name="Brink, Stephanie" userId="260f4792-137e-4e3c-a8e6-30a45d882f04" providerId="ADAL" clId="{440730FB-7C86-4543-AE1E-E1E0E830D8E0}" dt="2021-03-09T21:28:46.099" v="435" actId="2696"/>
        <pc:sldMkLst>
          <pc:docMk/>
          <pc:sldMk cId="3004051626" sldId="574"/>
        </pc:sldMkLst>
      </pc:sldChg>
      <pc:sldChg chg="del">
        <pc:chgData name="Brink, Stephanie" userId="260f4792-137e-4e3c-a8e6-30a45d882f04" providerId="ADAL" clId="{440730FB-7C86-4543-AE1E-E1E0E830D8E0}" dt="2021-03-09T21:28:46.099" v="435" actId="2696"/>
        <pc:sldMkLst>
          <pc:docMk/>
          <pc:sldMk cId="2740438808" sldId="575"/>
        </pc:sldMkLst>
      </pc:sldChg>
      <pc:sldChg chg="addSp delSp modSp mod">
        <pc:chgData name="Brink, Stephanie" userId="260f4792-137e-4e3c-a8e6-30a45d882f04" providerId="ADAL" clId="{440730FB-7C86-4543-AE1E-E1E0E830D8E0}" dt="2021-03-09T22:03:32.507" v="1161" actId="1076"/>
        <pc:sldMkLst>
          <pc:docMk/>
          <pc:sldMk cId="4140714098" sldId="576"/>
        </pc:sldMkLst>
        <pc:spChg chg="mod">
          <ac:chgData name="Brink, Stephanie" userId="260f4792-137e-4e3c-a8e6-30a45d882f04" providerId="ADAL" clId="{440730FB-7C86-4543-AE1E-E1E0E830D8E0}" dt="2021-03-09T22:01:47.979" v="1123" actId="20577"/>
          <ac:spMkLst>
            <pc:docMk/>
            <pc:sldMk cId="4140714098" sldId="576"/>
            <ac:spMk id="2" creationId="{142CC204-9438-3643-81EA-B9CE6B3C5CEA}"/>
          </ac:spMkLst>
        </pc:spChg>
        <pc:spChg chg="mod">
          <ac:chgData name="Brink, Stephanie" userId="260f4792-137e-4e3c-a8e6-30a45d882f04" providerId="ADAL" clId="{440730FB-7C86-4543-AE1E-E1E0E830D8E0}" dt="2021-03-09T22:03:26.189" v="1160" actId="3626"/>
          <ac:spMkLst>
            <pc:docMk/>
            <pc:sldMk cId="4140714098" sldId="576"/>
            <ac:spMk id="8" creationId="{A26C5D1B-9675-9B4B-9BB1-20CEBCCEA664}"/>
          </ac:spMkLst>
        </pc:spChg>
        <pc:picChg chg="mod">
          <ac:chgData name="Brink, Stephanie" userId="260f4792-137e-4e3c-a8e6-30a45d882f04" providerId="ADAL" clId="{440730FB-7C86-4543-AE1E-E1E0E830D8E0}" dt="2021-03-09T22:03:32.507" v="1161" actId="1076"/>
          <ac:picMkLst>
            <pc:docMk/>
            <pc:sldMk cId="4140714098" sldId="576"/>
            <ac:picMk id="6" creationId="{E4531392-8BDE-7B4E-89A1-4C55EEE9ABCF}"/>
          </ac:picMkLst>
        </pc:picChg>
        <pc:picChg chg="add del mod">
          <ac:chgData name="Brink, Stephanie" userId="260f4792-137e-4e3c-a8e6-30a45d882f04" providerId="ADAL" clId="{440730FB-7C86-4543-AE1E-E1E0E830D8E0}" dt="2021-03-09T22:01:46.222" v="1121" actId="478"/>
          <ac:picMkLst>
            <pc:docMk/>
            <pc:sldMk cId="4140714098" sldId="576"/>
            <ac:picMk id="7" creationId="{3EB8CDA4-7F62-C349-9F46-2958564C21D0}"/>
          </ac:picMkLst>
        </pc:picChg>
        <pc:picChg chg="add del mod">
          <ac:chgData name="Brink, Stephanie" userId="260f4792-137e-4e3c-a8e6-30a45d882f04" providerId="ADAL" clId="{440730FB-7C86-4543-AE1E-E1E0E830D8E0}" dt="2021-03-09T22:01:18.723" v="1106" actId="478"/>
          <ac:picMkLst>
            <pc:docMk/>
            <pc:sldMk cId="4140714098" sldId="576"/>
            <ac:picMk id="9" creationId="{CD48F61D-1787-B64D-9B06-05C8A4272BBA}"/>
          </ac:picMkLst>
        </pc:picChg>
        <pc:picChg chg="add del mod">
          <ac:chgData name="Brink, Stephanie" userId="260f4792-137e-4e3c-a8e6-30a45d882f04" providerId="ADAL" clId="{440730FB-7C86-4543-AE1E-E1E0E830D8E0}" dt="2021-03-09T22:01:45.792" v="1120" actId="478"/>
          <ac:picMkLst>
            <pc:docMk/>
            <pc:sldMk cId="4140714098" sldId="576"/>
            <ac:picMk id="10" creationId="{655B0940-E790-834D-9F6B-6B969E963248}"/>
          </ac:picMkLst>
        </pc:picChg>
      </pc:sldChg>
      <pc:sldChg chg="addSp delSp modSp mod">
        <pc:chgData name="Brink, Stephanie" userId="260f4792-137e-4e3c-a8e6-30a45d882f04" providerId="ADAL" clId="{440730FB-7C86-4543-AE1E-E1E0E830D8E0}" dt="2021-03-31T23:48:56.229" v="2872" actId="478"/>
        <pc:sldMkLst>
          <pc:docMk/>
          <pc:sldMk cId="551911650" sldId="577"/>
        </pc:sldMkLst>
        <pc:spChg chg="mod">
          <ac:chgData name="Brink, Stephanie" userId="260f4792-137e-4e3c-a8e6-30a45d882f04" providerId="ADAL" clId="{440730FB-7C86-4543-AE1E-E1E0E830D8E0}" dt="2021-03-09T21:17:01.801" v="113" actId="20577"/>
          <ac:spMkLst>
            <pc:docMk/>
            <pc:sldMk cId="551911650" sldId="577"/>
            <ac:spMk id="2" creationId="{B34F8349-8A7B-1141-97C1-ADEC1FD83503}"/>
          </ac:spMkLst>
        </pc:spChg>
        <pc:spChg chg="del">
          <ac:chgData name="Brink, Stephanie" userId="260f4792-137e-4e3c-a8e6-30a45d882f04" providerId="ADAL" clId="{440730FB-7C86-4543-AE1E-E1E0E830D8E0}" dt="2021-03-31T23:48:56.229" v="2872" actId="478"/>
          <ac:spMkLst>
            <pc:docMk/>
            <pc:sldMk cId="551911650" sldId="577"/>
            <ac:spMk id="6" creationId="{9C45F25E-59B4-4747-86D2-EA1382E95E6E}"/>
          </ac:spMkLst>
        </pc:spChg>
        <pc:picChg chg="add del mod">
          <ac:chgData name="Brink, Stephanie" userId="260f4792-137e-4e3c-a8e6-30a45d882f04" providerId="ADAL" clId="{440730FB-7C86-4543-AE1E-E1E0E830D8E0}" dt="2021-03-31T23:48:25.322" v="2865" actId="21"/>
          <ac:picMkLst>
            <pc:docMk/>
            <pc:sldMk cId="551911650" sldId="577"/>
            <ac:picMk id="4" creationId="{AA42116A-4441-7949-A056-A4D12F43F8A7}"/>
          </ac:picMkLst>
        </pc:picChg>
        <pc:picChg chg="add mod">
          <ac:chgData name="Brink, Stephanie" userId="260f4792-137e-4e3c-a8e6-30a45d882f04" providerId="ADAL" clId="{440730FB-7C86-4543-AE1E-E1E0E830D8E0}" dt="2021-03-31T23:48:37.127" v="2870" actId="167"/>
          <ac:picMkLst>
            <pc:docMk/>
            <pc:sldMk cId="551911650" sldId="577"/>
            <ac:picMk id="12" creationId="{9876FF7D-9E7D-4441-A2B4-7A0F22568BD7}"/>
          </ac:picMkLst>
        </pc:picChg>
        <pc:picChg chg="mod">
          <ac:chgData name="Brink, Stephanie" userId="260f4792-137e-4e3c-a8e6-30a45d882f04" providerId="ADAL" clId="{440730FB-7C86-4543-AE1E-E1E0E830D8E0}" dt="2021-03-31T23:48:41.489" v="2871" actId="167"/>
          <ac:picMkLst>
            <pc:docMk/>
            <pc:sldMk cId="551911650" sldId="577"/>
            <ac:picMk id="13" creationId="{E874A4B9-40AB-8E43-AFB2-8416D7839127}"/>
          </ac:picMkLst>
        </pc:picChg>
        <pc:picChg chg="del">
          <ac:chgData name="Brink, Stephanie" userId="260f4792-137e-4e3c-a8e6-30a45d882f04" providerId="ADAL" clId="{440730FB-7C86-4543-AE1E-E1E0E830D8E0}" dt="2021-03-31T23:48:26.300" v="2866" actId="478"/>
          <ac:picMkLst>
            <pc:docMk/>
            <pc:sldMk cId="551911650" sldId="577"/>
            <ac:picMk id="15" creationId="{8589BF51-1B9E-C54F-8188-CA25344AC051}"/>
          </ac:picMkLst>
        </pc:picChg>
      </pc:sldChg>
      <pc:sldChg chg="addSp delSp modSp mod">
        <pc:chgData name="Brink, Stephanie" userId="260f4792-137e-4e3c-a8e6-30a45d882f04" providerId="ADAL" clId="{440730FB-7C86-4543-AE1E-E1E0E830D8E0}" dt="2021-03-31T23:50:35.518" v="2878" actId="167"/>
        <pc:sldMkLst>
          <pc:docMk/>
          <pc:sldMk cId="1054912019" sldId="578"/>
        </pc:sldMkLst>
        <pc:spChg chg="mod">
          <ac:chgData name="Brink, Stephanie" userId="260f4792-137e-4e3c-a8e6-30a45d882f04" providerId="ADAL" clId="{440730FB-7C86-4543-AE1E-E1E0E830D8E0}" dt="2021-03-09T21:19:43.788" v="131" actId="20577"/>
          <ac:spMkLst>
            <pc:docMk/>
            <pc:sldMk cId="1054912019" sldId="578"/>
            <ac:spMk id="2" creationId="{89962D91-E62C-C042-B165-FD9894043C94}"/>
          </ac:spMkLst>
        </pc:spChg>
        <pc:spChg chg="mod">
          <ac:chgData name="Brink, Stephanie" userId="260f4792-137e-4e3c-a8e6-30a45d882f04" providerId="ADAL" clId="{440730FB-7C86-4543-AE1E-E1E0E830D8E0}" dt="2021-03-09T21:20:06.745" v="170" actId="20577"/>
          <ac:spMkLst>
            <pc:docMk/>
            <pc:sldMk cId="1054912019" sldId="578"/>
            <ac:spMk id="6" creationId="{82CE2C5F-D406-4B44-A569-A29A505DD09B}"/>
          </ac:spMkLst>
        </pc:spChg>
        <pc:spChg chg="mod">
          <ac:chgData name="Brink, Stephanie" userId="260f4792-137e-4e3c-a8e6-30a45d882f04" providerId="ADAL" clId="{440730FB-7C86-4543-AE1E-E1E0E830D8E0}" dt="2021-03-09T21:19:46.531" v="139" actId="20577"/>
          <ac:spMkLst>
            <pc:docMk/>
            <pc:sldMk cId="1054912019" sldId="578"/>
            <ac:spMk id="11" creationId="{1A231857-D649-C04E-A0EE-DE509909E76A}"/>
          </ac:spMkLst>
        </pc:spChg>
        <pc:spChg chg="mod">
          <ac:chgData name="Brink, Stephanie" userId="260f4792-137e-4e3c-a8e6-30a45d882f04" providerId="ADAL" clId="{440730FB-7C86-4543-AE1E-E1E0E830D8E0}" dt="2021-03-09T21:19:48.714" v="143" actId="20577"/>
          <ac:spMkLst>
            <pc:docMk/>
            <pc:sldMk cId="1054912019" sldId="578"/>
            <ac:spMk id="18" creationId="{0F485A6D-E709-6A4E-97F5-9331CD77C70F}"/>
          </ac:spMkLst>
        </pc:spChg>
        <pc:picChg chg="add mod">
          <ac:chgData name="Brink, Stephanie" userId="260f4792-137e-4e3c-a8e6-30a45d882f04" providerId="ADAL" clId="{440730FB-7C86-4543-AE1E-E1E0E830D8E0}" dt="2021-03-31T23:50:29.549" v="2877" actId="167"/>
          <ac:picMkLst>
            <pc:docMk/>
            <pc:sldMk cId="1054912019" sldId="578"/>
            <ac:picMk id="4" creationId="{5407BE68-7CFA-FB40-9940-EE62266C7A89}"/>
          </ac:picMkLst>
        </pc:picChg>
        <pc:picChg chg="mod">
          <ac:chgData name="Brink, Stephanie" userId="260f4792-137e-4e3c-a8e6-30a45d882f04" providerId="ADAL" clId="{440730FB-7C86-4543-AE1E-E1E0E830D8E0}" dt="2021-03-31T23:50:35.518" v="2878" actId="167"/>
          <ac:picMkLst>
            <pc:docMk/>
            <pc:sldMk cId="1054912019" sldId="578"/>
            <ac:picMk id="12" creationId="{5181B8B5-8C67-E144-AB15-11979385BE5E}"/>
          </ac:picMkLst>
        </pc:picChg>
        <pc:picChg chg="del">
          <ac:chgData name="Brink, Stephanie" userId="260f4792-137e-4e3c-a8e6-30a45d882f04" providerId="ADAL" clId="{440730FB-7C86-4543-AE1E-E1E0E830D8E0}" dt="2021-03-31T23:50:26.375" v="2876" actId="478"/>
          <ac:picMkLst>
            <pc:docMk/>
            <pc:sldMk cId="1054912019" sldId="578"/>
            <ac:picMk id="15" creationId="{8794C049-B05F-C94A-BECA-180AC9793F6E}"/>
          </ac:picMkLst>
        </pc:picChg>
      </pc:sldChg>
      <pc:sldChg chg="modSp del mod">
        <pc:chgData name="Brink, Stephanie" userId="260f4792-137e-4e3c-a8e6-30a45d882f04" providerId="ADAL" clId="{440730FB-7C86-4543-AE1E-E1E0E830D8E0}" dt="2021-03-09T21:27:57.726" v="432" actId="2696"/>
        <pc:sldMkLst>
          <pc:docMk/>
          <pc:sldMk cId="1857302188" sldId="579"/>
        </pc:sldMkLst>
        <pc:spChg chg="mod">
          <ac:chgData name="Brink, Stephanie" userId="260f4792-137e-4e3c-a8e6-30a45d882f04" providerId="ADAL" clId="{440730FB-7C86-4543-AE1E-E1E0E830D8E0}" dt="2021-03-09T21:27:37.770" v="430" actId="20577"/>
          <ac:spMkLst>
            <pc:docMk/>
            <pc:sldMk cId="1857302188" sldId="579"/>
            <ac:spMk id="3" creationId="{62BE05D2-749E-4442-BA55-C2A2C3B012FC}"/>
          </ac:spMkLst>
        </pc:spChg>
      </pc:sldChg>
      <pc:sldChg chg="addSp delSp modSp mod modShow">
        <pc:chgData name="Brink, Stephanie" userId="260f4792-137e-4e3c-a8e6-30a45d882f04" providerId="ADAL" clId="{440730FB-7C86-4543-AE1E-E1E0E830D8E0}" dt="2021-03-31T23:17:49.568" v="2515" actId="478"/>
        <pc:sldMkLst>
          <pc:docMk/>
          <pc:sldMk cId="564555851" sldId="581"/>
        </pc:sldMkLst>
        <pc:spChg chg="del">
          <ac:chgData name="Brink, Stephanie" userId="260f4792-137e-4e3c-a8e6-30a45d882f04" providerId="ADAL" clId="{440730FB-7C86-4543-AE1E-E1E0E830D8E0}" dt="2021-03-31T23:17:49.568" v="2515" actId="478"/>
          <ac:spMkLst>
            <pc:docMk/>
            <pc:sldMk cId="564555851" sldId="581"/>
            <ac:spMk id="2" creationId="{15CC62CC-5830-4887-8AF8-C01228374BA1}"/>
          </ac:spMkLst>
        </pc:spChg>
        <pc:picChg chg="add del">
          <ac:chgData name="Brink, Stephanie" userId="260f4792-137e-4e3c-a8e6-30a45d882f04" providerId="ADAL" clId="{440730FB-7C86-4543-AE1E-E1E0E830D8E0}" dt="2021-03-31T23:17:10.234" v="2499" actId="478"/>
          <ac:picMkLst>
            <pc:docMk/>
            <pc:sldMk cId="564555851" sldId="581"/>
            <ac:picMk id="5" creationId="{952C88A9-A09D-5F44-95DD-2C67DB96A325}"/>
          </ac:picMkLst>
        </pc:picChg>
        <pc:picChg chg="add del mod">
          <ac:chgData name="Brink, Stephanie" userId="260f4792-137e-4e3c-a8e6-30a45d882f04" providerId="ADAL" clId="{440730FB-7C86-4543-AE1E-E1E0E830D8E0}" dt="2021-03-31T23:17:03.943" v="2494" actId="21"/>
          <ac:picMkLst>
            <pc:docMk/>
            <pc:sldMk cId="564555851" sldId="581"/>
            <ac:picMk id="6" creationId="{9D7B51CC-5090-CB4C-84C0-CF11A8753BA1}"/>
          </ac:picMkLst>
        </pc:picChg>
        <pc:picChg chg="add mod">
          <ac:chgData name="Brink, Stephanie" userId="260f4792-137e-4e3c-a8e6-30a45d882f04" providerId="ADAL" clId="{440730FB-7C86-4543-AE1E-E1E0E830D8E0}" dt="2021-03-31T23:17:46.056" v="2514" actId="14100"/>
          <ac:picMkLst>
            <pc:docMk/>
            <pc:sldMk cId="564555851" sldId="581"/>
            <ac:picMk id="8" creationId="{000A15C3-12A9-4741-B1A4-A83C4CA484E4}"/>
          </ac:picMkLst>
        </pc:picChg>
        <pc:picChg chg="add del mod">
          <ac:chgData name="Brink, Stephanie" userId="260f4792-137e-4e3c-a8e6-30a45d882f04" providerId="ADAL" clId="{440730FB-7C86-4543-AE1E-E1E0E830D8E0}" dt="2021-03-31T23:17:06.218" v="2496"/>
          <ac:picMkLst>
            <pc:docMk/>
            <pc:sldMk cId="564555851" sldId="581"/>
            <ac:picMk id="9" creationId="{375C1080-9C3B-2747-8B16-6215B82F7845}"/>
          </ac:picMkLst>
        </pc:picChg>
        <pc:picChg chg="add del mod">
          <ac:chgData name="Brink, Stephanie" userId="260f4792-137e-4e3c-a8e6-30a45d882f04" providerId="ADAL" clId="{440730FB-7C86-4543-AE1E-E1E0E830D8E0}" dt="2021-03-31T23:17:08.538" v="2498"/>
          <ac:picMkLst>
            <pc:docMk/>
            <pc:sldMk cId="564555851" sldId="581"/>
            <ac:picMk id="10" creationId="{F6B21A48-30E6-B040-A614-D3EE6D08BBE7}"/>
          </ac:picMkLst>
        </pc:picChg>
        <pc:picChg chg="add mod">
          <ac:chgData name="Brink, Stephanie" userId="260f4792-137e-4e3c-a8e6-30a45d882f04" providerId="ADAL" clId="{440730FB-7C86-4543-AE1E-E1E0E830D8E0}" dt="2021-03-31T23:17:10.768" v="2500"/>
          <ac:picMkLst>
            <pc:docMk/>
            <pc:sldMk cId="564555851" sldId="581"/>
            <ac:picMk id="11" creationId="{B4743B1A-0BA0-7445-85FE-665F4ACAD721}"/>
          </ac:picMkLst>
        </pc:picChg>
        <pc:picChg chg="del">
          <ac:chgData name="Brink, Stephanie" userId="260f4792-137e-4e3c-a8e6-30a45d882f04" providerId="ADAL" clId="{440730FB-7C86-4543-AE1E-E1E0E830D8E0}" dt="2021-03-31T23:17:34.504" v="2505" actId="478"/>
          <ac:picMkLst>
            <pc:docMk/>
            <pc:sldMk cId="564555851" sldId="581"/>
            <ac:picMk id="18" creationId="{4FAB6359-71E4-0445-B7F4-1AAE26AB88D1}"/>
          </ac:picMkLst>
        </pc:picChg>
      </pc:sldChg>
      <pc:sldChg chg="del">
        <pc:chgData name="Brink, Stephanie" userId="260f4792-137e-4e3c-a8e6-30a45d882f04" providerId="ADAL" clId="{440730FB-7C86-4543-AE1E-E1E0E830D8E0}" dt="2021-03-09T21:17:58.888" v="118" actId="2696"/>
        <pc:sldMkLst>
          <pc:docMk/>
          <pc:sldMk cId="2600455043" sldId="590"/>
        </pc:sldMkLst>
      </pc:sldChg>
      <pc:sldChg chg="del">
        <pc:chgData name="Brink, Stephanie" userId="260f4792-137e-4e3c-a8e6-30a45d882f04" providerId="ADAL" clId="{440730FB-7C86-4543-AE1E-E1E0E830D8E0}" dt="2021-03-09T21:28:01.615" v="433" actId="2696"/>
        <pc:sldMkLst>
          <pc:docMk/>
          <pc:sldMk cId="125749346" sldId="591"/>
        </pc:sldMkLst>
      </pc:sldChg>
      <pc:sldChg chg="del">
        <pc:chgData name="Brink, Stephanie" userId="260f4792-137e-4e3c-a8e6-30a45d882f04" providerId="ADAL" clId="{440730FB-7C86-4543-AE1E-E1E0E830D8E0}" dt="2021-03-09T21:56:56.161" v="1023" actId="2696"/>
        <pc:sldMkLst>
          <pc:docMk/>
          <pc:sldMk cId="1882178582" sldId="595"/>
        </pc:sldMkLst>
      </pc:sldChg>
      <pc:sldChg chg="del">
        <pc:chgData name="Brink, Stephanie" userId="260f4792-137e-4e3c-a8e6-30a45d882f04" providerId="ADAL" clId="{440730FB-7C86-4543-AE1E-E1E0E830D8E0}" dt="2021-03-09T21:27:56.496" v="431" actId="2696"/>
        <pc:sldMkLst>
          <pc:docMk/>
          <pc:sldMk cId="3658145471" sldId="597"/>
        </pc:sldMkLst>
      </pc:sldChg>
      <pc:sldChg chg="del">
        <pc:chgData name="Brink, Stephanie" userId="260f4792-137e-4e3c-a8e6-30a45d882f04" providerId="ADAL" clId="{440730FB-7C86-4543-AE1E-E1E0E830D8E0}" dt="2021-03-09T21:48:07.454" v="836" actId="2696"/>
        <pc:sldMkLst>
          <pc:docMk/>
          <pc:sldMk cId="1527314843" sldId="599"/>
        </pc:sldMkLst>
      </pc:sldChg>
      <pc:sldChg chg="addSp delSp modSp del mod modClrScheme chgLayout">
        <pc:chgData name="Brink, Stephanie" userId="260f4792-137e-4e3c-a8e6-30a45d882f04" providerId="ADAL" clId="{440730FB-7C86-4543-AE1E-E1E0E830D8E0}" dt="2021-03-09T21:56:54.512" v="1022" actId="2696"/>
        <pc:sldMkLst>
          <pc:docMk/>
          <pc:sldMk cId="1636517573" sldId="601"/>
        </pc:sldMkLst>
        <pc:spChg chg="mod ord">
          <ac:chgData name="Brink, Stephanie" userId="260f4792-137e-4e3c-a8e6-30a45d882f04" providerId="ADAL" clId="{440730FB-7C86-4543-AE1E-E1E0E830D8E0}" dt="2021-03-09T21:56:38.916" v="1004" actId="6264"/>
          <ac:spMkLst>
            <pc:docMk/>
            <pc:sldMk cId="1636517573" sldId="601"/>
            <ac:spMk id="2" creationId="{99BEA467-F127-4B45-8172-A8F014E6DF50}"/>
          </ac:spMkLst>
        </pc:spChg>
        <pc:spChg chg="mod ord">
          <ac:chgData name="Brink, Stephanie" userId="260f4792-137e-4e3c-a8e6-30a45d882f04" providerId="ADAL" clId="{440730FB-7C86-4543-AE1E-E1E0E830D8E0}" dt="2021-03-09T21:56:43.349" v="1021" actId="20577"/>
          <ac:spMkLst>
            <pc:docMk/>
            <pc:sldMk cId="1636517573" sldId="601"/>
            <ac:spMk id="3" creationId="{CC111344-57A3-AC4F-9171-EB1B679E01DB}"/>
          </ac:spMkLst>
        </pc:spChg>
        <pc:spChg chg="mod">
          <ac:chgData name="Brink, Stephanie" userId="260f4792-137e-4e3c-a8e6-30a45d882f04" providerId="ADAL" clId="{440730FB-7C86-4543-AE1E-E1E0E830D8E0}" dt="2021-03-09T21:53:01.934" v="938" actId="1076"/>
          <ac:spMkLst>
            <pc:docMk/>
            <pc:sldMk cId="1636517573" sldId="601"/>
            <ac:spMk id="4" creationId="{A43CA184-0FD8-F64F-854C-51B0C2344640}"/>
          </ac:spMkLst>
        </pc:spChg>
        <pc:spChg chg="add del mod">
          <ac:chgData name="Brink, Stephanie" userId="260f4792-137e-4e3c-a8e6-30a45d882f04" providerId="ADAL" clId="{440730FB-7C86-4543-AE1E-E1E0E830D8E0}" dt="2021-03-09T21:56:38.916" v="1004" actId="6264"/>
          <ac:spMkLst>
            <pc:docMk/>
            <pc:sldMk cId="1636517573" sldId="601"/>
            <ac:spMk id="5" creationId="{A8D8E3F3-B5B8-7B41-A5B2-B0FB632FC89E}"/>
          </ac:spMkLst>
        </pc:spChg>
        <pc:spChg chg="mod">
          <ac:chgData name="Brink, Stephanie" userId="260f4792-137e-4e3c-a8e6-30a45d882f04" providerId="ADAL" clId="{440730FB-7C86-4543-AE1E-E1E0E830D8E0}" dt="2021-03-09T21:52:24.911" v="918" actId="1076"/>
          <ac:spMkLst>
            <pc:docMk/>
            <pc:sldMk cId="1636517573" sldId="601"/>
            <ac:spMk id="7" creationId="{4D6B0462-93B2-AC4F-933E-72AF980E3CCE}"/>
          </ac:spMkLst>
        </pc:spChg>
        <pc:spChg chg="mod">
          <ac:chgData name="Brink, Stephanie" userId="260f4792-137e-4e3c-a8e6-30a45d882f04" providerId="ADAL" clId="{440730FB-7C86-4543-AE1E-E1E0E830D8E0}" dt="2021-03-09T21:53:04.917" v="939" actId="1076"/>
          <ac:spMkLst>
            <pc:docMk/>
            <pc:sldMk cId="1636517573" sldId="601"/>
            <ac:spMk id="8" creationId="{7CA5FF75-7FDA-9B49-8AC1-4B5C7D6A4470}"/>
          </ac:spMkLst>
        </pc:spChg>
        <pc:spChg chg="add del mod">
          <ac:chgData name="Brink, Stephanie" userId="260f4792-137e-4e3c-a8e6-30a45d882f04" providerId="ADAL" clId="{440730FB-7C86-4543-AE1E-E1E0E830D8E0}" dt="2021-03-09T21:56:38.916" v="1004" actId="6264"/>
          <ac:spMkLst>
            <pc:docMk/>
            <pc:sldMk cId="1636517573" sldId="601"/>
            <ac:spMk id="10" creationId="{C6854945-560B-4140-BA1C-C01FEF316FF0}"/>
          </ac:spMkLst>
        </pc:spChg>
        <pc:picChg chg="mod">
          <ac:chgData name="Brink, Stephanie" userId="260f4792-137e-4e3c-a8e6-30a45d882f04" providerId="ADAL" clId="{440730FB-7C86-4543-AE1E-E1E0E830D8E0}" dt="2021-03-09T21:52:24.911" v="918" actId="1076"/>
          <ac:picMkLst>
            <pc:docMk/>
            <pc:sldMk cId="1636517573" sldId="601"/>
            <ac:picMk id="6" creationId="{8D04F2FF-DA0A-B941-875A-FD8376869D14}"/>
          </ac:picMkLst>
        </pc:picChg>
        <pc:picChg chg="mod">
          <ac:chgData name="Brink, Stephanie" userId="260f4792-137e-4e3c-a8e6-30a45d882f04" providerId="ADAL" clId="{440730FB-7C86-4543-AE1E-E1E0E830D8E0}" dt="2021-03-09T21:52:45.087" v="925" actId="1076"/>
          <ac:picMkLst>
            <pc:docMk/>
            <pc:sldMk cId="1636517573" sldId="601"/>
            <ac:picMk id="9" creationId="{66596799-6353-9B43-8725-52D142FBE370}"/>
          </ac:picMkLst>
        </pc:picChg>
      </pc:sldChg>
      <pc:sldChg chg="addSp delSp modSp mod modShow">
        <pc:chgData name="Brink, Stephanie" userId="260f4792-137e-4e3c-a8e6-30a45d882f04" providerId="ADAL" clId="{440730FB-7C86-4543-AE1E-E1E0E830D8E0}" dt="2021-03-31T23:15:18.881" v="2488" actId="729"/>
        <pc:sldMkLst>
          <pc:docMk/>
          <pc:sldMk cId="1719546064" sldId="602"/>
        </pc:sldMkLst>
        <pc:spChg chg="mod">
          <ac:chgData name="Brink, Stephanie" userId="260f4792-137e-4e3c-a8e6-30a45d882f04" providerId="ADAL" clId="{440730FB-7C86-4543-AE1E-E1E0E830D8E0}" dt="2021-03-31T23:13:06.773" v="2461" actId="20577"/>
          <ac:spMkLst>
            <pc:docMk/>
            <pc:sldMk cId="1719546064" sldId="602"/>
            <ac:spMk id="2" creationId="{EC101FBC-C1FF-B244-8EFE-BF322154777D}"/>
          </ac:spMkLst>
        </pc:spChg>
        <pc:spChg chg="del">
          <ac:chgData name="Brink, Stephanie" userId="260f4792-137e-4e3c-a8e6-30a45d882f04" providerId="ADAL" clId="{440730FB-7C86-4543-AE1E-E1E0E830D8E0}" dt="2021-03-31T23:15:10.559" v="2486" actId="478"/>
          <ac:spMkLst>
            <pc:docMk/>
            <pc:sldMk cId="1719546064" sldId="602"/>
            <ac:spMk id="10" creationId="{4621C641-69F1-4A14-A7B3-3F950147FDAC}"/>
          </ac:spMkLst>
        </pc:spChg>
        <pc:picChg chg="add del">
          <ac:chgData name="Brink, Stephanie" userId="260f4792-137e-4e3c-a8e6-30a45d882f04" providerId="ADAL" clId="{440730FB-7C86-4543-AE1E-E1E0E830D8E0}" dt="2021-03-31T23:14:50.007" v="2471" actId="478"/>
          <ac:picMkLst>
            <pc:docMk/>
            <pc:sldMk cId="1719546064" sldId="602"/>
            <ac:picMk id="4" creationId="{794E9D8D-1DF9-7C4D-8531-BCDFCDF76C1E}"/>
          </ac:picMkLst>
        </pc:picChg>
        <pc:picChg chg="add mod">
          <ac:chgData name="Brink, Stephanie" userId="260f4792-137e-4e3c-a8e6-30a45d882f04" providerId="ADAL" clId="{440730FB-7C86-4543-AE1E-E1E0E830D8E0}" dt="2021-03-31T23:14:56.756" v="2485" actId="167"/>
          <ac:picMkLst>
            <pc:docMk/>
            <pc:sldMk cId="1719546064" sldId="602"/>
            <ac:picMk id="5" creationId="{29DAEC55-369A-484F-AB87-52D1D8D80B3C}"/>
          </ac:picMkLst>
        </pc:picChg>
      </pc:sldChg>
      <pc:sldChg chg="addSp delSp modSp mod">
        <pc:chgData name="Brink, Stephanie" userId="260f4792-137e-4e3c-a8e6-30a45d882f04" providerId="ADAL" clId="{440730FB-7C86-4543-AE1E-E1E0E830D8E0}" dt="2021-03-31T23:11:37.178" v="2368" actId="478"/>
        <pc:sldMkLst>
          <pc:docMk/>
          <pc:sldMk cId="77398272" sldId="604"/>
        </pc:sldMkLst>
        <pc:spChg chg="add del mod">
          <ac:chgData name="Brink, Stephanie" userId="260f4792-137e-4e3c-a8e6-30a45d882f04" providerId="ADAL" clId="{440730FB-7C86-4543-AE1E-E1E0E830D8E0}" dt="2021-03-31T23:11:37.178" v="2368" actId="478"/>
          <ac:spMkLst>
            <pc:docMk/>
            <pc:sldMk cId="77398272" sldId="604"/>
            <ac:spMk id="4" creationId="{23B4DF8F-D4B6-1D46-8CE6-8A52B59DAF1E}"/>
          </ac:spMkLst>
        </pc:spChg>
      </pc:sldChg>
      <pc:sldChg chg="addSp delSp modSp mod">
        <pc:chgData name="Brink, Stephanie" userId="260f4792-137e-4e3c-a8e6-30a45d882f04" providerId="ADAL" clId="{440730FB-7C86-4543-AE1E-E1E0E830D8E0}" dt="2021-03-31T23:12:48.261" v="2443" actId="1076"/>
        <pc:sldMkLst>
          <pc:docMk/>
          <pc:sldMk cId="2203780909" sldId="607"/>
        </pc:sldMkLst>
        <pc:spChg chg="mod">
          <ac:chgData name="Brink, Stephanie" userId="260f4792-137e-4e3c-a8e6-30a45d882f04" providerId="ADAL" clId="{440730FB-7C86-4543-AE1E-E1E0E830D8E0}" dt="2021-03-31T23:09:02.208" v="2176" actId="20577"/>
          <ac:spMkLst>
            <pc:docMk/>
            <pc:sldMk cId="2203780909" sldId="607"/>
            <ac:spMk id="3" creationId="{E7A96E05-C647-AA45-87E7-91E8D27CC102}"/>
          </ac:spMkLst>
        </pc:spChg>
        <pc:spChg chg="add del mod">
          <ac:chgData name="Brink, Stephanie" userId="260f4792-137e-4e3c-a8e6-30a45d882f04" providerId="ADAL" clId="{440730FB-7C86-4543-AE1E-E1E0E830D8E0}" dt="2021-03-31T23:10:17.192" v="2228" actId="478"/>
          <ac:spMkLst>
            <pc:docMk/>
            <pc:sldMk cId="2203780909" sldId="607"/>
            <ac:spMk id="4" creationId="{56EF3796-CFD3-0F40-BFA8-08FEEA1FA0E5}"/>
          </ac:spMkLst>
        </pc:spChg>
        <pc:spChg chg="mod">
          <ac:chgData name="Brink, Stephanie" userId="260f4792-137e-4e3c-a8e6-30a45d882f04" providerId="ADAL" clId="{440730FB-7C86-4543-AE1E-E1E0E830D8E0}" dt="2021-03-31T23:06:59.185" v="2021" actId="20577"/>
          <ac:spMkLst>
            <pc:docMk/>
            <pc:sldMk cId="2203780909" sldId="607"/>
            <ac:spMk id="5" creationId="{6F860E2B-8819-8748-8A84-0E37D1A7E201}"/>
          </ac:spMkLst>
        </pc:spChg>
        <pc:spChg chg="mod">
          <ac:chgData name="Brink, Stephanie" userId="260f4792-137e-4e3c-a8e6-30a45d882f04" providerId="ADAL" clId="{440730FB-7C86-4543-AE1E-E1E0E830D8E0}" dt="2021-03-31T23:12:26.547" v="2438" actId="113"/>
          <ac:spMkLst>
            <pc:docMk/>
            <pc:sldMk cId="2203780909" sldId="607"/>
            <ac:spMk id="6" creationId="{A4E58F6B-9E5A-184B-9B52-D7CD3AF06861}"/>
          </ac:spMkLst>
        </pc:spChg>
        <pc:spChg chg="mod">
          <ac:chgData name="Brink, Stephanie" userId="260f4792-137e-4e3c-a8e6-30a45d882f04" providerId="ADAL" clId="{440730FB-7C86-4543-AE1E-E1E0E830D8E0}" dt="2021-03-31T23:11:14.961" v="2362" actId="1076"/>
          <ac:spMkLst>
            <pc:docMk/>
            <pc:sldMk cId="2203780909" sldId="607"/>
            <ac:spMk id="7" creationId="{086F74BF-A3BD-314A-ABF0-F16253610213}"/>
          </ac:spMkLst>
        </pc:spChg>
        <pc:spChg chg="mod">
          <ac:chgData name="Brink, Stephanie" userId="260f4792-137e-4e3c-a8e6-30a45d882f04" providerId="ADAL" clId="{440730FB-7C86-4543-AE1E-E1E0E830D8E0}" dt="2021-03-31T23:12:42.526" v="2441" actId="1076"/>
          <ac:spMkLst>
            <pc:docMk/>
            <pc:sldMk cId="2203780909" sldId="607"/>
            <ac:spMk id="8" creationId="{1626712F-60C2-3B4D-9B21-DC24765E134E}"/>
          </ac:spMkLst>
        </pc:spChg>
        <pc:spChg chg="mod">
          <ac:chgData name="Brink, Stephanie" userId="260f4792-137e-4e3c-a8e6-30a45d882f04" providerId="ADAL" clId="{440730FB-7C86-4543-AE1E-E1E0E830D8E0}" dt="2021-03-31T23:11:25.328" v="2365" actId="1076"/>
          <ac:spMkLst>
            <pc:docMk/>
            <pc:sldMk cId="2203780909" sldId="607"/>
            <ac:spMk id="9" creationId="{CB747533-957D-B848-84E7-99B3B8FCD8A4}"/>
          </ac:spMkLst>
        </pc:spChg>
        <pc:spChg chg="mod">
          <ac:chgData name="Brink, Stephanie" userId="260f4792-137e-4e3c-a8e6-30a45d882f04" providerId="ADAL" clId="{440730FB-7C86-4543-AE1E-E1E0E830D8E0}" dt="2021-03-31T23:12:45.030" v="2442" actId="1076"/>
          <ac:spMkLst>
            <pc:docMk/>
            <pc:sldMk cId="2203780909" sldId="607"/>
            <ac:spMk id="10" creationId="{298260CA-DCE3-904D-BB91-EB318B51D6B1}"/>
          </ac:spMkLst>
        </pc:spChg>
        <pc:spChg chg="add del mod">
          <ac:chgData name="Brink, Stephanie" userId="260f4792-137e-4e3c-a8e6-30a45d882f04" providerId="ADAL" clId="{440730FB-7C86-4543-AE1E-E1E0E830D8E0}" dt="2021-03-31T23:07:12.727" v="2030" actId="478"/>
          <ac:spMkLst>
            <pc:docMk/>
            <pc:sldMk cId="2203780909" sldId="607"/>
            <ac:spMk id="11" creationId="{2BE83B9A-084B-F64A-88F6-70F32FF6DA4D}"/>
          </ac:spMkLst>
        </pc:spChg>
        <pc:spChg chg="add mod">
          <ac:chgData name="Brink, Stephanie" userId="260f4792-137e-4e3c-a8e6-30a45d882f04" providerId="ADAL" clId="{440730FB-7C86-4543-AE1E-E1E0E830D8E0}" dt="2021-03-31T23:12:48.261" v="2443" actId="1076"/>
          <ac:spMkLst>
            <pc:docMk/>
            <pc:sldMk cId="2203780909" sldId="607"/>
            <ac:spMk id="12" creationId="{34D79C2F-0C3E-A143-A725-61DCC4E886A7}"/>
          </ac:spMkLst>
        </pc:spChg>
      </pc:sldChg>
      <pc:sldChg chg="addSp delSp modSp mod">
        <pc:chgData name="Brink, Stephanie" userId="260f4792-137e-4e3c-a8e6-30a45d882f04" providerId="ADAL" clId="{440730FB-7C86-4543-AE1E-E1E0E830D8E0}" dt="2021-03-31T23:01:57.618" v="1838" actId="20577"/>
        <pc:sldMkLst>
          <pc:docMk/>
          <pc:sldMk cId="387200860" sldId="610"/>
        </pc:sldMkLst>
        <pc:spChg chg="mod">
          <ac:chgData name="Brink, Stephanie" userId="260f4792-137e-4e3c-a8e6-30a45d882f04" providerId="ADAL" clId="{440730FB-7C86-4543-AE1E-E1E0E830D8E0}" dt="2021-03-31T22:57:55.915" v="1194" actId="20577"/>
          <ac:spMkLst>
            <pc:docMk/>
            <pc:sldMk cId="387200860" sldId="610"/>
            <ac:spMk id="2" creationId="{9A19A6A7-A98E-6041-BE0D-87B691F1B95E}"/>
          </ac:spMkLst>
        </pc:spChg>
        <pc:spChg chg="mod">
          <ac:chgData name="Brink, Stephanie" userId="260f4792-137e-4e3c-a8e6-30a45d882f04" providerId="ADAL" clId="{440730FB-7C86-4543-AE1E-E1E0E830D8E0}" dt="2021-03-31T23:01:57.618" v="1838" actId="20577"/>
          <ac:spMkLst>
            <pc:docMk/>
            <pc:sldMk cId="387200860" sldId="610"/>
            <ac:spMk id="3" creationId="{62BE05D2-749E-4442-BA55-C2A2C3B012FC}"/>
          </ac:spMkLst>
        </pc:spChg>
        <pc:spChg chg="add del mod">
          <ac:chgData name="Brink, Stephanie" userId="260f4792-137e-4e3c-a8e6-30a45d882f04" providerId="ADAL" clId="{440730FB-7C86-4543-AE1E-E1E0E830D8E0}" dt="2021-03-31T22:57:58.070" v="1195" actId="478"/>
          <ac:spMkLst>
            <pc:docMk/>
            <pc:sldMk cId="387200860" sldId="610"/>
            <ac:spMk id="4" creationId="{4A3E52D0-7AF0-6441-924F-652EA45AE31F}"/>
          </ac:spMkLst>
        </pc:spChg>
      </pc:sldChg>
      <pc:sldChg chg="addSp delSp modSp mod">
        <pc:chgData name="Brink, Stephanie" userId="260f4792-137e-4e3c-a8e6-30a45d882f04" providerId="ADAL" clId="{440730FB-7C86-4543-AE1E-E1E0E830D8E0}" dt="2021-03-31T23:05:28.130" v="1961" actId="1076"/>
        <pc:sldMkLst>
          <pc:docMk/>
          <pc:sldMk cId="2412041592" sldId="611"/>
        </pc:sldMkLst>
        <pc:spChg chg="mod">
          <ac:chgData name="Brink, Stephanie" userId="260f4792-137e-4e3c-a8e6-30a45d882f04" providerId="ADAL" clId="{440730FB-7C86-4543-AE1E-E1E0E830D8E0}" dt="2021-03-31T23:04:08.808" v="1948" actId="20577"/>
          <ac:spMkLst>
            <pc:docMk/>
            <pc:sldMk cId="2412041592" sldId="611"/>
            <ac:spMk id="3" creationId="{62BE05D2-749E-4442-BA55-C2A2C3B012FC}"/>
          </ac:spMkLst>
        </pc:spChg>
        <pc:spChg chg="add del mod">
          <ac:chgData name="Brink, Stephanie" userId="260f4792-137e-4e3c-a8e6-30a45d882f04" providerId="ADAL" clId="{440730FB-7C86-4543-AE1E-E1E0E830D8E0}" dt="2021-03-31T23:03:05.762" v="1883" actId="478"/>
          <ac:spMkLst>
            <pc:docMk/>
            <pc:sldMk cId="2412041592" sldId="611"/>
            <ac:spMk id="4" creationId="{692D0F91-3A43-514A-8A11-CE14A17E0F46}"/>
          </ac:spMkLst>
        </pc:spChg>
        <pc:picChg chg="add del mod">
          <ac:chgData name="Brink, Stephanie" userId="260f4792-137e-4e3c-a8e6-30a45d882f04" providerId="ADAL" clId="{440730FB-7C86-4543-AE1E-E1E0E830D8E0}" dt="2021-03-31T23:04:42.672" v="1950" actId="478"/>
          <ac:picMkLst>
            <pc:docMk/>
            <pc:sldMk cId="2412041592" sldId="611"/>
            <ac:picMk id="6" creationId="{09D9A1CD-5456-B740-8FBE-714AD2966530}"/>
          </ac:picMkLst>
        </pc:picChg>
        <pc:picChg chg="add mod">
          <ac:chgData name="Brink, Stephanie" userId="260f4792-137e-4e3c-a8e6-30a45d882f04" providerId="ADAL" clId="{440730FB-7C86-4543-AE1E-E1E0E830D8E0}" dt="2021-03-31T23:05:28.130" v="1961" actId="1076"/>
          <ac:picMkLst>
            <pc:docMk/>
            <pc:sldMk cId="2412041592" sldId="611"/>
            <ac:picMk id="8" creationId="{F54B4F88-F394-0B40-A222-58945A253DD2}"/>
          </ac:picMkLst>
        </pc:picChg>
      </pc:sldChg>
      <pc:sldChg chg="del">
        <pc:chgData name="Brink, Stephanie" userId="260f4792-137e-4e3c-a8e6-30a45d882f04" providerId="ADAL" clId="{440730FB-7C86-4543-AE1E-E1E0E830D8E0}" dt="2021-03-09T21:17:34.930" v="115" actId="2696"/>
        <pc:sldMkLst>
          <pc:docMk/>
          <pc:sldMk cId="2706583884" sldId="612"/>
        </pc:sldMkLst>
      </pc:sldChg>
      <pc:sldChg chg="del">
        <pc:chgData name="Brink, Stephanie" userId="260f4792-137e-4e3c-a8e6-30a45d882f04" providerId="ADAL" clId="{440730FB-7C86-4543-AE1E-E1E0E830D8E0}" dt="2021-03-09T21:28:46.099" v="435" actId="2696"/>
        <pc:sldMkLst>
          <pc:docMk/>
          <pc:sldMk cId="2435973709" sldId="616"/>
        </pc:sldMkLst>
      </pc:sldChg>
      <pc:sldChg chg="del">
        <pc:chgData name="Brink, Stephanie" userId="260f4792-137e-4e3c-a8e6-30a45d882f04" providerId="ADAL" clId="{440730FB-7C86-4543-AE1E-E1E0E830D8E0}" dt="2021-03-09T21:17:53.921" v="117" actId="2696"/>
        <pc:sldMkLst>
          <pc:docMk/>
          <pc:sldMk cId="2842388590" sldId="617"/>
        </pc:sldMkLst>
      </pc:sldChg>
      <pc:sldChg chg="addSp delSp modSp mod modShow">
        <pc:chgData name="Brink, Stephanie" userId="260f4792-137e-4e3c-a8e6-30a45d882f04" providerId="ADAL" clId="{440730FB-7C86-4543-AE1E-E1E0E830D8E0}" dt="2021-03-31T23:33:09.515" v="2753" actId="20577"/>
        <pc:sldMkLst>
          <pc:docMk/>
          <pc:sldMk cId="1600730882" sldId="618"/>
        </pc:sldMkLst>
        <pc:spChg chg="mod">
          <ac:chgData name="Brink, Stephanie" userId="260f4792-137e-4e3c-a8e6-30a45d882f04" providerId="ADAL" clId="{440730FB-7C86-4543-AE1E-E1E0E830D8E0}" dt="2021-03-31T23:33:09.515" v="2753" actId="20577"/>
          <ac:spMkLst>
            <pc:docMk/>
            <pc:sldMk cId="1600730882" sldId="618"/>
            <ac:spMk id="2" creationId="{5E0F5D6B-ED89-7647-A061-6A632ECF55AC}"/>
          </ac:spMkLst>
        </pc:spChg>
        <pc:spChg chg="add del mod">
          <ac:chgData name="Brink, Stephanie" userId="260f4792-137e-4e3c-a8e6-30a45d882f04" providerId="ADAL" clId="{440730FB-7C86-4543-AE1E-E1E0E830D8E0}" dt="2021-03-31T23:19:44.720" v="2542" actId="478"/>
          <ac:spMkLst>
            <pc:docMk/>
            <pc:sldMk cId="1600730882" sldId="618"/>
            <ac:spMk id="5" creationId="{97EB251E-23BF-1748-93D4-EBE070450187}"/>
          </ac:spMkLst>
        </pc:spChg>
        <pc:picChg chg="del">
          <ac:chgData name="Brink, Stephanie" userId="260f4792-137e-4e3c-a8e6-30a45d882f04" providerId="ADAL" clId="{440730FB-7C86-4543-AE1E-E1E0E830D8E0}" dt="2021-03-31T23:19:02.948" v="2521" actId="478"/>
          <ac:picMkLst>
            <pc:docMk/>
            <pc:sldMk cId="1600730882" sldId="618"/>
            <ac:picMk id="4" creationId="{866DE9EE-8AAB-4145-B434-D836A20A0664}"/>
          </ac:picMkLst>
        </pc:picChg>
        <pc:picChg chg="add mod">
          <ac:chgData name="Brink, Stephanie" userId="260f4792-137e-4e3c-a8e6-30a45d882f04" providerId="ADAL" clId="{440730FB-7C86-4543-AE1E-E1E0E830D8E0}" dt="2021-03-31T23:19:41.954" v="2540" actId="1076"/>
          <ac:picMkLst>
            <pc:docMk/>
            <pc:sldMk cId="1600730882" sldId="618"/>
            <ac:picMk id="6" creationId="{8A494A14-12F9-1047-BF55-BF3F7BBD9A85}"/>
          </ac:picMkLst>
        </pc:picChg>
        <pc:picChg chg="add mod">
          <ac:chgData name="Brink, Stephanie" userId="260f4792-137e-4e3c-a8e6-30a45d882f04" providerId="ADAL" clId="{440730FB-7C86-4543-AE1E-E1E0E830D8E0}" dt="2021-03-31T23:19:43.850" v="2541" actId="1076"/>
          <ac:picMkLst>
            <pc:docMk/>
            <pc:sldMk cId="1600730882" sldId="618"/>
            <ac:picMk id="8" creationId="{52403403-72F9-0143-9149-0361B400E802}"/>
          </ac:picMkLst>
        </pc:picChg>
        <pc:picChg chg="del">
          <ac:chgData name="Brink, Stephanie" userId="260f4792-137e-4e3c-a8e6-30a45d882f04" providerId="ADAL" clId="{440730FB-7C86-4543-AE1E-E1E0E830D8E0}" dt="2021-03-31T23:19:34.025" v="2539" actId="478"/>
          <ac:picMkLst>
            <pc:docMk/>
            <pc:sldMk cId="1600730882" sldId="618"/>
            <ac:picMk id="9" creationId="{57CF1669-0BB9-814F-A9AD-A012B1B9D14E}"/>
          </ac:picMkLst>
        </pc:picChg>
      </pc:sldChg>
      <pc:sldChg chg="addSp delSp modSp mod modShow">
        <pc:chgData name="Brink, Stephanie" userId="260f4792-137e-4e3c-a8e6-30a45d882f04" providerId="ADAL" clId="{440730FB-7C86-4543-AE1E-E1E0E830D8E0}" dt="2021-03-31T23:24:12.477" v="2601" actId="1076"/>
        <pc:sldMkLst>
          <pc:docMk/>
          <pc:sldMk cId="724775963" sldId="619"/>
        </pc:sldMkLst>
        <pc:spChg chg="mod">
          <ac:chgData name="Brink, Stephanie" userId="260f4792-137e-4e3c-a8e6-30a45d882f04" providerId="ADAL" clId="{440730FB-7C86-4543-AE1E-E1E0E830D8E0}" dt="2021-03-31T23:22:58.432" v="2573" actId="14100"/>
          <ac:spMkLst>
            <pc:docMk/>
            <pc:sldMk cId="724775963" sldId="619"/>
            <ac:spMk id="11" creationId="{E51D1A43-72E5-134A-B271-865502240162}"/>
          </ac:spMkLst>
        </pc:spChg>
        <pc:spChg chg="add del mod">
          <ac:chgData name="Brink, Stephanie" userId="260f4792-137e-4e3c-a8e6-30a45d882f04" providerId="ADAL" clId="{440730FB-7C86-4543-AE1E-E1E0E830D8E0}" dt="2021-03-31T23:24:00.238" v="2599" actId="478"/>
          <ac:spMkLst>
            <pc:docMk/>
            <pc:sldMk cId="724775963" sldId="619"/>
            <ac:spMk id="13" creationId="{3E8783DC-A856-F94D-9259-812F868D1020}"/>
          </ac:spMkLst>
        </pc:spChg>
        <pc:picChg chg="add del">
          <ac:chgData name="Brink, Stephanie" userId="260f4792-137e-4e3c-a8e6-30a45d882f04" providerId="ADAL" clId="{440730FB-7C86-4543-AE1E-E1E0E830D8E0}" dt="2021-03-31T23:23:55.864" v="2594" actId="478"/>
          <ac:picMkLst>
            <pc:docMk/>
            <pc:sldMk cId="724775963" sldId="619"/>
            <ac:picMk id="5" creationId="{9B55EDDF-F896-C746-80DF-C13C51A1B07A}"/>
          </ac:picMkLst>
        </pc:picChg>
        <pc:picChg chg="add del mod">
          <ac:chgData name="Brink, Stephanie" userId="260f4792-137e-4e3c-a8e6-30a45d882f04" providerId="ADAL" clId="{440730FB-7C86-4543-AE1E-E1E0E830D8E0}" dt="2021-03-31T23:22:16.294" v="2551" actId="21"/>
          <ac:picMkLst>
            <pc:docMk/>
            <pc:sldMk cId="724775963" sldId="619"/>
            <ac:picMk id="6" creationId="{4F1D8382-3B64-DA4F-832E-750DC6F48284}"/>
          </ac:picMkLst>
        </pc:picChg>
        <pc:picChg chg="add mod">
          <ac:chgData name="Brink, Stephanie" userId="260f4792-137e-4e3c-a8e6-30a45d882f04" providerId="ADAL" clId="{440730FB-7C86-4543-AE1E-E1E0E830D8E0}" dt="2021-03-31T23:23:57.132" v="2596" actId="14100"/>
          <ac:picMkLst>
            <pc:docMk/>
            <pc:sldMk cId="724775963" sldId="619"/>
            <ac:picMk id="8" creationId="{AEB37812-F3D7-CB4F-B805-2A34B646E856}"/>
          </ac:picMkLst>
        </pc:picChg>
        <pc:picChg chg="mod">
          <ac:chgData name="Brink, Stephanie" userId="260f4792-137e-4e3c-a8e6-30a45d882f04" providerId="ADAL" clId="{440730FB-7C86-4543-AE1E-E1E0E830D8E0}" dt="2021-03-31T23:24:12.477" v="2601" actId="1076"/>
          <ac:picMkLst>
            <pc:docMk/>
            <pc:sldMk cId="724775963" sldId="619"/>
            <ac:picMk id="10" creationId="{30EFB518-E351-C042-B9CE-9D2ABD6C7263}"/>
          </ac:picMkLst>
        </pc:picChg>
        <pc:picChg chg="del">
          <ac:chgData name="Brink, Stephanie" userId="260f4792-137e-4e3c-a8e6-30a45d882f04" providerId="ADAL" clId="{440730FB-7C86-4543-AE1E-E1E0E830D8E0}" dt="2021-03-31T23:20:11.962" v="2545" actId="478"/>
          <ac:picMkLst>
            <pc:docMk/>
            <pc:sldMk cId="724775963" sldId="619"/>
            <ac:picMk id="15" creationId="{CDD67FCC-7B23-F04B-8E50-D69F6DDFC35D}"/>
          </ac:picMkLst>
        </pc:picChg>
        <pc:picChg chg="add mod">
          <ac:chgData name="Brink, Stephanie" userId="260f4792-137e-4e3c-a8e6-30a45d882f04" providerId="ADAL" clId="{440730FB-7C86-4543-AE1E-E1E0E830D8E0}" dt="2021-03-31T23:20:15.903" v="2546" actId="167"/>
          <ac:picMkLst>
            <pc:docMk/>
            <pc:sldMk cId="724775963" sldId="619"/>
            <ac:picMk id="16" creationId="{1FAD2AC7-5301-0E4A-A610-721882A3069A}"/>
          </ac:picMkLst>
        </pc:picChg>
        <pc:picChg chg="del">
          <ac:chgData name="Brink, Stephanie" userId="260f4792-137e-4e3c-a8e6-30a45d882f04" providerId="ADAL" clId="{440730FB-7C86-4543-AE1E-E1E0E830D8E0}" dt="2021-03-31T23:22:16.859" v="2552" actId="478"/>
          <ac:picMkLst>
            <pc:docMk/>
            <pc:sldMk cId="724775963" sldId="619"/>
            <ac:picMk id="17" creationId="{020F6913-21B1-C747-9B6A-D58DB9DA87FF}"/>
          </ac:picMkLst>
        </pc:picChg>
        <pc:picChg chg="add mod">
          <ac:chgData name="Brink, Stephanie" userId="260f4792-137e-4e3c-a8e6-30a45d882f04" providerId="ADAL" clId="{440730FB-7C86-4543-AE1E-E1E0E830D8E0}" dt="2021-03-31T23:22:28.810" v="2555" actId="14100"/>
          <ac:picMkLst>
            <pc:docMk/>
            <pc:sldMk cId="724775963" sldId="619"/>
            <ac:picMk id="18" creationId="{DEAE5080-C1CF-EC4D-A490-DBFA55168CEB}"/>
          </ac:picMkLst>
        </pc:picChg>
        <pc:cxnChg chg="mod">
          <ac:chgData name="Brink, Stephanie" userId="260f4792-137e-4e3c-a8e6-30a45d882f04" providerId="ADAL" clId="{440730FB-7C86-4543-AE1E-E1E0E830D8E0}" dt="2021-03-31T23:24:06.925" v="2600" actId="14100"/>
          <ac:cxnSpMkLst>
            <pc:docMk/>
            <pc:sldMk cId="724775963" sldId="619"/>
            <ac:cxnSpMk id="4" creationId="{87CDC015-D4AA-E342-BF16-BD0E5932DDAF}"/>
          </ac:cxnSpMkLst>
        </pc:cxnChg>
      </pc:sldChg>
      <pc:sldChg chg="addSp delSp modSp mod modShow">
        <pc:chgData name="Brink, Stephanie" userId="260f4792-137e-4e3c-a8e6-30a45d882f04" providerId="ADAL" clId="{440730FB-7C86-4543-AE1E-E1E0E830D8E0}" dt="2021-03-31T23:32:25.735" v="2722" actId="20577"/>
        <pc:sldMkLst>
          <pc:docMk/>
          <pc:sldMk cId="3089633279" sldId="620"/>
        </pc:sldMkLst>
        <pc:spChg chg="mod">
          <ac:chgData name="Brink, Stephanie" userId="260f4792-137e-4e3c-a8e6-30a45d882f04" providerId="ADAL" clId="{440730FB-7C86-4543-AE1E-E1E0E830D8E0}" dt="2021-03-31T23:32:25.735" v="2722" actId="20577"/>
          <ac:spMkLst>
            <pc:docMk/>
            <pc:sldMk cId="3089633279" sldId="620"/>
            <ac:spMk id="2" creationId="{9CAD9E24-FFAB-5E4E-A835-230035A8BA2C}"/>
          </ac:spMkLst>
        </pc:spChg>
        <pc:spChg chg="mod">
          <ac:chgData name="Brink, Stephanie" userId="260f4792-137e-4e3c-a8e6-30a45d882f04" providerId="ADAL" clId="{440730FB-7C86-4543-AE1E-E1E0E830D8E0}" dt="2021-03-31T23:31:40.158" v="2687" actId="1076"/>
          <ac:spMkLst>
            <pc:docMk/>
            <pc:sldMk cId="3089633279" sldId="620"/>
            <ac:spMk id="11" creationId="{78C6F0A4-808D-564C-BACC-E701B6B728B7}"/>
          </ac:spMkLst>
        </pc:spChg>
        <pc:spChg chg="mod">
          <ac:chgData name="Brink, Stephanie" userId="260f4792-137e-4e3c-a8e6-30a45d882f04" providerId="ADAL" clId="{440730FB-7C86-4543-AE1E-E1E0E830D8E0}" dt="2021-03-31T23:31:34.990" v="2686" actId="1076"/>
          <ac:spMkLst>
            <pc:docMk/>
            <pc:sldMk cId="3089633279" sldId="620"/>
            <ac:spMk id="12" creationId="{2CBFB2AB-69F4-6D46-83B2-0CE0983A0B78}"/>
          </ac:spMkLst>
        </pc:spChg>
        <pc:spChg chg="mod">
          <ac:chgData name="Brink, Stephanie" userId="260f4792-137e-4e3c-a8e6-30a45d882f04" providerId="ADAL" clId="{440730FB-7C86-4543-AE1E-E1E0E830D8E0}" dt="2021-03-31T23:32:11.798" v="2709" actId="20577"/>
          <ac:spMkLst>
            <pc:docMk/>
            <pc:sldMk cId="3089633279" sldId="620"/>
            <ac:spMk id="13" creationId="{8FE10729-60C6-BC41-AF88-1D86FEECA98C}"/>
          </ac:spMkLst>
        </pc:spChg>
        <pc:spChg chg="add del mod">
          <ac:chgData name="Brink, Stephanie" userId="260f4792-137e-4e3c-a8e6-30a45d882f04" providerId="ADAL" clId="{440730FB-7C86-4543-AE1E-E1E0E830D8E0}" dt="2021-03-31T23:32:20.525" v="2711" actId="478"/>
          <ac:spMkLst>
            <pc:docMk/>
            <pc:sldMk cId="3089633279" sldId="620"/>
            <ac:spMk id="14" creationId="{CDBE2BBA-C80E-BE41-AC0F-00D3E2C52FFF}"/>
          </ac:spMkLst>
        </pc:spChg>
        <pc:picChg chg="add mod">
          <ac:chgData name="Brink, Stephanie" userId="260f4792-137e-4e3c-a8e6-30a45d882f04" providerId="ADAL" clId="{440730FB-7C86-4543-AE1E-E1E0E830D8E0}" dt="2021-03-31T23:30:56.448" v="2668" actId="1076"/>
          <ac:picMkLst>
            <pc:docMk/>
            <pc:sldMk cId="3089633279" sldId="620"/>
            <ac:picMk id="4" creationId="{CEEEA7CB-6C5C-024D-BF1B-38E77747A066}"/>
          </ac:picMkLst>
        </pc:picChg>
        <pc:picChg chg="add mod">
          <ac:chgData name="Brink, Stephanie" userId="260f4792-137e-4e3c-a8e6-30a45d882f04" providerId="ADAL" clId="{440730FB-7C86-4543-AE1E-E1E0E830D8E0}" dt="2021-03-31T23:30:56.448" v="2668" actId="1076"/>
          <ac:picMkLst>
            <pc:docMk/>
            <pc:sldMk cId="3089633279" sldId="620"/>
            <ac:picMk id="6" creationId="{2ECE92F3-CC38-3B43-BC11-C09363366139}"/>
          </ac:picMkLst>
        </pc:picChg>
        <pc:picChg chg="add mod">
          <ac:chgData name="Brink, Stephanie" userId="260f4792-137e-4e3c-a8e6-30a45d882f04" providerId="ADAL" clId="{440730FB-7C86-4543-AE1E-E1E0E830D8E0}" dt="2021-03-31T23:30:56.448" v="2668" actId="1076"/>
          <ac:picMkLst>
            <pc:docMk/>
            <pc:sldMk cId="3089633279" sldId="620"/>
            <ac:picMk id="8" creationId="{8FE67B4F-9E80-3349-B8F0-B4C01AC4D46D}"/>
          </ac:picMkLst>
        </pc:picChg>
        <pc:picChg chg="del">
          <ac:chgData name="Brink, Stephanie" userId="260f4792-137e-4e3c-a8e6-30a45d882f04" providerId="ADAL" clId="{440730FB-7C86-4543-AE1E-E1E0E830D8E0}" dt="2021-03-31T23:28:41.777" v="2640" actId="478"/>
          <ac:picMkLst>
            <pc:docMk/>
            <pc:sldMk cId="3089633279" sldId="620"/>
            <ac:picMk id="10" creationId="{974D06E5-73B4-744D-9028-0166D9A7664E}"/>
          </ac:picMkLst>
        </pc:picChg>
        <pc:picChg chg="add mod">
          <ac:chgData name="Brink, Stephanie" userId="260f4792-137e-4e3c-a8e6-30a45d882f04" providerId="ADAL" clId="{440730FB-7C86-4543-AE1E-E1E0E830D8E0}" dt="2021-03-31T23:32:15.731" v="2710" actId="14100"/>
          <ac:picMkLst>
            <pc:docMk/>
            <pc:sldMk cId="3089633279" sldId="620"/>
            <ac:picMk id="15" creationId="{CBBF9145-C5D7-2B4A-A5A5-9EE15B365ABC}"/>
          </ac:picMkLst>
        </pc:picChg>
        <pc:picChg chg="add del">
          <ac:chgData name="Brink, Stephanie" userId="260f4792-137e-4e3c-a8e6-30a45d882f04" providerId="ADAL" clId="{440730FB-7C86-4543-AE1E-E1E0E830D8E0}" dt="2021-03-31T23:28:54.072" v="2645" actId="478"/>
          <ac:picMkLst>
            <pc:docMk/>
            <pc:sldMk cId="3089633279" sldId="620"/>
            <ac:picMk id="16" creationId="{C060A9D1-1E96-314D-BA0D-A9411AFC5DA3}"/>
          </ac:picMkLst>
        </pc:picChg>
        <pc:picChg chg="del mod">
          <ac:chgData name="Brink, Stephanie" userId="260f4792-137e-4e3c-a8e6-30a45d882f04" providerId="ADAL" clId="{440730FB-7C86-4543-AE1E-E1E0E830D8E0}" dt="2021-03-31T23:28:31.793" v="2636" actId="478"/>
          <ac:picMkLst>
            <pc:docMk/>
            <pc:sldMk cId="3089633279" sldId="620"/>
            <ac:picMk id="19" creationId="{1B935E0E-069E-524D-AC37-CBEBC4B7A6BF}"/>
          </ac:picMkLst>
        </pc:picChg>
        <pc:picChg chg="del">
          <ac:chgData name="Brink, Stephanie" userId="260f4792-137e-4e3c-a8e6-30a45d882f04" providerId="ADAL" clId="{440730FB-7C86-4543-AE1E-E1E0E830D8E0}" dt="2021-03-31T23:28:31.256" v="2635" actId="478"/>
          <ac:picMkLst>
            <pc:docMk/>
            <pc:sldMk cId="3089633279" sldId="620"/>
            <ac:picMk id="23" creationId="{17BDEE2D-8D3D-9A49-82E5-8EF429BA875B}"/>
          </ac:picMkLst>
        </pc:picChg>
      </pc:sldChg>
      <pc:sldChg chg="addSp delSp modSp mod">
        <pc:chgData name="Brink, Stephanie" userId="260f4792-137e-4e3c-a8e6-30a45d882f04" providerId="ADAL" clId="{440730FB-7C86-4543-AE1E-E1E0E830D8E0}" dt="2021-03-31T23:38:38.595" v="2815" actId="478"/>
        <pc:sldMkLst>
          <pc:docMk/>
          <pc:sldMk cId="1681923790" sldId="621"/>
        </pc:sldMkLst>
        <pc:spChg chg="add del mod">
          <ac:chgData name="Brink, Stephanie" userId="260f4792-137e-4e3c-a8e6-30a45d882f04" providerId="ADAL" clId="{440730FB-7C86-4543-AE1E-E1E0E830D8E0}" dt="2021-03-31T23:33:20.063" v="2756" actId="478"/>
          <ac:spMkLst>
            <pc:docMk/>
            <pc:sldMk cId="1681923790" sldId="621"/>
            <ac:spMk id="4" creationId="{6EA0FB3A-7915-A542-BA8A-7B75F468814A}"/>
          </ac:spMkLst>
        </pc:spChg>
        <pc:spChg chg="add del mod">
          <ac:chgData name="Brink, Stephanie" userId="260f4792-137e-4e3c-a8e6-30a45d882f04" providerId="ADAL" clId="{440730FB-7C86-4543-AE1E-E1E0E830D8E0}" dt="2021-03-31T23:33:50.688" v="2770" actId="478"/>
          <ac:spMkLst>
            <pc:docMk/>
            <pc:sldMk cId="1681923790" sldId="621"/>
            <ac:spMk id="7" creationId="{27790BC4-2B86-7341-8DF7-437C3DD94A9C}"/>
          </ac:spMkLst>
        </pc:spChg>
        <pc:spChg chg="mod">
          <ac:chgData name="Brink, Stephanie" userId="260f4792-137e-4e3c-a8e6-30a45d882f04" providerId="ADAL" clId="{440730FB-7C86-4543-AE1E-E1E0E830D8E0}" dt="2021-03-31T23:37:02.950" v="2803" actId="1076"/>
          <ac:spMkLst>
            <pc:docMk/>
            <pc:sldMk cId="1681923790" sldId="621"/>
            <ac:spMk id="12" creationId="{6129BAF8-3675-B448-9CC6-B911CA09FC56}"/>
          </ac:spMkLst>
        </pc:spChg>
        <pc:spChg chg="add del mod">
          <ac:chgData name="Brink, Stephanie" userId="260f4792-137e-4e3c-a8e6-30a45d882f04" providerId="ADAL" clId="{440730FB-7C86-4543-AE1E-E1E0E830D8E0}" dt="2021-03-31T23:38:38.595" v="2815" actId="478"/>
          <ac:spMkLst>
            <pc:docMk/>
            <pc:sldMk cId="1681923790" sldId="621"/>
            <ac:spMk id="13" creationId="{F6E7A8A3-3830-9241-8267-FD1CB3D3C392}"/>
          </ac:spMkLst>
        </pc:spChg>
        <pc:spChg chg="mod">
          <ac:chgData name="Brink, Stephanie" userId="260f4792-137e-4e3c-a8e6-30a45d882f04" providerId="ADAL" clId="{440730FB-7C86-4543-AE1E-E1E0E830D8E0}" dt="2021-03-31T23:36:47.927" v="2801" actId="1076"/>
          <ac:spMkLst>
            <pc:docMk/>
            <pc:sldMk cId="1681923790" sldId="621"/>
            <ac:spMk id="16" creationId="{E2EFAE6C-363A-4B43-9AD7-F9ADCF74BF88}"/>
          </ac:spMkLst>
        </pc:spChg>
        <pc:spChg chg="del">
          <ac:chgData name="Brink, Stephanie" userId="260f4792-137e-4e3c-a8e6-30a45d882f04" providerId="ADAL" clId="{440730FB-7C86-4543-AE1E-E1E0E830D8E0}" dt="2021-03-31T23:37:11.072" v="2807" actId="478"/>
          <ac:spMkLst>
            <pc:docMk/>
            <pc:sldMk cId="1681923790" sldId="621"/>
            <ac:spMk id="17" creationId="{4F06714A-FCC5-D64E-9385-7FB74B383B0E}"/>
          </ac:spMkLst>
        </pc:spChg>
        <pc:spChg chg="add del mod">
          <ac:chgData name="Brink, Stephanie" userId="260f4792-137e-4e3c-a8e6-30a45d882f04" providerId="ADAL" clId="{440730FB-7C86-4543-AE1E-E1E0E830D8E0}" dt="2021-03-31T23:35:20.858" v="2779" actId="478"/>
          <ac:spMkLst>
            <pc:docMk/>
            <pc:sldMk cId="1681923790" sldId="621"/>
            <ac:spMk id="24" creationId="{E399DE77-D7D3-274F-8EC8-CD6929471752}"/>
          </ac:spMkLst>
        </pc:spChg>
        <pc:spChg chg="add del mod">
          <ac:chgData name="Brink, Stephanie" userId="260f4792-137e-4e3c-a8e6-30a45d882f04" providerId="ADAL" clId="{440730FB-7C86-4543-AE1E-E1E0E830D8E0}" dt="2021-03-31T23:35:37.649" v="2785" actId="478"/>
          <ac:spMkLst>
            <pc:docMk/>
            <pc:sldMk cId="1681923790" sldId="621"/>
            <ac:spMk id="26" creationId="{B69BCE41-C372-184E-AA66-674821FF6ECB}"/>
          </ac:spMkLst>
        </pc:spChg>
        <pc:picChg chg="add del">
          <ac:chgData name="Brink, Stephanie" userId="260f4792-137e-4e3c-a8e6-30a45d882f04" providerId="ADAL" clId="{440730FB-7C86-4543-AE1E-E1E0E830D8E0}" dt="2021-03-31T23:33:48.203" v="2768" actId="478"/>
          <ac:picMkLst>
            <pc:docMk/>
            <pc:sldMk cId="1681923790" sldId="621"/>
            <ac:picMk id="6" creationId="{83E340AD-1A14-C94E-A6D3-CAF1F28EAE2E}"/>
          </ac:picMkLst>
        </pc:picChg>
        <pc:picChg chg="add del mod">
          <ac:chgData name="Brink, Stephanie" userId="260f4792-137e-4e3c-a8e6-30a45d882f04" providerId="ADAL" clId="{440730FB-7C86-4543-AE1E-E1E0E830D8E0}" dt="2021-03-31T23:35:35.326" v="2784" actId="478"/>
          <ac:picMkLst>
            <pc:docMk/>
            <pc:sldMk cId="1681923790" sldId="621"/>
            <ac:picMk id="8" creationId="{F71AC9DC-4660-FC44-B52E-E1AA7CB44CE2}"/>
          </ac:picMkLst>
        </pc:picChg>
        <pc:picChg chg="del">
          <ac:chgData name="Brink, Stephanie" userId="260f4792-137e-4e3c-a8e6-30a45d882f04" providerId="ADAL" clId="{440730FB-7C86-4543-AE1E-E1E0E830D8E0}" dt="2021-03-31T23:36:07.819" v="2793" actId="478"/>
          <ac:picMkLst>
            <pc:docMk/>
            <pc:sldMk cId="1681923790" sldId="621"/>
            <ac:picMk id="10" creationId="{D2B89FB5-ADA9-9249-A09C-D793F54CE05C}"/>
          </ac:picMkLst>
        </pc:picChg>
        <pc:picChg chg="del">
          <ac:chgData name="Brink, Stephanie" userId="260f4792-137e-4e3c-a8e6-30a45d882f04" providerId="ADAL" clId="{440730FB-7C86-4543-AE1E-E1E0E830D8E0}" dt="2021-03-31T23:36:21.793" v="2797" actId="478"/>
          <ac:picMkLst>
            <pc:docMk/>
            <pc:sldMk cId="1681923790" sldId="621"/>
            <ac:picMk id="14" creationId="{94A5C22C-5792-F444-92F0-D2B45B34946C}"/>
          </ac:picMkLst>
        </pc:picChg>
        <pc:picChg chg="add del mod modCrop">
          <ac:chgData name="Brink, Stephanie" userId="260f4792-137e-4e3c-a8e6-30a45d882f04" providerId="ADAL" clId="{440730FB-7C86-4543-AE1E-E1E0E830D8E0}" dt="2021-03-31T23:33:47.078" v="2767" actId="21"/>
          <ac:picMkLst>
            <pc:docMk/>
            <pc:sldMk cId="1681923790" sldId="621"/>
            <ac:picMk id="18" creationId="{3D95BA42-8C95-5042-A879-A89D03781C8A}"/>
          </ac:picMkLst>
        </pc:picChg>
        <pc:picChg chg="add mod modCrop">
          <ac:chgData name="Brink, Stephanie" userId="260f4792-137e-4e3c-a8e6-30a45d882f04" providerId="ADAL" clId="{440730FB-7C86-4543-AE1E-E1E0E830D8E0}" dt="2021-03-31T23:36:33.183" v="2799" actId="732"/>
          <ac:picMkLst>
            <pc:docMk/>
            <pc:sldMk cId="1681923790" sldId="621"/>
            <ac:picMk id="19" creationId="{C400C753-BFC7-EC49-BB55-586262143F75}"/>
          </ac:picMkLst>
        </pc:picChg>
        <pc:picChg chg="add del mod">
          <ac:chgData name="Brink, Stephanie" userId="260f4792-137e-4e3c-a8e6-30a45d882f04" providerId="ADAL" clId="{440730FB-7C86-4543-AE1E-E1E0E830D8E0}" dt="2021-03-31T23:34:59.233" v="2773" actId="478"/>
          <ac:picMkLst>
            <pc:docMk/>
            <pc:sldMk cId="1681923790" sldId="621"/>
            <ac:picMk id="20" creationId="{537FEC23-3B8A-C04E-992C-43890FCBE2A9}"/>
          </ac:picMkLst>
        </pc:picChg>
        <pc:picChg chg="add mod">
          <ac:chgData name="Brink, Stephanie" userId="260f4792-137e-4e3c-a8e6-30a45d882f04" providerId="ADAL" clId="{440730FB-7C86-4543-AE1E-E1E0E830D8E0}" dt="2021-03-31T23:36:47.927" v="2801" actId="1076"/>
          <ac:picMkLst>
            <pc:docMk/>
            <pc:sldMk cId="1681923790" sldId="621"/>
            <ac:picMk id="22" creationId="{5D381B1A-1C22-254C-B9DB-C6CF699F8CC0}"/>
          </ac:picMkLst>
        </pc:picChg>
        <pc:picChg chg="add mod">
          <ac:chgData name="Brink, Stephanie" userId="260f4792-137e-4e3c-a8e6-30a45d882f04" providerId="ADAL" clId="{440730FB-7C86-4543-AE1E-E1E0E830D8E0}" dt="2021-03-31T23:36:57.159" v="2802" actId="1076"/>
          <ac:picMkLst>
            <pc:docMk/>
            <pc:sldMk cId="1681923790" sldId="621"/>
            <ac:picMk id="28" creationId="{5AE1D8CD-F0B9-B34A-8402-03CF93D7C81B}"/>
          </ac:picMkLst>
        </pc:picChg>
        <pc:picChg chg="add mod">
          <ac:chgData name="Brink, Stephanie" userId="260f4792-137e-4e3c-a8e6-30a45d882f04" providerId="ADAL" clId="{440730FB-7C86-4543-AE1E-E1E0E830D8E0}" dt="2021-03-31T23:37:14.294" v="2808" actId="1076"/>
          <ac:picMkLst>
            <pc:docMk/>
            <pc:sldMk cId="1681923790" sldId="621"/>
            <ac:picMk id="30" creationId="{E4683D36-F55B-C741-BC78-01EBFE988E37}"/>
          </ac:picMkLst>
        </pc:picChg>
        <pc:picChg chg="add mod">
          <ac:chgData name="Brink, Stephanie" userId="260f4792-137e-4e3c-a8e6-30a45d882f04" providerId="ADAL" clId="{440730FB-7C86-4543-AE1E-E1E0E830D8E0}" dt="2021-03-31T23:38:34.378" v="2814" actId="1076"/>
          <ac:picMkLst>
            <pc:docMk/>
            <pc:sldMk cId="1681923790" sldId="621"/>
            <ac:picMk id="32" creationId="{65E8D11B-3DC5-3D4B-83B0-3BFBAC96F8A7}"/>
          </ac:picMkLst>
        </pc:picChg>
        <pc:picChg chg="add mod">
          <ac:chgData name="Brink, Stephanie" userId="260f4792-137e-4e3c-a8e6-30a45d882f04" providerId="ADAL" clId="{440730FB-7C86-4543-AE1E-E1E0E830D8E0}" dt="2021-03-31T23:38:23.962" v="2812" actId="1076"/>
          <ac:picMkLst>
            <pc:docMk/>
            <pc:sldMk cId="1681923790" sldId="621"/>
            <ac:picMk id="34" creationId="{73C76D93-5B4E-F345-AC8C-FA514E44EAE2}"/>
          </ac:picMkLst>
        </pc:picChg>
      </pc:sldChg>
      <pc:sldChg chg="del">
        <pc:chgData name="Brink, Stephanie" userId="260f4792-137e-4e3c-a8e6-30a45d882f04" providerId="ADAL" clId="{440730FB-7C86-4543-AE1E-E1E0E830D8E0}" dt="2021-03-09T21:18:39.535" v="121" actId="2696"/>
        <pc:sldMkLst>
          <pc:docMk/>
          <pc:sldMk cId="3524731445" sldId="627"/>
        </pc:sldMkLst>
      </pc:sldChg>
      <pc:sldChg chg="del">
        <pc:chgData name="Brink, Stephanie" userId="260f4792-137e-4e3c-a8e6-30a45d882f04" providerId="ADAL" clId="{440730FB-7C86-4543-AE1E-E1E0E830D8E0}" dt="2021-03-09T21:18:57.055" v="123" actId="2696"/>
        <pc:sldMkLst>
          <pc:docMk/>
          <pc:sldMk cId="467535380" sldId="628"/>
        </pc:sldMkLst>
      </pc:sldChg>
      <pc:sldChg chg="del">
        <pc:chgData name="Brink, Stephanie" userId="260f4792-137e-4e3c-a8e6-30a45d882f04" providerId="ADAL" clId="{440730FB-7C86-4543-AE1E-E1E0E830D8E0}" dt="2021-03-09T21:19:17.054" v="125" actId="2696"/>
        <pc:sldMkLst>
          <pc:docMk/>
          <pc:sldMk cId="3413998539" sldId="629"/>
        </pc:sldMkLst>
      </pc:sldChg>
      <pc:sldChg chg="addSp delSp modSp mod">
        <pc:chgData name="Brink, Stephanie" userId="260f4792-137e-4e3c-a8e6-30a45d882f04" providerId="ADAL" clId="{440730FB-7C86-4543-AE1E-E1E0E830D8E0}" dt="2021-03-31T23:42:13.265" v="2856" actId="478"/>
        <pc:sldMkLst>
          <pc:docMk/>
          <pc:sldMk cId="1494093205" sldId="630"/>
        </pc:sldMkLst>
        <pc:spChg chg="add del mod">
          <ac:chgData name="Brink, Stephanie" userId="260f4792-137e-4e3c-a8e6-30a45d882f04" providerId="ADAL" clId="{440730FB-7C86-4543-AE1E-E1E0E830D8E0}" dt="2021-03-31T23:42:13.265" v="2856" actId="478"/>
          <ac:spMkLst>
            <pc:docMk/>
            <pc:sldMk cId="1494093205" sldId="630"/>
            <ac:spMk id="5" creationId="{4412D5AD-692C-3741-A278-87A9AAC73E94}"/>
          </ac:spMkLst>
        </pc:spChg>
        <pc:spChg chg="mod">
          <ac:chgData name="Brink, Stephanie" userId="260f4792-137e-4e3c-a8e6-30a45d882f04" providerId="ADAL" clId="{440730FB-7C86-4543-AE1E-E1E0E830D8E0}" dt="2021-03-31T23:41:36.458" v="2845" actId="20577"/>
          <ac:spMkLst>
            <pc:docMk/>
            <pc:sldMk cId="1494093205" sldId="630"/>
            <ac:spMk id="7" creationId="{7BC5948F-CC29-C446-84AE-5319C032E1DB}"/>
          </ac:spMkLst>
        </pc:spChg>
        <pc:picChg chg="add del mod">
          <ac:chgData name="Brink, Stephanie" userId="260f4792-137e-4e3c-a8e6-30a45d882f04" providerId="ADAL" clId="{440730FB-7C86-4543-AE1E-E1E0E830D8E0}" dt="2021-03-31T23:41:43.096" v="2847" actId="21"/>
          <ac:picMkLst>
            <pc:docMk/>
            <pc:sldMk cId="1494093205" sldId="630"/>
            <ac:picMk id="4" creationId="{71E734E5-AF8E-414D-BFF8-2C2AA4F5064E}"/>
          </ac:picMkLst>
        </pc:picChg>
        <pc:picChg chg="del">
          <ac:chgData name="Brink, Stephanie" userId="260f4792-137e-4e3c-a8e6-30a45d882f04" providerId="ADAL" clId="{440730FB-7C86-4543-AE1E-E1E0E830D8E0}" dt="2021-03-31T23:42:02.544" v="2853" actId="478"/>
          <ac:picMkLst>
            <pc:docMk/>
            <pc:sldMk cId="1494093205" sldId="630"/>
            <ac:picMk id="6" creationId="{D520CE47-CBDC-2247-8A5B-2A1344B8C33B}"/>
          </ac:picMkLst>
        </pc:picChg>
        <pc:picChg chg="add del mod">
          <ac:chgData name="Brink, Stephanie" userId="260f4792-137e-4e3c-a8e6-30a45d882f04" providerId="ADAL" clId="{440730FB-7C86-4543-AE1E-E1E0E830D8E0}" dt="2021-03-31T23:42:01.479" v="2852" actId="21"/>
          <ac:picMkLst>
            <pc:docMk/>
            <pc:sldMk cId="1494093205" sldId="630"/>
            <ac:picMk id="8" creationId="{E55F980A-E7C0-4C44-8552-7696006D4263}"/>
          </ac:picMkLst>
        </pc:picChg>
        <pc:picChg chg="add mod">
          <ac:chgData name="Brink, Stephanie" userId="260f4792-137e-4e3c-a8e6-30a45d882f04" providerId="ADAL" clId="{440730FB-7C86-4543-AE1E-E1E0E830D8E0}" dt="2021-03-31T23:42:08.459" v="2855" actId="167"/>
          <ac:picMkLst>
            <pc:docMk/>
            <pc:sldMk cId="1494093205" sldId="630"/>
            <ac:picMk id="9" creationId="{DE395CED-AC94-B049-85C4-7E69A8CAD135}"/>
          </ac:picMkLst>
        </pc:picChg>
      </pc:sldChg>
      <pc:sldChg chg="addSp delSp modSp mod">
        <pc:chgData name="Brink, Stephanie" userId="260f4792-137e-4e3c-a8e6-30a45d882f04" providerId="ADAL" clId="{440730FB-7C86-4543-AE1E-E1E0E830D8E0}" dt="2021-03-31T23:42:36.376" v="2860" actId="1036"/>
        <pc:sldMkLst>
          <pc:docMk/>
          <pc:sldMk cId="4292523532" sldId="631"/>
        </pc:sldMkLst>
        <pc:spChg chg="add del mod">
          <ac:chgData name="Brink, Stephanie" userId="260f4792-137e-4e3c-a8e6-30a45d882f04" providerId="ADAL" clId="{440730FB-7C86-4543-AE1E-E1E0E830D8E0}" dt="2021-03-31T23:39:24.289" v="2819" actId="478"/>
          <ac:spMkLst>
            <pc:docMk/>
            <pc:sldMk cId="4292523532" sldId="631"/>
            <ac:spMk id="4" creationId="{0B392D34-A0EF-894F-B4B2-844A56B22E55}"/>
          </ac:spMkLst>
        </pc:spChg>
        <pc:spChg chg="add del mod">
          <ac:chgData name="Brink, Stephanie" userId="260f4792-137e-4e3c-a8e6-30a45d882f04" providerId="ADAL" clId="{440730FB-7C86-4543-AE1E-E1E0E830D8E0}" dt="2021-03-31T23:39:24.289" v="2819" actId="478"/>
          <ac:spMkLst>
            <pc:docMk/>
            <pc:sldMk cId="4292523532" sldId="631"/>
            <ac:spMk id="7" creationId="{0CDDED27-DE4C-5F41-BA75-EFDF7B6536CA}"/>
          </ac:spMkLst>
        </pc:spChg>
        <pc:spChg chg="del">
          <ac:chgData name="Brink, Stephanie" userId="260f4792-137e-4e3c-a8e6-30a45d882f04" providerId="ADAL" clId="{440730FB-7C86-4543-AE1E-E1E0E830D8E0}" dt="2021-03-31T23:39:20.997" v="2818" actId="478"/>
          <ac:spMkLst>
            <pc:docMk/>
            <pc:sldMk cId="4292523532" sldId="631"/>
            <ac:spMk id="11" creationId="{A6050071-92DB-2141-B540-8188912AE2B8}"/>
          </ac:spMkLst>
        </pc:spChg>
        <pc:spChg chg="del">
          <ac:chgData name="Brink, Stephanie" userId="260f4792-137e-4e3c-a8e6-30a45d882f04" providerId="ADAL" clId="{440730FB-7C86-4543-AE1E-E1E0E830D8E0}" dt="2021-03-31T23:39:20.997" v="2818" actId="478"/>
          <ac:spMkLst>
            <pc:docMk/>
            <pc:sldMk cId="4292523532" sldId="631"/>
            <ac:spMk id="12" creationId="{6129BAF8-3675-B448-9CC6-B911CA09FC56}"/>
          </ac:spMkLst>
        </pc:spChg>
        <pc:spChg chg="add del mod">
          <ac:chgData name="Brink, Stephanie" userId="260f4792-137e-4e3c-a8e6-30a45d882f04" providerId="ADAL" clId="{440730FB-7C86-4543-AE1E-E1E0E830D8E0}" dt="2021-03-31T23:40:46.758" v="2839" actId="478"/>
          <ac:spMkLst>
            <pc:docMk/>
            <pc:sldMk cId="4292523532" sldId="631"/>
            <ac:spMk id="13" creationId="{9109E9F6-1B9B-EF46-B7F9-E72482C3D02C}"/>
          </ac:spMkLst>
        </pc:spChg>
        <pc:spChg chg="del">
          <ac:chgData name="Brink, Stephanie" userId="260f4792-137e-4e3c-a8e6-30a45d882f04" providerId="ADAL" clId="{440730FB-7C86-4543-AE1E-E1E0E830D8E0}" dt="2021-03-31T23:39:20.997" v="2818" actId="478"/>
          <ac:spMkLst>
            <pc:docMk/>
            <pc:sldMk cId="4292523532" sldId="631"/>
            <ac:spMk id="15" creationId="{F588532D-E623-3C4E-ADBB-2C7237AE127A}"/>
          </ac:spMkLst>
        </pc:spChg>
        <pc:spChg chg="del">
          <ac:chgData name="Brink, Stephanie" userId="260f4792-137e-4e3c-a8e6-30a45d882f04" providerId="ADAL" clId="{440730FB-7C86-4543-AE1E-E1E0E830D8E0}" dt="2021-03-31T23:39:20.997" v="2818" actId="478"/>
          <ac:spMkLst>
            <pc:docMk/>
            <pc:sldMk cId="4292523532" sldId="631"/>
            <ac:spMk id="16" creationId="{E2EFAE6C-363A-4B43-9AD7-F9ADCF74BF88}"/>
          </ac:spMkLst>
        </pc:spChg>
        <pc:spChg chg="add mod">
          <ac:chgData name="Brink, Stephanie" userId="260f4792-137e-4e3c-a8e6-30a45d882f04" providerId="ADAL" clId="{440730FB-7C86-4543-AE1E-E1E0E830D8E0}" dt="2021-03-31T23:39:33.413" v="2820"/>
          <ac:spMkLst>
            <pc:docMk/>
            <pc:sldMk cId="4292523532" sldId="631"/>
            <ac:spMk id="21" creationId="{2428E8EA-C700-4B46-AD42-8C3523DB20E9}"/>
          </ac:spMkLst>
        </pc:spChg>
        <pc:spChg chg="add mod">
          <ac:chgData name="Brink, Stephanie" userId="260f4792-137e-4e3c-a8e6-30a45d882f04" providerId="ADAL" clId="{440730FB-7C86-4543-AE1E-E1E0E830D8E0}" dt="2021-03-31T23:39:33.413" v="2820"/>
          <ac:spMkLst>
            <pc:docMk/>
            <pc:sldMk cId="4292523532" sldId="631"/>
            <ac:spMk id="23" creationId="{C788CD3C-D76F-4342-A02C-819530FD49E5}"/>
          </ac:spMkLst>
        </pc:spChg>
        <pc:spChg chg="add mod">
          <ac:chgData name="Brink, Stephanie" userId="260f4792-137e-4e3c-a8e6-30a45d882f04" providerId="ADAL" clId="{440730FB-7C86-4543-AE1E-E1E0E830D8E0}" dt="2021-03-31T23:39:33.413" v="2820"/>
          <ac:spMkLst>
            <pc:docMk/>
            <pc:sldMk cId="4292523532" sldId="631"/>
            <ac:spMk id="24" creationId="{831EAD29-A5A5-CF4D-AF72-A0A7F34CEC74}"/>
          </ac:spMkLst>
        </pc:spChg>
        <pc:spChg chg="add mod">
          <ac:chgData name="Brink, Stephanie" userId="260f4792-137e-4e3c-a8e6-30a45d882f04" providerId="ADAL" clId="{440730FB-7C86-4543-AE1E-E1E0E830D8E0}" dt="2021-03-31T23:39:33.413" v="2820"/>
          <ac:spMkLst>
            <pc:docMk/>
            <pc:sldMk cId="4292523532" sldId="631"/>
            <ac:spMk id="25" creationId="{D1DD1869-173E-F04D-9F1B-F98340CFE46F}"/>
          </ac:spMkLst>
        </pc:spChg>
        <pc:picChg chg="del mod">
          <ac:chgData name="Brink, Stephanie" userId="260f4792-137e-4e3c-a8e6-30a45d882f04" providerId="ADAL" clId="{440730FB-7C86-4543-AE1E-E1E0E830D8E0}" dt="2021-03-31T23:39:20.997" v="2818" actId="478"/>
          <ac:picMkLst>
            <pc:docMk/>
            <pc:sldMk cId="4292523532" sldId="631"/>
            <ac:picMk id="6" creationId="{83E340AD-1A14-C94E-A6D3-CAF1F28EAE2E}"/>
          </ac:picMkLst>
        </pc:picChg>
        <pc:picChg chg="del">
          <ac:chgData name="Brink, Stephanie" userId="260f4792-137e-4e3c-a8e6-30a45d882f04" providerId="ADAL" clId="{440730FB-7C86-4543-AE1E-E1E0E830D8E0}" dt="2021-03-31T23:39:20.997" v="2818" actId="478"/>
          <ac:picMkLst>
            <pc:docMk/>
            <pc:sldMk cId="4292523532" sldId="631"/>
            <ac:picMk id="8" creationId="{F71AC9DC-4660-FC44-B52E-E1AA7CB44CE2}"/>
          </ac:picMkLst>
        </pc:picChg>
        <pc:picChg chg="add del mod">
          <ac:chgData name="Brink, Stephanie" userId="260f4792-137e-4e3c-a8e6-30a45d882f04" providerId="ADAL" clId="{440730FB-7C86-4543-AE1E-E1E0E830D8E0}" dt="2021-03-31T23:40:10.484" v="2825" actId="21"/>
          <ac:picMkLst>
            <pc:docMk/>
            <pc:sldMk cId="4292523532" sldId="631"/>
            <ac:picMk id="10" creationId="{77FBDBCD-AF97-134B-9B44-19536A8BE950}"/>
          </ac:picMkLst>
        </pc:picChg>
        <pc:picChg chg="add mod">
          <ac:chgData name="Brink, Stephanie" userId="260f4792-137e-4e3c-a8e6-30a45d882f04" providerId="ADAL" clId="{440730FB-7C86-4543-AE1E-E1E0E830D8E0}" dt="2021-03-31T23:39:33.413" v="2820"/>
          <ac:picMkLst>
            <pc:docMk/>
            <pc:sldMk cId="4292523532" sldId="631"/>
            <ac:picMk id="18" creationId="{DE26A1CC-3BCC-9C45-A7B0-340E7413B6E6}"/>
          </ac:picMkLst>
        </pc:picChg>
        <pc:picChg chg="del">
          <ac:chgData name="Brink, Stephanie" userId="260f4792-137e-4e3c-a8e6-30a45d882f04" providerId="ADAL" clId="{440730FB-7C86-4543-AE1E-E1E0E830D8E0}" dt="2021-03-31T23:39:20.997" v="2818" actId="478"/>
          <ac:picMkLst>
            <pc:docMk/>
            <pc:sldMk cId="4292523532" sldId="631"/>
            <ac:picMk id="19" creationId="{16CB2BBB-54C1-5A44-8604-893C70E60B7C}"/>
          </ac:picMkLst>
        </pc:picChg>
        <pc:picChg chg="add mod">
          <ac:chgData name="Brink, Stephanie" userId="260f4792-137e-4e3c-a8e6-30a45d882f04" providerId="ADAL" clId="{440730FB-7C86-4543-AE1E-E1E0E830D8E0}" dt="2021-03-31T23:39:33.413" v="2820"/>
          <ac:picMkLst>
            <pc:docMk/>
            <pc:sldMk cId="4292523532" sldId="631"/>
            <ac:picMk id="20" creationId="{5FE25FB5-DE81-2B4F-86F7-657174B4F1AE}"/>
          </ac:picMkLst>
        </pc:picChg>
        <pc:picChg chg="del">
          <ac:chgData name="Brink, Stephanie" userId="260f4792-137e-4e3c-a8e6-30a45d882f04" providerId="ADAL" clId="{440730FB-7C86-4543-AE1E-E1E0E830D8E0}" dt="2021-03-31T23:39:20.997" v="2818" actId="478"/>
          <ac:picMkLst>
            <pc:docMk/>
            <pc:sldMk cId="4292523532" sldId="631"/>
            <ac:picMk id="22" creationId="{82B737E0-26DC-B84C-B2CC-F1CD86502D5A}"/>
          </ac:picMkLst>
        </pc:picChg>
        <pc:picChg chg="add del mod">
          <ac:chgData name="Brink, Stephanie" userId="260f4792-137e-4e3c-a8e6-30a45d882f04" providerId="ADAL" clId="{440730FB-7C86-4543-AE1E-E1E0E830D8E0}" dt="2021-03-31T23:40:11.214" v="2826" actId="478"/>
          <ac:picMkLst>
            <pc:docMk/>
            <pc:sldMk cId="4292523532" sldId="631"/>
            <ac:picMk id="26" creationId="{32C1E152-E819-534E-BCB5-3802EAA49D4A}"/>
          </ac:picMkLst>
        </pc:picChg>
        <pc:picChg chg="add del mod">
          <ac:chgData name="Brink, Stephanie" userId="260f4792-137e-4e3c-a8e6-30a45d882f04" providerId="ADAL" clId="{440730FB-7C86-4543-AE1E-E1E0E830D8E0}" dt="2021-03-31T23:40:43.282" v="2837" actId="478"/>
          <ac:picMkLst>
            <pc:docMk/>
            <pc:sldMk cId="4292523532" sldId="631"/>
            <ac:picMk id="27" creationId="{245C3CB7-0FE1-8D43-B392-128995983F2B}"/>
          </ac:picMkLst>
        </pc:picChg>
        <pc:picChg chg="add mod">
          <ac:chgData name="Brink, Stephanie" userId="260f4792-137e-4e3c-a8e6-30a45d882f04" providerId="ADAL" clId="{440730FB-7C86-4543-AE1E-E1E0E830D8E0}" dt="2021-03-31T23:39:33.413" v="2820"/>
          <ac:picMkLst>
            <pc:docMk/>
            <pc:sldMk cId="4292523532" sldId="631"/>
            <ac:picMk id="28" creationId="{4B960F13-EAAF-4A4F-AE88-57400BD89480}"/>
          </ac:picMkLst>
        </pc:picChg>
        <pc:picChg chg="add mod">
          <ac:chgData name="Brink, Stephanie" userId="260f4792-137e-4e3c-a8e6-30a45d882f04" providerId="ADAL" clId="{440730FB-7C86-4543-AE1E-E1E0E830D8E0}" dt="2021-03-31T23:39:33.413" v="2820"/>
          <ac:picMkLst>
            <pc:docMk/>
            <pc:sldMk cId="4292523532" sldId="631"/>
            <ac:picMk id="29" creationId="{457E0B2F-882E-2443-8934-55AF112FA08D}"/>
          </ac:picMkLst>
        </pc:picChg>
        <pc:picChg chg="add mod">
          <ac:chgData name="Brink, Stephanie" userId="260f4792-137e-4e3c-a8e6-30a45d882f04" providerId="ADAL" clId="{440730FB-7C86-4543-AE1E-E1E0E830D8E0}" dt="2021-03-31T23:42:36.376" v="2860" actId="1036"/>
          <ac:picMkLst>
            <pc:docMk/>
            <pc:sldMk cId="4292523532" sldId="631"/>
            <ac:picMk id="30" creationId="{ED63C4AD-50F6-7E4C-B751-6546710F3E13}"/>
          </ac:picMkLst>
        </pc:picChg>
        <pc:picChg chg="add del mod">
          <ac:chgData name="Brink, Stephanie" userId="260f4792-137e-4e3c-a8e6-30a45d882f04" providerId="ADAL" clId="{440730FB-7C86-4543-AE1E-E1E0E830D8E0}" dt="2021-03-31T23:40:42.721" v="2836" actId="21"/>
          <ac:picMkLst>
            <pc:docMk/>
            <pc:sldMk cId="4292523532" sldId="631"/>
            <ac:picMk id="31" creationId="{F3D0754C-1ED7-1D41-9571-7F13B76EFCCC}"/>
          </ac:picMkLst>
        </pc:picChg>
        <pc:picChg chg="add mod">
          <ac:chgData name="Brink, Stephanie" userId="260f4792-137e-4e3c-a8e6-30a45d882f04" providerId="ADAL" clId="{440730FB-7C86-4543-AE1E-E1E0E830D8E0}" dt="2021-03-31T23:40:43.816" v="2838"/>
          <ac:picMkLst>
            <pc:docMk/>
            <pc:sldMk cId="4292523532" sldId="631"/>
            <ac:picMk id="32" creationId="{72B4CF29-97D0-314B-A71F-CE3A932DBCA5}"/>
          </ac:picMkLst>
        </pc:picChg>
        <pc:picChg chg="add del mod">
          <ac:chgData name="Brink, Stephanie" userId="260f4792-137e-4e3c-a8e6-30a45d882f04" providerId="ADAL" clId="{440730FB-7C86-4543-AE1E-E1E0E830D8E0}" dt="2021-03-31T23:42:26.950" v="2858" actId="21"/>
          <ac:picMkLst>
            <pc:docMk/>
            <pc:sldMk cId="4292523532" sldId="631"/>
            <ac:picMk id="33" creationId="{7ED60FE5-1D73-DD43-B5F2-A15F18105DD4}"/>
          </ac:picMkLst>
        </pc:picChg>
      </pc:sldChg>
      <pc:sldChg chg="modSp add mod">
        <pc:chgData name="Brink, Stephanie" userId="260f4792-137e-4e3c-a8e6-30a45d882f04" providerId="ADAL" clId="{440730FB-7C86-4543-AE1E-E1E0E830D8E0}" dt="2021-03-23T23:12:58.999" v="1186" actId="1076"/>
        <pc:sldMkLst>
          <pc:docMk/>
          <pc:sldMk cId="363545277" sldId="632"/>
        </pc:sldMkLst>
        <pc:spChg chg="mod">
          <ac:chgData name="Brink, Stephanie" userId="260f4792-137e-4e3c-a8e6-30a45d882f04" providerId="ADAL" clId="{440730FB-7C86-4543-AE1E-E1E0E830D8E0}" dt="2021-03-23T23:12:58.999" v="1186" actId="1076"/>
          <ac:spMkLst>
            <pc:docMk/>
            <pc:sldMk cId="363545277" sldId="632"/>
            <ac:spMk id="6" creationId="{36730665-010F-4A26-A4B1-0C7BF9D8F11C}"/>
          </ac:spMkLst>
        </pc:spChg>
      </pc:sldChg>
      <pc:sldChg chg="addSp delSp modSp add mod modClrScheme chgLayout">
        <pc:chgData name="Brink, Stephanie" userId="260f4792-137e-4e3c-a8e6-30a45d882f04" providerId="ADAL" clId="{440730FB-7C86-4543-AE1E-E1E0E830D8E0}" dt="2021-03-09T21:38:59.323" v="827" actId="20577"/>
        <pc:sldMkLst>
          <pc:docMk/>
          <pc:sldMk cId="807321663" sldId="633"/>
        </pc:sldMkLst>
        <pc:spChg chg="add del mod ord">
          <ac:chgData name="Brink, Stephanie" userId="260f4792-137e-4e3c-a8e6-30a45d882f04" providerId="ADAL" clId="{440730FB-7C86-4543-AE1E-E1E0E830D8E0}" dt="2021-03-09T21:36:44.297" v="746" actId="478"/>
          <ac:spMkLst>
            <pc:docMk/>
            <pc:sldMk cId="807321663" sldId="633"/>
            <ac:spMk id="2" creationId="{03937E4E-557E-6E49-8914-804056724C9D}"/>
          </ac:spMkLst>
        </pc:spChg>
        <pc:spChg chg="mod ord">
          <ac:chgData name="Brink, Stephanie" userId="260f4792-137e-4e3c-a8e6-30a45d882f04" providerId="ADAL" clId="{440730FB-7C86-4543-AE1E-E1E0E830D8E0}" dt="2021-03-09T21:36:48.731" v="748" actId="700"/>
          <ac:spMkLst>
            <pc:docMk/>
            <pc:sldMk cId="807321663" sldId="633"/>
            <ac:spMk id="3" creationId="{5AC47BE7-89A6-D045-AA41-B8F1566D91ED}"/>
          </ac:spMkLst>
        </pc:spChg>
        <pc:spChg chg="add del mod">
          <ac:chgData name="Brink, Stephanie" userId="260f4792-137e-4e3c-a8e6-30a45d882f04" providerId="ADAL" clId="{440730FB-7C86-4543-AE1E-E1E0E830D8E0}" dt="2021-03-09T21:36:45.802" v="747" actId="6264"/>
          <ac:spMkLst>
            <pc:docMk/>
            <pc:sldMk cId="807321663" sldId="633"/>
            <ac:spMk id="7" creationId="{9664EEC8-BEA9-D74D-82AE-C508EFDC7D21}"/>
          </ac:spMkLst>
        </pc:spChg>
        <pc:spChg chg="add del mod">
          <ac:chgData name="Brink, Stephanie" userId="260f4792-137e-4e3c-a8e6-30a45d882f04" providerId="ADAL" clId="{440730FB-7C86-4543-AE1E-E1E0E830D8E0}" dt="2021-03-09T21:36:45.802" v="747" actId="6264"/>
          <ac:spMkLst>
            <pc:docMk/>
            <pc:sldMk cId="807321663" sldId="633"/>
            <ac:spMk id="8" creationId="{1AB29F4C-716C-3147-970C-E9D063F02C59}"/>
          </ac:spMkLst>
        </pc:spChg>
        <pc:spChg chg="add del mod">
          <ac:chgData name="Brink, Stephanie" userId="260f4792-137e-4e3c-a8e6-30a45d882f04" providerId="ADAL" clId="{440730FB-7C86-4543-AE1E-E1E0E830D8E0}" dt="2021-03-09T21:36:45.802" v="747" actId="6264"/>
          <ac:spMkLst>
            <pc:docMk/>
            <pc:sldMk cId="807321663" sldId="633"/>
            <ac:spMk id="9" creationId="{4704B6C0-D297-6D47-9557-CAE978F6CB80}"/>
          </ac:spMkLst>
        </pc:spChg>
        <pc:spChg chg="add del mod ord">
          <ac:chgData name="Brink, Stephanie" userId="260f4792-137e-4e3c-a8e6-30a45d882f04" providerId="ADAL" clId="{440730FB-7C86-4543-AE1E-E1E0E830D8E0}" dt="2021-03-09T21:36:48.731" v="748" actId="700"/>
          <ac:spMkLst>
            <pc:docMk/>
            <pc:sldMk cId="807321663" sldId="633"/>
            <ac:spMk id="10" creationId="{FB9C4B29-E213-F741-A9EB-CD27EC3D5084}"/>
          </ac:spMkLst>
        </pc:spChg>
        <pc:spChg chg="mod ord">
          <ac:chgData name="Brink, Stephanie" userId="260f4792-137e-4e3c-a8e6-30a45d882f04" providerId="ADAL" clId="{440730FB-7C86-4543-AE1E-E1E0E830D8E0}" dt="2021-03-09T21:38:59.323" v="827" actId="20577"/>
          <ac:spMkLst>
            <pc:docMk/>
            <pc:sldMk cId="807321663" sldId="633"/>
            <ac:spMk id="11" creationId="{1F652C4C-7A38-8D47-A3A0-25598B80A2FF}"/>
          </ac:spMkLst>
        </pc:spChg>
        <pc:spChg chg="add mod">
          <ac:chgData name="Brink, Stephanie" userId="260f4792-137e-4e3c-a8e6-30a45d882f04" providerId="ADAL" clId="{440730FB-7C86-4543-AE1E-E1E0E830D8E0}" dt="2021-03-09T21:37:58.596" v="776" actId="1076"/>
          <ac:spMkLst>
            <pc:docMk/>
            <pc:sldMk cId="807321663" sldId="633"/>
            <ac:spMk id="15" creationId="{E0BEA41A-CC4B-8B46-92BF-BEC64C9F8E3B}"/>
          </ac:spMkLst>
        </pc:spChg>
        <pc:picChg chg="add del mod modCrop">
          <ac:chgData name="Brink, Stephanie" userId="260f4792-137e-4e3c-a8e6-30a45d882f04" providerId="ADAL" clId="{440730FB-7C86-4543-AE1E-E1E0E830D8E0}" dt="2021-03-09T21:36:50.105" v="749" actId="478"/>
          <ac:picMkLst>
            <pc:docMk/>
            <pc:sldMk cId="807321663" sldId="633"/>
            <ac:picMk id="5" creationId="{C2B00E5F-3C86-5A4A-A7A0-A3BF96767A6E}"/>
          </ac:picMkLst>
        </pc:picChg>
        <pc:picChg chg="add mod">
          <ac:chgData name="Brink, Stephanie" userId="260f4792-137e-4e3c-a8e6-30a45d882f04" providerId="ADAL" clId="{440730FB-7C86-4543-AE1E-E1E0E830D8E0}" dt="2021-03-09T21:38:01.812" v="777" actId="1076"/>
          <ac:picMkLst>
            <pc:docMk/>
            <pc:sldMk cId="807321663" sldId="633"/>
            <ac:picMk id="14" creationId="{11BEF3F2-B911-A549-8284-9C03E3BB57AF}"/>
          </ac:picMkLst>
        </pc:picChg>
      </pc:sldChg>
      <pc:sldChg chg="modSp add mod">
        <pc:chgData name="Brink, Stephanie" userId="260f4792-137e-4e3c-a8e6-30a45d882f04" providerId="ADAL" clId="{440730FB-7C86-4543-AE1E-E1E0E830D8E0}" dt="2021-03-31T23:02:24.428" v="1862" actId="1076"/>
        <pc:sldMkLst>
          <pc:docMk/>
          <pc:sldMk cId="3971295659" sldId="634"/>
        </pc:sldMkLst>
        <pc:spChg chg="mod">
          <ac:chgData name="Brink, Stephanie" userId="260f4792-137e-4e3c-a8e6-30a45d882f04" providerId="ADAL" clId="{440730FB-7C86-4543-AE1E-E1E0E830D8E0}" dt="2021-03-31T23:02:24.428" v="1862" actId="1076"/>
          <ac:spMkLst>
            <pc:docMk/>
            <pc:sldMk cId="3971295659" sldId="634"/>
            <ac:spMk id="23" creationId="{83954F58-565C-B248-815B-0F0A994DC2D4}"/>
          </ac:spMkLst>
        </pc:spChg>
      </pc:sldChg>
      <pc:sldChg chg="add">
        <pc:chgData name="Brink, Stephanie" userId="260f4792-137e-4e3c-a8e6-30a45d882f04" providerId="ADAL" clId="{440730FB-7C86-4543-AE1E-E1E0E830D8E0}" dt="2021-03-09T21:17:50.544" v="116"/>
        <pc:sldMkLst>
          <pc:docMk/>
          <pc:sldMk cId="1710823151" sldId="635"/>
        </pc:sldMkLst>
      </pc:sldChg>
      <pc:sldChg chg="add">
        <pc:chgData name="Brink, Stephanie" userId="260f4792-137e-4e3c-a8e6-30a45d882f04" providerId="ADAL" clId="{440730FB-7C86-4543-AE1E-E1E0E830D8E0}" dt="2021-03-09T21:18:37.785" v="120"/>
        <pc:sldMkLst>
          <pc:docMk/>
          <pc:sldMk cId="2965345911" sldId="636"/>
        </pc:sldMkLst>
      </pc:sldChg>
      <pc:sldChg chg="add">
        <pc:chgData name="Brink, Stephanie" userId="260f4792-137e-4e3c-a8e6-30a45d882f04" providerId="ADAL" clId="{440730FB-7C86-4543-AE1E-E1E0E830D8E0}" dt="2021-03-09T21:18:52.312" v="122"/>
        <pc:sldMkLst>
          <pc:docMk/>
          <pc:sldMk cId="4162046506" sldId="637"/>
        </pc:sldMkLst>
      </pc:sldChg>
      <pc:sldChg chg="add ord">
        <pc:chgData name="Brink, Stephanie" userId="260f4792-137e-4e3c-a8e6-30a45d882f04" providerId="ADAL" clId="{440730FB-7C86-4543-AE1E-E1E0E830D8E0}" dt="2021-03-09T21:20:32.297" v="171" actId="20578"/>
        <pc:sldMkLst>
          <pc:docMk/>
          <pc:sldMk cId="3543904771" sldId="670"/>
        </pc:sldMkLst>
      </pc:sldChg>
      <pc:sldChg chg="add">
        <pc:chgData name="Brink, Stephanie" userId="260f4792-137e-4e3c-a8e6-30a45d882f04" providerId="ADAL" clId="{440730FB-7C86-4543-AE1E-E1E0E830D8E0}" dt="2021-03-09T21:20:34.917" v="172"/>
        <pc:sldMkLst>
          <pc:docMk/>
          <pc:sldMk cId="3005681808" sldId="676"/>
        </pc:sldMkLst>
      </pc:sldChg>
      <pc:sldChg chg="add">
        <pc:chgData name="Brink, Stephanie" userId="260f4792-137e-4e3c-a8e6-30a45d882f04" providerId="ADAL" clId="{440730FB-7C86-4543-AE1E-E1E0E830D8E0}" dt="2021-03-09T21:20:34.917" v="172"/>
        <pc:sldMkLst>
          <pc:docMk/>
          <pc:sldMk cId="4142150264" sldId="696"/>
        </pc:sldMkLst>
      </pc:sldChg>
      <pc:sldChg chg="add">
        <pc:chgData name="Brink, Stephanie" userId="260f4792-137e-4e3c-a8e6-30a45d882f04" providerId="ADAL" clId="{440730FB-7C86-4543-AE1E-E1E0E830D8E0}" dt="2021-03-09T21:20:34.917" v="172"/>
        <pc:sldMkLst>
          <pc:docMk/>
          <pc:sldMk cId="2517765999" sldId="697"/>
        </pc:sldMkLst>
      </pc:sldChg>
      <pc:sldChg chg="add">
        <pc:chgData name="Brink, Stephanie" userId="260f4792-137e-4e3c-a8e6-30a45d882f04" providerId="ADAL" clId="{440730FB-7C86-4543-AE1E-E1E0E830D8E0}" dt="2021-03-09T21:20:34.917" v="172"/>
        <pc:sldMkLst>
          <pc:docMk/>
          <pc:sldMk cId="924852435" sldId="698"/>
        </pc:sldMkLst>
      </pc:sldChg>
      <pc:sldMasterChg chg="addSp delSp modSp mod modSldLayout">
        <pc:chgData name="Brink, Stephanie" userId="260f4792-137e-4e3c-a8e6-30a45d882f04" providerId="ADAL" clId="{440730FB-7C86-4543-AE1E-E1E0E830D8E0}" dt="2021-03-09T21:27:24.006" v="426" actId="1076"/>
        <pc:sldMasterMkLst>
          <pc:docMk/>
          <pc:sldMasterMk cId="2460526694" sldId="2147483660"/>
        </pc:sldMasterMkLst>
        <pc:spChg chg="del">
          <ac:chgData name="Brink, Stephanie" userId="260f4792-137e-4e3c-a8e6-30a45d882f04" providerId="ADAL" clId="{440730FB-7C86-4543-AE1E-E1E0E830D8E0}" dt="2021-03-09T21:18:08.174" v="119" actId="478"/>
          <ac:spMkLst>
            <pc:docMk/>
            <pc:sldMasterMk cId="2460526694" sldId="2147483660"/>
            <ac:spMk id="4" creationId="{04C728B4-6344-A945-B232-AD48AF2AD23A}"/>
          </ac:spMkLst>
        </pc:spChg>
        <pc:spChg chg="add mod">
          <ac:chgData name="Brink, Stephanie" userId="260f4792-137e-4e3c-a8e6-30a45d882f04" providerId="ADAL" clId="{440730FB-7C86-4543-AE1E-E1E0E830D8E0}" dt="2021-03-09T21:27:24.006" v="426" actId="1076"/>
          <ac:spMkLst>
            <pc:docMk/>
            <pc:sldMasterMk cId="2460526694" sldId="2147483660"/>
            <ac:spMk id="13" creationId="{E1D2902C-057F-3547-8C33-1FF11A87C680}"/>
          </ac:spMkLst>
        </pc:spChg>
        <pc:picChg chg="add mod">
          <ac:chgData name="Brink, Stephanie" userId="260f4792-137e-4e3c-a8e6-30a45d882f04" providerId="ADAL" clId="{440730FB-7C86-4543-AE1E-E1E0E830D8E0}" dt="2021-03-09T21:27:18.527" v="425" actId="1076"/>
          <ac:picMkLst>
            <pc:docMk/>
            <pc:sldMasterMk cId="2460526694" sldId="2147483660"/>
            <ac:picMk id="12" creationId="{50AD0443-8B21-0B41-ADD2-7A47B82F3ADC}"/>
          </ac:picMkLst>
        </pc:picChg>
        <pc:sldLayoutChg chg="addSp delSp modSp mod">
          <pc:chgData name="Brink, Stephanie" userId="260f4792-137e-4e3c-a8e6-30a45d882f04" providerId="ADAL" clId="{440730FB-7C86-4543-AE1E-E1E0E830D8E0}" dt="2021-03-09T21:27:01.003" v="418" actId="21"/>
          <pc:sldLayoutMkLst>
            <pc:docMk/>
            <pc:sldMasterMk cId="2460526694" sldId="2147483660"/>
            <pc:sldLayoutMk cId="2313869384" sldId="2147483663"/>
          </pc:sldLayoutMkLst>
          <pc:spChg chg="add del mod">
            <ac:chgData name="Brink, Stephanie" userId="260f4792-137e-4e3c-a8e6-30a45d882f04" providerId="ADAL" clId="{440730FB-7C86-4543-AE1E-E1E0E830D8E0}" dt="2021-03-09T21:27:01.003" v="418" actId="21"/>
            <ac:spMkLst>
              <pc:docMk/>
              <pc:sldMasterMk cId="2460526694" sldId="2147483660"/>
              <pc:sldLayoutMk cId="2313869384" sldId="2147483663"/>
              <ac:spMk id="2" creationId="{58626727-9F04-D040-939A-CE6875EDAC46}"/>
            </ac:spMkLst>
          </pc:spChg>
        </pc:sldLayoutChg>
      </pc:sldMasterChg>
    </pc:docChg>
  </pc:docChgLst>
  <pc:docChgLst>
    <pc:chgData clId="Web-{5713EB2A-4E93-9A7A-C6E8-C0DFF8DFD9E2}"/>
    <pc:docChg chg="addSld modSld">
      <pc:chgData name="" userId="" providerId="" clId="Web-{5713EB2A-4E93-9A7A-C6E8-C0DFF8DFD9E2}" dt="2020-07-22T19:43:44.402" v="346" actId="20577"/>
      <pc:docMkLst>
        <pc:docMk/>
      </pc:docMkLst>
      <pc:sldChg chg="addSp modSp">
        <pc:chgData name="" userId="" providerId="" clId="Web-{5713EB2A-4E93-9A7A-C6E8-C0DFF8DFD9E2}" dt="2020-07-22T19:41:01.724" v="322"/>
        <pc:sldMkLst>
          <pc:docMk/>
          <pc:sldMk cId="1045457187" sldId="259"/>
        </pc:sldMkLst>
        <pc:spChg chg="add mod ord">
          <ac:chgData name="" userId="" providerId="" clId="Web-{5713EB2A-4E93-9A7A-C6E8-C0DFF8DFD9E2}" dt="2020-07-22T19:41:01.724" v="322"/>
          <ac:spMkLst>
            <pc:docMk/>
            <pc:sldMk cId="1045457187" sldId="259"/>
            <ac:spMk id="6" creationId="{36730665-010F-4A26-A4B1-0C7BF9D8F11C}"/>
          </ac:spMkLst>
        </pc:spChg>
        <pc:spChg chg="mod">
          <ac:chgData name="" userId="" providerId="" clId="Web-{5713EB2A-4E93-9A7A-C6E8-C0DFF8DFD9E2}" dt="2020-07-22T19:40:43.395" v="321" actId="1076"/>
          <ac:spMkLst>
            <pc:docMk/>
            <pc:sldMk cId="1045457187" sldId="259"/>
            <ac:spMk id="20" creationId="{072E98B9-9394-45F4-821D-3525F1C43B65}"/>
          </ac:spMkLst>
        </pc:spChg>
        <pc:spChg chg="mod">
          <ac:chgData name="" userId="" providerId="" clId="Web-{5713EB2A-4E93-9A7A-C6E8-C0DFF8DFD9E2}" dt="2020-07-22T19:38:02.654" v="168" actId="20577"/>
          <ac:spMkLst>
            <pc:docMk/>
            <pc:sldMk cId="1045457187" sldId="259"/>
            <ac:spMk id="21" creationId="{1BF5D070-0E9F-44A0-8139-1600C2F2B0E4}"/>
          </ac:spMkLst>
        </pc:spChg>
        <pc:spChg chg="mod">
          <ac:chgData name="" userId="" providerId="" clId="Web-{5713EB2A-4E93-9A7A-C6E8-C0DFF8DFD9E2}" dt="2020-07-22T19:30:28.088" v="9" actId="1076"/>
          <ac:spMkLst>
            <pc:docMk/>
            <pc:sldMk cId="1045457187" sldId="259"/>
            <ac:spMk id="22" creationId="{10C1F695-6D96-4E00-8A06-9770E363628E}"/>
          </ac:spMkLst>
        </pc:spChg>
        <pc:spChg chg="mod">
          <ac:chgData name="" userId="" providerId="" clId="Web-{5713EB2A-4E93-9A7A-C6E8-C0DFF8DFD9E2}" dt="2020-07-22T19:40:13.800" v="319" actId="1076"/>
          <ac:spMkLst>
            <pc:docMk/>
            <pc:sldMk cId="1045457187" sldId="259"/>
            <ac:spMk id="30" creationId="{FB4E60D0-7D9C-9D40-AA2D-10B00DE3C06D}"/>
          </ac:spMkLst>
        </pc:spChg>
        <pc:spChg chg="mod">
          <ac:chgData name="" userId="" providerId="" clId="Web-{5713EB2A-4E93-9A7A-C6E8-C0DFF8DFD9E2}" dt="2020-07-22T19:30:16.259" v="7" actId="1076"/>
          <ac:spMkLst>
            <pc:docMk/>
            <pc:sldMk cId="1045457187" sldId="259"/>
            <ac:spMk id="34" creationId="{D807E0FB-1656-1A42-AFBD-DDD28B0A83F9}"/>
          </ac:spMkLst>
        </pc:spChg>
        <pc:spChg chg="mod">
          <ac:chgData name="" userId="" providerId="" clId="Web-{5713EB2A-4E93-9A7A-C6E8-C0DFF8DFD9E2}" dt="2020-07-22T19:29:24.663" v="1" actId="14100"/>
          <ac:spMkLst>
            <pc:docMk/>
            <pc:sldMk cId="1045457187" sldId="259"/>
            <ac:spMk id="35" creationId="{020CF315-D418-C54C-A9AA-10B0769F1519}"/>
          </ac:spMkLst>
        </pc:spChg>
        <pc:grpChg chg="mod">
          <ac:chgData name="" userId="" providerId="" clId="Web-{5713EB2A-4E93-9A7A-C6E8-C0DFF8DFD9E2}" dt="2020-07-22T19:29:40.148" v="3" actId="1076"/>
          <ac:grpSpMkLst>
            <pc:docMk/>
            <pc:sldMk cId="1045457187" sldId="259"/>
            <ac:grpSpMk id="3" creationId="{A731844A-7384-0D4F-928A-29C3FAAE2E41}"/>
          </ac:grpSpMkLst>
        </pc:grpChg>
        <pc:grpChg chg="mod">
          <ac:chgData name="" userId="" providerId="" clId="Web-{5713EB2A-4E93-9A7A-C6E8-C0DFF8DFD9E2}" dt="2020-07-22T19:32:47.547" v="33" actId="1076"/>
          <ac:grpSpMkLst>
            <pc:docMk/>
            <pc:sldMk cId="1045457187" sldId="259"/>
            <ac:grpSpMk id="31" creationId="{212B8C11-F2AE-FD4E-94CA-243D70EBA31F}"/>
          </ac:grpSpMkLst>
        </pc:grpChg>
        <pc:grpChg chg="mod">
          <ac:chgData name="" userId="" providerId="" clId="Web-{5713EB2A-4E93-9A7A-C6E8-C0DFF8DFD9E2}" dt="2020-07-22T19:30:50.401" v="11" actId="1076"/>
          <ac:grpSpMkLst>
            <pc:docMk/>
            <pc:sldMk cId="1045457187" sldId="259"/>
            <ac:grpSpMk id="32" creationId="{01FF26E8-84F4-B74F-A0A3-44F8E9B898DF}"/>
          </ac:grpSpMkLst>
        </pc:grpChg>
        <pc:picChg chg="mod">
          <ac:chgData name="" userId="" providerId="" clId="Web-{5713EB2A-4E93-9A7A-C6E8-C0DFF8DFD9E2}" dt="2020-07-22T19:30:17.947" v="8" actId="1076"/>
          <ac:picMkLst>
            <pc:docMk/>
            <pc:sldMk cId="1045457187" sldId="259"/>
            <ac:picMk id="4" creationId="{57B0AA9F-3D5C-A746-B8B8-D0CA1A695FA6}"/>
          </ac:picMkLst>
        </pc:picChg>
        <pc:picChg chg="add mod">
          <ac:chgData name="" userId="" providerId="" clId="Web-{5713EB2A-4E93-9A7A-C6E8-C0DFF8DFD9E2}" dt="2020-07-22T19:33:41.143" v="37" actId="1076"/>
          <ac:picMkLst>
            <pc:docMk/>
            <pc:sldMk cId="1045457187" sldId="259"/>
            <ac:picMk id="5" creationId="{15788C15-FF5D-4981-A155-8B641549F16B}"/>
          </ac:picMkLst>
        </pc:picChg>
        <pc:picChg chg="mod">
          <ac:chgData name="" userId="" providerId="" clId="Web-{5713EB2A-4E93-9A7A-C6E8-C0DFF8DFD9E2}" dt="2020-07-22T19:29:57.477" v="4" actId="1076"/>
          <ac:picMkLst>
            <pc:docMk/>
            <pc:sldMk cId="1045457187" sldId="259"/>
            <ac:picMk id="19" creationId="{6CB6202D-B733-4762-B2AE-BD86B1288CD9}"/>
          </ac:picMkLst>
        </pc:picChg>
      </pc:sldChg>
      <pc:sldChg chg="mod modShow">
        <pc:chgData name="" userId="" providerId="" clId="Web-{5713EB2A-4E93-9A7A-C6E8-C0DFF8DFD9E2}" dt="2020-07-22T19:35:30.757" v="71"/>
        <pc:sldMkLst>
          <pc:docMk/>
          <pc:sldMk cId="257472985" sldId="544"/>
        </pc:sldMkLst>
      </pc:sldChg>
      <pc:sldChg chg="mod modShow">
        <pc:chgData name="" userId="" providerId="" clId="Web-{5713EB2A-4E93-9A7A-C6E8-C0DFF8DFD9E2}" dt="2020-07-22T19:35:18.959" v="69"/>
        <pc:sldMkLst>
          <pc:docMk/>
          <pc:sldMk cId="3881911336" sldId="571"/>
        </pc:sldMkLst>
      </pc:sldChg>
      <pc:sldChg chg="mod modShow">
        <pc:chgData name="" userId="" providerId="" clId="Web-{5713EB2A-4E93-9A7A-C6E8-C0DFF8DFD9E2}" dt="2020-07-22T19:35:26.256" v="70"/>
        <pc:sldMkLst>
          <pc:docMk/>
          <pc:sldMk cId="927932677" sldId="572"/>
        </pc:sldMkLst>
      </pc:sldChg>
      <pc:sldChg chg="mod modShow">
        <pc:chgData name="" userId="" providerId="" clId="Web-{5713EB2A-4E93-9A7A-C6E8-C0DFF8DFD9E2}" dt="2020-07-22T19:34:14.675" v="67"/>
        <pc:sldMkLst>
          <pc:docMk/>
          <pc:sldMk cId="3004051626" sldId="574"/>
        </pc:sldMkLst>
      </pc:sldChg>
      <pc:sldChg chg="mod modShow">
        <pc:chgData name="" userId="" providerId="" clId="Web-{5713EB2A-4E93-9A7A-C6E8-C0DFF8DFD9E2}" dt="2020-07-22T19:34:53.427" v="68"/>
        <pc:sldMkLst>
          <pc:docMk/>
          <pc:sldMk cId="2740438808" sldId="575"/>
        </pc:sldMkLst>
      </pc:sldChg>
      <pc:sldChg chg="modSp">
        <pc:chgData name="" userId="" providerId="" clId="Web-{5713EB2A-4E93-9A7A-C6E8-C0DFF8DFD9E2}" dt="2020-07-22T19:43:44.402" v="345" actId="20577"/>
        <pc:sldMkLst>
          <pc:docMk/>
          <pc:sldMk cId="387200860" sldId="610"/>
        </pc:sldMkLst>
        <pc:spChg chg="mod">
          <ac:chgData name="" userId="" providerId="" clId="Web-{5713EB2A-4E93-9A7A-C6E8-C0DFF8DFD9E2}" dt="2020-07-22T19:43:44.402" v="345" actId="20577"/>
          <ac:spMkLst>
            <pc:docMk/>
            <pc:sldMk cId="387200860" sldId="610"/>
            <ac:spMk id="3" creationId="{62BE05D2-749E-4442-BA55-C2A2C3B012FC}"/>
          </ac:spMkLst>
        </pc:spChg>
      </pc:sldChg>
      <pc:sldChg chg="add mod replId modShow">
        <pc:chgData name="" userId="" providerId="" clId="Web-{5713EB2A-4E93-9A7A-C6E8-C0DFF8DFD9E2}" dt="2020-07-22T19:34:05.613" v="66"/>
        <pc:sldMkLst>
          <pc:docMk/>
          <pc:sldMk cId="2435973709" sldId="616"/>
        </pc:sldMkLst>
      </pc:sldChg>
    </pc:docChg>
  </pc:docChgLst>
  <pc:docChgLst>
    <pc:chgData name="Brink, Stephanie" userId="260f4792-137e-4e3c-a8e6-30a45d882f04" providerId="ADAL" clId="{3EB18317-6CCC-2D47-8226-FFE0405F5FB1}"/>
    <pc:docChg chg="undo custSel modSld">
      <pc:chgData name="Brink, Stephanie" userId="260f4792-137e-4e3c-a8e6-30a45d882f04" providerId="ADAL" clId="{3EB18317-6CCC-2D47-8226-FFE0405F5FB1}" dt="2020-07-31T17:52:53.934" v="39" actId="1076"/>
      <pc:docMkLst>
        <pc:docMk/>
      </pc:docMkLst>
      <pc:sldChg chg="addSp modSp mod">
        <pc:chgData name="Brink, Stephanie" userId="260f4792-137e-4e3c-a8e6-30a45d882f04" providerId="ADAL" clId="{3EB18317-6CCC-2D47-8226-FFE0405F5FB1}" dt="2020-07-31T17:52:53.934" v="39" actId="1076"/>
        <pc:sldMkLst>
          <pc:docMk/>
          <pc:sldMk cId="919450317" sldId="256"/>
        </pc:sldMkLst>
        <pc:spChg chg="add mod">
          <ac:chgData name="Brink, Stephanie" userId="260f4792-137e-4e3c-a8e6-30a45d882f04" providerId="ADAL" clId="{3EB18317-6CCC-2D47-8226-FFE0405F5FB1}" dt="2020-07-31T17:52:53.934" v="39" actId="1076"/>
          <ac:spMkLst>
            <pc:docMk/>
            <pc:sldMk cId="919450317" sldId="256"/>
            <ac:spMk id="2" creationId="{D2CD4A54-FEC3-1E40-A866-E40EB2CD9882}"/>
          </ac:spMkLst>
        </pc:spChg>
      </pc:sldChg>
      <pc:sldChg chg="modSp mod">
        <pc:chgData name="Brink, Stephanie" userId="260f4792-137e-4e3c-a8e6-30a45d882f04" providerId="ADAL" clId="{3EB18317-6CCC-2D47-8226-FFE0405F5FB1}" dt="2020-07-31T04:57:55.522" v="7" actId="20577"/>
        <pc:sldMkLst>
          <pc:docMk/>
          <pc:sldMk cId="1054912019" sldId="578"/>
        </pc:sldMkLst>
        <pc:spChg chg="mod">
          <ac:chgData name="Brink, Stephanie" userId="260f4792-137e-4e3c-a8e6-30a45d882f04" providerId="ADAL" clId="{3EB18317-6CCC-2D47-8226-FFE0405F5FB1}" dt="2020-07-31T04:57:55.522" v="7" actId="20577"/>
          <ac:spMkLst>
            <pc:docMk/>
            <pc:sldMk cId="1054912019" sldId="578"/>
            <ac:spMk id="2" creationId="{89962D91-E62C-C042-B165-FD9894043C94}"/>
          </ac:spMkLst>
        </pc:spChg>
      </pc:sldChg>
    </pc:docChg>
  </pc:docChgLst>
  <pc:docChgLst>
    <pc:chgData clId="Web-{266957D5-D23A-8DC3-208A-95A5581F4C46}"/>
    <pc:docChg chg="modSld">
      <pc:chgData name="" userId="" providerId="" clId="Web-{266957D5-D23A-8DC3-208A-95A5581F4C46}" dt="2020-07-28T23:30:03.168" v="70" actId="20577"/>
      <pc:docMkLst>
        <pc:docMk/>
      </pc:docMkLst>
      <pc:sldChg chg="modSp">
        <pc:chgData name="" userId="" providerId="" clId="Web-{266957D5-D23A-8DC3-208A-95A5581F4C46}" dt="2020-07-28T23:24:13.784" v="69" actId="20577"/>
        <pc:sldMkLst>
          <pc:docMk/>
          <pc:sldMk cId="1045457187" sldId="259"/>
        </pc:sldMkLst>
        <pc:spChg chg="mod">
          <ac:chgData name="" userId="" providerId="" clId="Web-{266957D5-D23A-8DC3-208A-95A5581F4C46}" dt="2020-07-28T23:24:13.784" v="69" actId="20577"/>
          <ac:spMkLst>
            <pc:docMk/>
            <pc:sldMk cId="1045457187" sldId="259"/>
            <ac:spMk id="28" creationId="{81487889-B70A-480F-9207-2EF3B31723B3}"/>
          </ac:spMkLst>
        </pc:spChg>
      </pc:sldChg>
    </pc:docChg>
  </pc:docChgLst>
  <pc:docChgLst>
    <pc:chgData clId="Web-{8BB5DED8-4785-4C9D-B643-5AD8CDA2529C}"/>
    <pc:docChg chg="modSld">
      <pc:chgData name="" userId="" providerId="" clId="Web-{8BB5DED8-4785-4C9D-B643-5AD8CDA2529C}" dt="2020-07-22T04:54:46.341" v="7" actId="20577"/>
      <pc:docMkLst>
        <pc:docMk/>
      </pc:docMkLst>
      <pc:sldChg chg="modSp">
        <pc:chgData name="" userId="" providerId="" clId="Web-{8BB5DED8-4785-4C9D-B643-5AD8CDA2529C}" dt="2020-07-22T04:54:46.341" v="7" actId="20577"/>
        <pc:sldMkLst>
          <pc:docMk/>
          <pc:sldMk cId="919450317" sldId="256"/>
        </pc:sldMkLst>
        <pc:spChg chg="mod">
          <ac:chgData name="" userId="" providerId="" clId="Web-{8BB5DED8-4785-4C9D-B643-5AD8CDA2529C}" dt="2020-07-22T04:54:44.653" v="6" actId="20577"/>
          <ac:spMkLst>
            <pc:docMk/>
            <pc:sldMk cId="919450317" sldId="256"/>
            <ac:spMk id="4" creationId="{3B22B618-6B64-E749-8478-DD5E28E478E7}"/>
          </ac:spMkLst>
        </pc:spChg>
        <pc:spChg chg="mod">
          <ac:chgData name="" userId="" providerId="" clId="Web-{8BB5DED8-4785-4C9D-B643-5AD8CDA2529C}" dt="2020-07-22T04:54:46.341" v="7" actId="20577"/>
          <ac:spMkLst>
            <pc:docMk/>
            <pc:sldMk cId="919450317" sldId="256"/>
            <ac:spMk id="5" creationId="{7FD5B870-5D1C-624D-BF5B-2345A8525F1D}"/>
          </ac:spMkLst>
        </pc:spChg>
      </pc:sldChg>
    </pc:docChg>
  </pc:docChgLst>
  <pc:docChgLst>
    <pc:chgData clId="Web-{8A85362A-FAFE-BBD4-8708-AFD52E992F7B}"/>
    <pc:docChg chg="modSld">
      <pc:chgData name="" userId="" providerId="" clId="Web-{8A85362A-FAFE-BBD4-8708-AFD52E992F7B}" dt="2020-07-24T03:27:06.589" v="98" actId="1076"/>
      <pc:docMkLst>
        <pc:docMk/>
      </pc:docMkLst>
      <pc:sldChg chg="addSp modSp">
        <pc:chgData name="" userId="" providerId="" clId="Web-{8A85362A-FAFE-BBD4-8708-AFD52E992F7B}" dt="2020-07-24T03:27:06.589" v="98" actId="1076"/>
        <pc:sldMkLst>
          <pc:docMk/>
          <pc:sldMk cId="1045457187" sldId="259"/>
        </pc:sldMkLst>
        <pc:spChg chg="mod">
          <ac:chgData name="" userId="" providerId="" clId="Web-{8A85362A-FAFE-BBD4-8708-AFD52E992F7B}" dt="2020-07-24T03:25:46.213" v="4" actId="20577"/>
          <ac:spMkLst>
            <pc:docMk/>
            <pc:sldMk cId="1045457187" sldId="259"/>
            <ac:spMk id="6" creationId="{36730665-010F-4A26-A4B1-0C7BF9D8F11C}"/>
          </ac:spMkLst>
        </pc:spChg>
        <pc:spChg chg="add mod">
          <ac:chgData name="" userId="" providerId="" clId="Web-{8A85362A-FAFE-BBD4-8708-AFD52E992F7B}" dt="2020-07-24T03:27:06.589" v="98" actId="1076"/>
          <ac:spMkLst>
            <pc:docMk/>
            <pc:sldMk cId="1045457187" sldId="259"/>
            <ac:spMk id="28" creationId="{81487889-B70A-480F-9207-2EF3B31723B3}"/>
          </ac:spMkLst>
        </pc:spChg>
      </pc:sldChg>
    </pc:docChg>
  </pc:docChgLst>
  <pc:docChgLst>
    <pc:chgData name="Brink, Stephanie" userId="S::brink2@llnl.gov::260f4792-137e-4e3c-a8e6-30a45d882f04" providerId="AD" clId="Web-{8A38B79F-D0CC-B000-D293-A93134C6B756}"/>
    <pc:docChg chg="modSld">
      <pc:chgData name="Brink, Stephanie" userId="S::brink2@llnl.gov::260f4792-137e-4e3c-a8e6-30a45d882f04" providerId="AD" clId="Web-{8A38B79F-D0CC-B000-D293-A93134C6B756}" dt="2021-03-23T23:12:34.872" v="22" actId="20577"/>
      <pc:docMkLst>
        <pc:docMk/>
      </pc:docMkLst>
      <pc:sldChg chg="modSp">
        <pc:chgData name="Brink, Stephanie" userId="S::brink2@llnl.gov::260f4792-137e-4e3c-a8e6-30a45d882f04" providerId="AD" clId="Web-{8A38B79F-D0CC-B000-D293-A93134C6B756}" dt="2021-03-23T23:12:34.872" v="22" actId="20577"/>
        <pc:sldMkLst>
          <pc:docMk/>
          <pc:sldMk cId="363545277" sldId="632"/>
        </pc:sldMkLst>
        <pc:spChg chg="mod">
          <ac:chgData name="Brink, Stephanie" userId="S::brink2@llnl.gov::260f4792-137e-4e3c-a8e6-30a45d882f04" providerId="AD" clId="Web-{8A38B79F-D0CC-B000-D293-A93134C6B756}" dt="2021-03-23T23:12:34.872" v="22" actId="20577"/>
          <ac:spMkLst>
            <pc:docMk/>
            <pc:sldMk cId="363545277" sldId="632"/>
            <ac:spMk id="6" creationId="{36730665-010F-4A26-A4B1-0C7BF9D8F11C}"/>
          </ac:spMkLst>
        </pc:spChg>
      </pc:sldChg>
    </pc:docChg>
  </pc:docChgLst>
  <pc:docChgLst>
    <pc:chgData clId="Web-{BBD34241-5B45-B86A-E8B0-EAADAEEC34D7}"/>
    <pc:docChg chg="modSld">
      <pc:chgData name="" userId="" providerId="" clId="Web-{BBD34241-5B45-B86A-E8B0-EAADAEEC34D7}" dt="2020-07-22T20:32:52.823" v="92" actId="20577"/>
      <pc:docMkLst>
        <pc:docMk/>
      </pc:docMkLst>
      <pc:sldChg chg="modSp">
        <pc:chgData name="" userId="" providerId="" clId="Web-{BBD34241-5B45-B86A-E8B0-EAADAEEC34D7}" dt="2020-07-22T20:32:03.400" v="84" actId="20577"/>
        <pc:sldMkLst>
          <pc:docMk/>
          <pc:sldMk cId="919450317" sldId="256"/>
        </pc:sldMkLst>
        <pc:spChg chg="mod">
          <ac:chgData name="" userId="" providerId="" clId="Web-{BBD34241-5B45-B86A-E8B0-EAADAEEC34D7}" dt="2020-07-22T20:32:03.400" v="84" actId="20577"/>
          <ac:spMkLst>
            <pc:docMk/>
            <pc:sldMk cId="919450317" sldId="256"/>
            <ac:spMk id="6" creationId="{A7E30FDF-1B2B-D546-94FE-E04721C0E191}"/>
          </ac:spMkLst>
        </pc:spChg>
      </pc:sldChg>
      <pc:sldChg chg="modSp">
        <pc:chgData name="" userId="" providerId="" clId="Web-{BBD34241-5B45-B86A-E8B0-EAADAEEC34D7}" dt="2020-07-22T20:32:52.823" v="91" actId="20577"/>
        <pc:sldMkLst>
          <pc:docMk/>
          <pc:sldMk cId="387200860" sldId="610"/>
        </pc:sldMkLst>
        <pc:spChg chg="mod">
          <ac:chgData name="" userId="" providerId="" clId="Web-{BBD34241-5B45-B86A-E8B0-EAADAEEC34D7}" dt="2020-07-22T20:32:52.823" v="91" actId="20577"/>
          <ac:spMkLst>
            <pc:docMk/>
            <pc:sldMk cId="387200860" sldId="610"/>
            <ac:spMk id="3" creationId="{62BE05D2-749E-4442-BA55-C2A2C3B012F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CF944D-696C-9E49-85B7-3CA8C60C5FC1}" type="datetimeFigureOut">
              <a:rPr lang="en-US" smtClean="0"/>
              <a:t>3/31/21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5CCF2D-45B0-0E4B-9602-6ACCD5A4FFC3}" type="slidenum">
              <a:rPr lang="en-US" smtClean="0"/>
              <a:t>‹#›</a:t>
            </a:fld>
            <a:endParaRPr lang="en-US"/>
          </a:p>
        </p:txBody>
      </p:sp>
    </p:spTree>
    <p:extLst>
      <p:ext uri="{BB962C8B-B14F-4D97-AF65-F5344CB8AC3E}">
        <p14:creationId xmlns:p14="http://schemas.microsoft.com/office/powerpoint/2010/main" val="2994777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5CCF2D-45B0-0E4B-9602-6ACCD5A4FFC3}" type="slidenum">
              <a:rPr lang="en-US" smtClean="0"/>
              <a:t>2</a:t>
            </a:fld>
            <a:endParaRPr lang="en-US"/>
          </a:p>
        </p:txBody>
      </p:sp>
    </p:spTree>
    <p:extLst>
      <p:ext uri="{BB962C8B-B14F-4D97-AF65-F5344CB8AC3E}">
        <p14:creationId xmlns:p14="http://schemas.microsoft.com/office/powerpoint/2010/main" val="3866490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Tools and workflows for automatic profile collection</a:t>
            </a:r>
          </a:p>
          <a:p>
            <a:r>
              <a:rPr lang="en-US"/>
              <a:t>Work in progress</a:t>
            </a:r>
          </a:p>
        </p:txBody>
      </p:sp>
      <p:sp>
        <p:nvSpPr>
          <p:cNvPr id="4" name="Slide Number Placeholder 3"/>
          <p:cNvSpPr>
            <a:spLocks noGrp="1"/>
          </p:cNvSpPr>
          <p:nvPr>
            <p:ph type="sldNum" sz="quarter" idx="5"/>
          </p:nvPr>
        </p:nvSpPr>
        <p:spPr/>
        <p:txBody>
          <a:bodyPr/>
          <a:lstStyle/>
          <a:p>
            <a:fld id="{5DD609EA-2A2B-4BDF-918E-0700FCF09901}" type="slidenum">
              <a:rPr lang="en-US" smtClean="0"/>
              <a:t>3</a:t>
            </a:fld>
            <a:endParaRPr lang="en-US"/>
          </a:p>
        </p:txBody>
      </p:sp>
    </p:spTree>
    <p:extLst>
      <p:ext uri="{BB962C8B-B14F-4D97-AF65-F5344CB8AC3E}">
        <p14:creationId xmlns:p14="http://schemas.microsoft.com/office/powerpoint/2010/main" val="3863028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CFDF800-FE0E-A944-8AC1-D57C07B352FC}" type="slidenum">
              <a:rPr lang="en-US" smtClean="0"/>
              <a:pPr/>
              <a:t>9</a:t>
            </a:fld>
            <a:endParaRPr lang="en-US"/>
          </a:p>
        </p:txBody>
      </p:sp>
    </p:spTree>
    <p:extLst>
      <p:ext uri="{BB962C8B-B14F-4D97-AF65-F5344CB8AC3E}">
        <p14:creationId xmlns:p14="http://schemas.microsoft.com/office/powerpoint/2010/main" val="636666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5CCF2D-45B0-0E4B-9602-6ACCD5A4FFC3}" type="slidenum">
              <a:rPr lang="en-US" smtClean="0"/>
              <a:t>16</a:t>
            </a:fld>
            <a:endParaRPr lang="en-US"/>
          </a:p>
        </p:txBody>
      </p:sp>
    </p:spTree>
    <p:extLst>
      <p:ext uri="{BB962C8B-B14F-4D97-AF65-F5344CB8AC3E}">
        <p14:creationId xmlns:p14="http://schemas.microsoft.com/office/powerpoint/2010/main" val="3508398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Cali-query: Compute sum of </a:t>
            </a:r>
            <a:r>
              <a:rPr lang="en-US" err="1"/>
              <a:t>default_metric</a:t>
            </a:r>
            <a:r>
              <a:rPr lang="en-US"/>
              <a:t> attribute, include all attributes with NESTED flag in grouping, format output in JSON with separate node hierarchy</a:t>
            </a:r>
          </a:p>
        </p:txBody>
      </p:sp>
      <p:sp>
        <p:nvSpPr>
          <p:cNvPr id="4" name="Slide Number Placeholder 3"/>
          <p:cNvSpPr>
            <a:spLocks noGrp="1"/>
          </p:cNvSpPr>
          <p:nvPr>
            <p:ph type="sldNum" sz="quarter" idx="5"/>
          </p:nvPr>
        </p:nvSpPr>
        <p:spPr/>
        <p:txBody>
          <a:bodyPr/>
          <a:lstStyle/>
          <a:p>
            <a:fld id="{A05CCF2D-45B0-0E4B-9602-6ACCD5A4FFC3}" type="slidenum">
              <a:rPr lang="en-US" smtClean="0"/>
              <a:t>21</a:t>
            </a:fld>
            <a:endParaRPr lang="en-US"/>
          </a:p>
        </p:txBody>
      </p:sp>
    </p:spTree>
    <p:extLst>
      <p:ext uri="{BB962C8B-B14F-4D97-AF65-F5344CB8AC3E}">
        <p14:creationId xmlns:p14="http://schemas.microsoft.com/office/powerpoint/2010/main" val="2287302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5CCF2D-45B0-0E4B-9602-6ACCD5A4FFC3}" type="slidenum">
              <a:rPr lang="en-US" smtClean="0"/>
              <a:t>25</a:t>
            </a:fld>
            <a:endParaRPr lang="en-US"/>
          </a:p>
        </p:txBody>
      </p:sp>
    </p:spTree>
    <p:extLst>
      <p:ext uri="{BB962C8B-B14F-4D97-AF65-F5344CB8AC3E}">
        <p14:creationId xmlns:p14="http://schemas.microsoft.com/office/powerpoint/2010/main" val="27238528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BA3D2A3-E316-5B4D-B559-0EBDF6B1377B}"/>
              </a:ext>
            </a:extLst>
          </p:cNvPr>
          <p:cNvPicPr>
            <a:picLocks noChangeAspect="1"/>
          </p:cNvPicPr>
          <p:nvPr/>
        </p:nvPicPr>
        <p:blipFill>
          <a:blip r:embed="rId2">
            <a:alphaModFix/>
          </a:blip>
          <a:stretch>
            <a:fillRect/>
          </a:stretch>
        </p:blipFill>
        <p:spPr>
          <a:xfrm>
            <a:off x="0" y="3575304"/>
            <a:ext cx="12192000" cy="2743200"/>
          </a:xfrm>
          <a:prstGeom prst="rect">
            <a:avLst/>
          </a:prstGeom>
          <a:gradFill flip="none" rotWithShape="1">
            <a:gsLst>
              <a:gs pos="0">
                <a:schemeClr val="accent1">
                  <a:lumMod val="0"/>
                  <a:lumOff val="100000"/>
                </a:schemeClr>
              </a:gs>
              <a:gs pos="35000">
                <a:schemeClr val="accent1">
                  <a:lumMod val="0"/>
                  <a:lumOff val="100000"/>
                </a:schemeClr>
              </a:gs>
              <a:gs pos="100000">
                <a:schemeClr val="bg1"/>
              </a:gs>
            </a:gsLst>
            <a:lin ang="2700000" scaled="1"/>
            <a:tileRect/>
          </a:gradFill>
        </p:spPr>
      </p:pic>
      <p:sp>
        <p:nvSpPr>
          <p:cNvPr id="8" name="Rectangle 7">
            <a:extLst>
              <a:ext uri="{FF2B5EF4-FFF2-40B4-BE49-F238E27FC236}">
                <a16:creationId xmlns:a16="http://schemas.microsoft.com/office/drawing/2014/main" id="{D6D9C9D9-72EC-6D46-9AAD-E59A139F1299}"/>
              </a:ext>
            </a:extLst>
          </p:cNvPr>
          <p:cNvSpPr/>
          <p:nvPr/>
        </p:nvSpPr>
        <p:spPr bwMode="auto">
          <a:xfrm>
            <a:off x="0" y="3269959"/>
            <a:ext cx="12192504" cy="1028423"/>
          </a:xfrm>
          <a:prstGeom prst="rect">
            <a:avLst/>
          </a:prstGeom>
          <a:gradFill flip="none" rotWithShape="1">
            <a:gsLst>
              <a:gs pos="0">
                <a:schemeClr val="bg1">
                  <a:alpha val="0"/>
                  <a:lumMod val="0"/>
                  <a:lumOff val="100000"/>
                </a:schemeClr>
              </a:gs>
              <a:gs pos="51000">
                <a:schemeClr val="bg1"/>
              </a:gs>
            </a:gsLst>
            <a:lin ang="16200000" scaled="1"/>
            <a:tileRect/>
          </a:gradFill>
          <a:ln>
            <a:noFill/>
            <a:headEnd/>
            <a:tailEnd/>
          </a:ln>
          <a:effectLst/>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19" name="Rectangle 18"/>
          <p:cNvSpPr/>
          <p:nvPr/>
        </p:nvSpPr>
        <p:spPr>
          <a:xfrm>
            <a:off x="-504" y="6316956"/>
            <a:ext cx="12192000" cy="544880"/>
          </a:xfrm>
          <a:prstGeom prst="rect">
            <a:avLst/>
          </a:prstGeom>
          <a:gradFill flip="none" rotWithShape="1">
            <a:gsLst>
              <a:gs pos="0">
                <a:srgbClr val="294861"/>
              </a:gs>
              <a:gs pos="46000">
                <a:schemeClr val="accent1">
                  <a:lumMod val="50000"/>
                </a:schemeClr>
              </a:gs>
              <a:gs pos="100000">
                <a:srgbClr val="4388B8"/>
              </a:gs>
            </a:gsLst>
            <a:lin ang="16200000" scaled="1"/>
            <a:tileRect/>
          </a:gradFill>
          <a:ln>
            <a:noFill/>
          </a:ln>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1800">
              <a:latin typeface="Arial"/>
            </a:endParaRPr>
          </a:p>
        </p:txBody>
      </p:sp>
      <p:sp>
        <p:nvSpPr>
          <p:cNvPr id="10" name="Title 9"/>
          <p:cNvSpPr>
            <a:spLocks noGrp="1"/>
          </p:cNvSpPr>
          <p:nvPr>
            <p:ph type="title" hasCustomPrompt="1"/>
          </p:nvPr>
        </p:nvSpPr>
        <p:spPr>
          <a:xfrm>
            <a:off x="609600" y="565126"/>
            <a:ext cx="10998200" cy="1447576"/>
          </a:xfrm>
        </p:spPr>
        <p:txBody>
          <a:bodyPr anchor="b" anchorCtr="0"/>
          <a:lstStyle>
            <a:lvl1pPr>
              <a:lnSpc>
                <a:spcPts val="3800"/>
              </a:lnSpc>
              <a:defRPr sz="3600" b="1" i="0">
                <a:solidFill>
                  <a:schemeClr val="accent1">
                    <a:lumMod val="75000"/>
                  </a:schemeClr>
                </a:solidFill>
                <a:effectLst/>
                <a:latin typeface="Arial"/>
                <a:cs typeface="Arial"/>
              </a:defRPr>
            </a:lvl1pPr>
          </a:lstStyle>
          <a:p>
            <a:r>
              <a:rPr lang="en-US"/>
              <a:t>Click to edit </a:t>
            </a:r>
            <a:br>
              <a:rPr lang="en-US"/>
            </a:br>
            <a:r>
              <a:rPr lang="en-US"/>
              <a:t>Master title style</a:t>
            </a:r>
          </a:p>
        </p:txBody>
      </p:sp>
      <p:sp>
        <p:nvSpPr>
          <p:cNvPr id="12" name="Text Placeholder 11"/>
          <p:cNvSpPr>
            <a:spLocks noGrp="1"/>
          </p:cNvSpPr>
          <p:nvPr>
            <p:ph type="body" sz="quarter" idx="13"/>
          </p:nvPr>
        </p:nvSpPr>
        <p:spPr>
          <a:xfrm>
            <a:off x="609601" y="2024863"/>
            <a:ext cx="7505699" cy="369888"/>
          </a:xfrm>
        </p:spPr>
        <p:txBody>
          <a:bodyPr>
            <a:noAutofit/>
          </a:bodyPr>
          <a:lstStyle>
            <a:lvl1pPr>
              <a:lnSpc>
                <a:spcPts val="2200"/>
              </a:lnSpc>
              <a:buNone/>
              <a:defRPr sz="2000" b="0">
                <a:latin typeface="Arial"/>
                <a:cs typeface="Arial"/>
              </a:defRPr>
            </a:lvl1pPr>
            <a:lvl2pPr>
              <a:buNone/>
              <a:defRPr/>
            </a:lvl2pPr>
            <a:lvl3pPr>
              <a:buNone/>
              <a:defRPr/>
            </a:lvl3pPr>
            <a:lvl4pPr>
              <a:buNone/>
              <a:defRPr/>
            </a:lvl4pPr>
            <a:lvl5pPr>
              <a:buNone/>
              <a:defRPr/>
            </a:lvl5pPr>
          </a:lstStyle>
          <a:p>
            <a:pPr lvl="0"/>
            <a:r>
              <a:rPr lang="en-US"/>
              <a:t>Click to edit Master text styles</a:t>
            </a:r>
          </a:p>
        </p:txBody>
      </p:sp>
      <p:sp>
        <p:nvSpPr>
          <p:cNvPr id="14" name="TextBox 13"/>
          <p:cNvSpPr txBox="1"/>
          <p:nvPr/>
        </p:nvSpPr>
        <p:spPr>
          <a:xfrm>
            <a:off x="116077" y="6372418"/>
            <a:ext cx="6004819" cy="435504"/>
          </a:xfrm>
          <a:prstGeom prst="rect">
            <a:avLst/>
          </a:prstGeom>
          <a:noFill/>
          <a:effectLst/>
        </p:spPr>
        <p:txBody>
          <a:bodyPr wrap="square" rtlCol="0">
            <a:spAutoFit/>
          </a:bodyPr>
          <a:lstStyle/>
          <a:p>
            <a:pPr marL="0" algn="l" defTabSz="457200" rtl="0" eaLnBrk="1" latinLnBrk="0" hangingPunct="1">
              <a:lnSpc>
                <a:spcPct val="90000"/>
              </a:lnSpc>
              <a:spcAft>
                <a:spcPts val="300"/>
              </a:spcAft>
            </a:pPr>
            <a:r>
              <a:rPr lang="en-US" sz="800" kern="1200" dirty="0">
                <a:solidFill>
                  <a:schemeClr val="bg1"/>
                </a:solidFill>
                <a:effectLst/>
                <a:latin typeface="Arial"/>
                <a:ea typeface="+mn-ea"/>
                <a:cs typeface="Arial"/>
              </a:rPr>
              <a:t>LLNL-PRES-813307</a:t>
            </a:r>
          </a:p>
          <a:p>
            <a:pPr marL="0" algn="l" defTabSz="457200" rtl="0" eaLnBrk="1" latinLnBrk="0" hangingPunct="1">
              <a:lnSpc>
                <a:spcPct val="90000"/>
              </a:lnSpc>
              <a:spcAft>
                <a:spcPts val="600"/>
              </a:spcAft>
            </a:pPr>
            <a:r>
              <a:rPr lang="en-US" sz="700" kern="1200" dirty="0">
                <a:solidFill>
                  <a:schemeClr val="bg1"/>
                </a:solidFill>
                <a:effectLst/>
                <a:latin typeface="Arial"/>
                <a:ea typeface="+mn-ea"/>
                <a:cs typeface="Arial"/>
              </a:rPr>
              <a:t>This work was performed under the auspices of the</a:t>
            </a:r>
            <a:r>
              <a:rPr lang="en-US" sz="700" kern="1200" baseline="0" dirty="0">
                <a:solidFill>
                  <a:schemeClr val="bg1"/>
                </a:solidFill>
                <a:effectLst/>
                <a:latin typeface="Arial"/>
                <a:ea typeface="+mn-ea"/>
                <a:cs typeface="Arial"/>
              </a:rPr>
              <a:t> </a:t>
            </a:r>
            <a:r>
              <a:rPr lang="en-US" sz="700" kern="1200" dirty="0">
                <a:solidFill>
                  <a:schemeClr val="bg1"/>
                </a:solidFill>
                <a:effectLst/>
                <a:latin typeface="Arial"/>
                <a:ea typeface="+mn-ea"/>
                <a:cs typeface="Arial"/>
              </a:rPr>
              <a:t>U.S. Department of Energy by Lawrence Livermore National Laboratory under contract DE-AC52-07NA27344.</a:t>
            </a:r>
            <a:r>
              <a:rPr lang="en-US" sz="700" kern="1200" baseline="0" dirty="0">
                <a:solidFill>
                  <a:schemeClr val="bg1"/>
                </a:solidFill>
                <a:effectLst/>
                <a:latin typeface="Arial"/>
                <a:ea typeface="+mn-ea"/>
                <a:cs typeface="Arial"/>
              </a:rPr>
              <a:t> </a:t>
            </a:r>
            <a:r>
              <a:rPr lang="en-US" sz="700" kern="1200" dirty="0">
                <a:solidFill>
                  <a:schemeClr val="bg1"/>
                </a:solidFill>
                <a:effectLst/>
                <a:latin typeface="Arial"/>
                <a:ea typeface="+mn-ea"/>
                <a:cs typeface="Arial"/>
              </a:rPr>
              <a:t>Lawrence Livermore National Security, LLC</a:t>
            </a:r>
          </a:p>
        </p:txBody>
      </p:sp>
      <p:pic>
        <p:nvPicPr>
          <p:cNvPr id="18" name="Picture 17" descr="LLNL_Logo_WHT-LRG.png"/>
          <p:cNvPicPr>
            <a:picLocks/>
          </p:cNvPicPr>
          <p:nvPr/>
        </p:nvPicPr>
        <p:blipFill>
          <a:blip r:embed="rId3" cstate="print">
            <a:extLst>
              <a:ext uri="{28A0092B-C50C-407E-A947-70E740481C1C}">
                <a14:useLocalDpi xmlns:a14="http://schemas.microsoft.com/office/drawing/2010/main"/>
              </a:ext>
            </a:extLst>
          </a:blip>
          <a:stretch>
            <a:fillRect/>
          </a:stretch>
        </p:blipFill>
        <p:spPr>
          <a:xfrm>
            <a:off x="10029618" y="6446832"/>
            <a:ext cx="1865376" cy="314676"/>
          </a:xfrm>
          <a:prstGeom prst="rect">
            <a:avLst/>
          </a:prstGeom>
        </p:spPr>
      </p:pic>
      <p:sp>
        <p:nvSpPr>
          <p:cNvPr id="20" name="Rectangle 19"/>
          <p:cNvSpPr/>
          <p:nvPr/>
        </p:nvSpPr>
        <p:spPr>
          <a:xfrm>
            <a:off x="0" y="0"/>
            <a:ext cx="12192000" cy="112889"/>
          </a:xfrm>
          <a:prstGeom prst="rect">
            <a:avLst/>
          </a:prstGeom>
          <a:solidFill>
            <a:schemeClr val="accent1">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1800">
              <a:latin typeface="Arial"/>
            </a:endParaRPr>
          </a:p>
        </p:txBody>
      </p:sp>
      <p:sp>
        <p:nvSpPr>
          <p:cNvPr id="22" name="Text Placeholder 2">
            <a:extLst>
              <a:ext uri="{FF2B5EF4-FFF2-40B4-BE49-F238E27FC236}">
                <a16:creationId xmlns:a16="http://schemas.microsoft.com/office/drawing/2014/main" id="{5E54533D-232D-F944-998A-C613A658CD52}"/>
              </a:ext>
            </a:extLst>
          </p:cNvPr>
          <p:cNvSpPr>
            <a:spLocks noGrp="1"/>
          </p:cNvSpPr>
          <p:nvPr>
            <p:ph type="body" sz="quarter" idx="15" hasCustomPrompt="1"/>
          </p:nvPr>
        </p:nvSpPr>
        <p:spPr>
          <a:xfrm>
            <a:off x="5852160" y="3419856"/>
            <a:ext cx="5755640" cy="245866"/>
          </a:xfrm>
        </p:spPr>
        <p:txBody>
          <a:bodyPr rIns="0" anchor="b" anchorCtr="0">
            <a:noAutofit/>
          </a:bodyPr>
          <a:lstStyle>
            <a:lvl1pPr marL="57150" indent="0" algn="r">
              <a:spcBef>
                <a:spcPts val="0"/>
              </a:spcBef>
              <a:buNone/>
              <a:defRPr sz="1600" b="0"/>
            </a:lvl1pPr>
            <a:lvl2pPr marL="342900" indent="0" algn="r">
              <a:buNone/>
              <a:defRPr sz="1600" b="0"/>
            </a:lvl2pPr>
            <a:lvl3pPr marL="628650" indent="0" algn="r">
              <a:buNone/>
              <a:defRPr sz="1600" b="0"/>
            </a:lvl3pPr>
            <a:lvl4pPr marL="857250" indent="0" algn="r">
              <a:buNone/>
              <a:defRPr sz="1600" b="0"/>
            </a:lvl4pPr>
            <a:lvl5pPr marL="1085850" indent="0" algn="r">
              <a:buNone/>
              <a:defRPr sz="1600" b="0"/>
            </a:lvl5pPr>
          </a:lstStyle>
          <a:p>
            <a:pPr lvl="0"/>
            <a:r>
              <a:rPr lang="en-US"/>
              <a:t>Author’s Name</a:t>
            </a:r>
          </a:p>
        </p:txBody>
      </p:sp>
      <p:sp>
        <p:nvSpPr>
          <p:cNvPr id="23" name="Text Placeholder 3">
            <a:extLst>
              <a:ext uri="{FF2B5EF4-FFF2-40B4-BE49-F238E27FC236}">
                <a16:creationId xmlns:a16="http://schemas.microsoft.com/office/drawing/2014/main" id="{58CF1331-1EBC-844F-8450-0D8979283379}"/>
              </a:ext>
            </a:extLst>
          </p:cNvPr>
          <p:cNvSpPr>
            <a:spLocks noGrp="1"/>
          </p:cNvSpPr>
          <p:nvPr>
            <p:ph type="body" sz="quarter" idx="16" hasCustomPrompt="1"/>
          </p:nvPr>
        </p:nvSpPr>
        <p:spPr>
          <a:xfrm>
            <a:off x="622300" y="3419856"/>
            <a:ext cx="1225550" cy="355600"/>
          </a:xfrm>
        </p:spPr>
        <p:txBody>
          <a:bodyPr>
            <a:normAutofit/>
          </a:bodyPr>
          <a:lstStyle>
            <a:lvl1pPr marL="57150" indent="0">
              <a:buNone/>
              <a:defRPr sz="1600"/>
            </a:lvl1pPr>
          </a:lstStyle>
          <a:p>
            <a:pPr lvl="0"/>
            <a:r>
              <a:rPr lang="en-US"/>
              <a:t>Date</a:t>
            </a:r>
          </a:p>
        </p:txBody>
      </p:sp>
      <p:sp>
        <p:nvSpPr>
          <p:cNvPr id="24" name="Text Placeholder 2">
            <a:extLst>
              <a:ext uri="{FF2B5EF4-FFF2-40B4-BE49-F238E27FC236}">
                <a16:creationId xmlns:a16="http://schemas.microsoft.com/office/drawing/2014/main" id="{68C402F6-88CF-E84A-834F-69AE98659F2F}"/>
              </a:ext>
            </a:extLst>
          </p:cNvPr>
          <p:cNvSpPr>
            <a:spLocks noGrp="1"/>
          </p:cNvSpPr>
          <p:nvPr>
            <p:ph type="body" sz="quarter" idx="17" hasCustomPrompt="1"/>
          </p:nvPr>
        </p:nvSpPr>
        <p:spPr>
          <a:xfrm>
            <a:off x="5852160" y="3671117"/>
            <a:ext cx="5755640" cy="245866"/>
          </a:xfrm>
        </p:spPr>
        <p:txBody>
          <a:bodyPr rIns="0" anchor="b" anchorCtr="0">
            <a:noAutofit/>
          </a:bodyPr>
          <a:lstStyle>
            <a:lvl1pPr marL="57150" indent="0" algn="r">
              <a:spcBef>
                <a:spcPts val="0"/>
              </a:spcBef>
              <a:buNone/>
              <a:defRPr sz="1600" b="0"/>
            </a:lvl1pPr>
            <a:lvl2pPr marL="342900" indent="0" algn="r">
              <a:buNone/>
              <a:defRPr sz="1600" b="0"/>
            </a:lvl2pPr>
            <a:lvl3pPr marL="628650" indent="0" algn="r">
              <a:buNone/>
              <a:defRPr sz="1600" b="0"/>
            </a:lvl3pPr>
            <a:lvl4pPr marL="857250" indent="0" algn="r">
              <a:buNone/>
              <a:defRPr sz="1600" b="0"/>
            </a:lvl4pPr>
            <a:lvl5pPr marL="1085850" indent="0" algn="r">
              <a:buNone/>
              <a:defRPr sz="1600" b="0"/>
            </a:lvl5pPr>
          </a:lstStyle>
          <a:p>
            <a:pPr lvl="0"/>
            <a:r>
              <a:rPr lang="en-US"/>
              <a:t>Author’s Title</a:t>
            </a:r>
          </a:p>
        </p:txBody>
      </p:sp>
    </p:spTree>
    <p:extLst>
      <p:ext uri="{BB962C8B-B14F-4D97-AF65-F5344CB8AC3E}">
        <p14:creationId xmlns:p14="http://schemas.microsoft.com/office/powerpoint/2010/main" val="1293813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0_end page">
    <p:bg>
      <p:bgPr>
        <a:solidFill>
          <a:srgbClr val="0F4F97"/>
        </a:solidFill>
        <a:effectLst/>
      </p:bgPr>
    </p:bg>
    <p:spTree>
      <p:nvGrpSpPr>
        <p:cNvPr id="1" name=""/>
        <p:cNvGrpSpPr/>
        <p:nvPr/>
      </p:nvGrpSpPr>
      <p:grpSpPr>
        <a:xfrm>
          <a:off x="0" y="0"/>
          <a:ext cx="0" cy="0"/>
          <a:chOff x="0" y="0"/>
          <a:chExt cx="0" cy="0"/>
        </a:xfrm>
      </p:grpSpPr>
      <p:pic>
        <p:nvPicPr>
          <p:cNvPr id="3" name="Picture 2" descr="LLNL_Logo_WHT-LRG.png"/>
          <p:cNvPicPr>
            <a:picLocks/>
          </p:cNvPicPr>
          <p:nvPr/>
        </p:nvPicPr>
        <p:blipFill>
          <a:blip r:embed="rId2"/>
          <a:stretch>
            <a:fillRect/>
          </a:stretch>
        </p:blipFill>
        <p:spPr>
          <a:xfrm>
            <a:off x="962469" y="5437487"/>
            <a:ext cx="3602736" cy="607768"/>
          </a:xfrm>
          <a:prstGeom prst="rect">
            <a:avLst/>
          </a:prstGeom>
        </p:spPr>
      </p:pic>
      <p:sp>
        <p:nvSpPr>
          <p:cNvPr id="4" name="Rectangle 3">
            <a:extLst>
              <a:ext uri="{FF2B5EF4-FFF2-40B4-BE49-F238E27FC236}">
                <a16:creationId xmlns:a16="http://schemas.microsoft.com/office/drawing/2014/main" id="{7F749544-5EB0-404C-9A83-271FF82661BE}"/>
              </a:ext>
            </a:extLst>
          </p:cNvPr>
          <p:cNvSpPr/>
          <p:nvPr/>
        </p:nvSpPr>
        <p:spPr>
          <a:xfrm>
            <a:off x="5854700" y="4896502"/>
            <a:ext cx="5613400" cy="1200329"/>
          </a:xfrm>
          <a:prstGeom prst="rect">
            <a:avLst/>
          </a:prstGeom>
        </p:spPr>
        <p:txBody>
          <a:bodyPr wrap="square" anchor="b" anchorCtr="0">
            <a:spAutoFit/>
          </a:bodyPr>
          <a:lstStyle/>
          <a:p>
            <a:r>
              <a:rPr lang="en-US" sz="800" b="1">
                <a:solidFill>
                  <a:schemeClr val="bg1"/>
                </a:solidFill>
              </a:rPr>
              <a:t>Disclaimer</a:t>
            </a:r>
          </a:p>
          <a:p>
            <a:r>
              <a:rPr lang="en-US" sz="800">
                <a:solidFill>
                  <a:schemeClr val="bg1"/>
                </a:solidFill>
              </a:rPr>
              <a:t>This document was prepared as an account of work sponsored by an agency of the United States government. Neither the United States government nor Lawrence Livermore National Security, LLC, nor any of their employees makes any warranty, expressed or implied, or assumes any legal liability or responsibility for the accuracy, completeness, or usefulness of any information, apparatus, product, or process disclosed, or represents that its use would not infringe privately owned rights. Reference herein to any specific commercial product, process, or service by trade name, trademark, manufacturer, or otherwise does not necessarily constitute or imply its endorsement, recommendation, or favoring by the United States government or Lawrence Livermore National Security, LLC. The views and opinions of authors expressed herein do not necessarily state or reflect those of the United States government or Lawrence Livermore National Security, LLC, and shall not be used for advertising or product endorsement purposes.</a:t>
            </a:r>
            <a:endParaRPr lang="en-US" sz="1050" b="0" i="0">
              <a:solidFill>
                <a:schemeClr val="bg1"/>
              </a:solidFill>
              <a:effectLst/>
              <a:latin typeface="Open Sans" panose="020B0606030504020204" pitchFamily="34" charset="0"/>
            </a:endParaRPr>
          </a:p>
        </p:txBody>
      </p:sp>
    </p:spTree>
    <p:extLst>
      <p:ext uri="{BB962C8B-B14F-4D97-AF65-F5344CB8AC3E}">
        <p14:creationId xmlns:p14="http://schemas.microsoft.com/office/powerpoint/2010/main" val="3109588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9D3D-95AB-D442-8F65-B52AD008E0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F45C63-A69E-464D-89BD-E0B2867C94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78303B-BBAA-8343-BF75-79AA51956E9D}"/>
              </a:ext>
            </a:extLst>
          </p:cNvPr>
          <p:cNvSpPr>
            <a:spLocks noGrp="1"/>
          </p:cNvSpPr>
          <p:nvPr>
            <p:ph type="dt" sz="half" idx="10"/>
          </p:nvPr>
        </p:nvSpPr>
        <p:spPr/>
        <p:txBody>
          <a:bodyPr/>
          <a:lstStyle/>
          <a:p>
            <a:fld id="{79F6EDDC-ED1C-014F-9047-BCF65404F31E}" type="datetimeFigureOut">
              <a:rPr lang="en-US" smtClean="0"/>
              <a:t>3/31/21</a:t>
            </a:fld>
            <a:endParaRPr lang="en-US"/>
          </a:p>
        </p:txBody>
      </p:sp>
      <p:sp>
        <p:nvSpPr>
          <p:cNvPr id="5" name="Footer Placeholder 4">
            <a:extLst>
              <a:ext uri="{FF2B5EF4-FFF2-40B4-BE49-F238E27FC236}">
                <a16:creationId xmlns:a16="http://schemas.microsoft.com/office/drawing/2014/main" id="{4F28E281-4F7A-E548-9C4D-C1FB49DD2D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04C21-2C8D-F241-AC04-236EE1A394AE}"/>
              </a:ext>
            </a:extLst>
          </p:cNvPr>
          <p:cNvSpPr>
            <a:spLocks noGrp="1"/>
          </p:cNvSpPr>
          <p:nvPr>
            <p:ph type="sldNum" sz="quarter" idx="12"/>
          </p:nvPr>
        </p:nvSpPr>
        <p:spPr/>
        <p:txBody>
          <a:bodyPr/>
          <a:lstStyle/>
          <a:p>
            <a:fld id="{71B23997-C52C-514F-B6AA-552D60B8D94A}" type="slidenum">
              <a:rPr lang="en-US" smtClean="0"/>
              <a:t>‹#›</a:t>
            </a:fld>
            <a:endParaRPr lang="en-US"/>
          </a:p>
        </p:txBody>
      </p:sp>
    </p:spTree>
    <p:extLst>
      <p:ext uri="{BB962C8B-B14F-4D97-AF65-F5344CB8AC3E}">
        <p14:creationId xmlns:p14="http://schemas.microsoft.com/office/powerpoint/2010/main" val="1110606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rot lat="0" lon="0" rev="4800000"/>
              </a:lightRig>
            </a:scene3d>
            <a:sp3d prstMaterial="matte"/>
          </a:bodyPr>
          <a:lstStyle/>
          <a:p>
            <a:r>
              <a:rPr kumimoji="0" lang="en-US"/>
              <a:t>Click to edit Master title style</a:t>
            </a:r>
          </a:p>
        </p:txBody>
      </p:sp>
    </p:spTree>
    <p:extLst>
      <p:ext uri="{BB962C8B-B14F-4D97-AF65-F5344CB8AC3E}">
        <p14:creationId xmlns:p14="http://schemas.microsoft.com/office/powerpoint/2010/main" val="3808822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lIns="0" bIns="0"/>
          <a:lstStyle>
            <a:lvl1pPr eaLnBrk="1" latinLnBrk="0" hangingPunct="1">
              <a:spcBef>
                <a:spcPts val="1800"/>
              </a:spcBef>
              <a:spcAft>
                <a:spcPts val="0"/>
              </a:spcAft>
              <a:defRPr/>
            </a:lvl1pPr>
            <a:lvl2pPr eaLnBrk="1" latinLnBrk="0" hangingPunct="1">
              <a:spcAft>
                <a:spcPts val="0"/>
              </a:spcAft>
              <a:defRPr/>
            </a:lvl2pPr>
            <a:lvl3pPr eaLnBrk="1" latinLnBrk="0" hangingPunct="1">
              <a:spcAft>
                <a:spcPts val="0"/>
              </a:spcAft>
              <a:defRPr/>
            </a:lvl3pPr>
            <a:lvl4pPr eaLnBrk="1" latinLnBrk="0" hangingPunct="1">
              <a:spcAft>
                <a:spcPts val="0"/>
              </a:spcAft>
              <a:defRPr/>
            </a:lvl4pPr>
            <a:lvl5pPr eaLnBrk="1" latinLnBrk="0" hangingPunct="1">
              <a:spcAft>
                <a:spcPts val="0"/>
              </a:spcAft>
              <a:defRPr/>
            </a:lvl5p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5" name="Title Placeholder 1"/>
          <p:cNvSpPr>
            <a:spLocks noGrp="1"/>
          </p:cNvSpPr>
          <p:nvPr>
            <p:ph type="title"/>
          </p:nvPr>
        </p:nvSpPr>
        <p:spPr>
          <a:xfrm>
            <a:off x="609600" y="219514"/>
            <a:ext cx="10972800" cy="1008771"/>
          </a:xfrm>
          <a:prstGeom prst="rect">
            <a:avLst/>
          </a:prstGeom>
          <a:effectLst/>
        </p:spPr>
        <p:txBody>
          <a:bodyPr vert="horz" lIns="0" rIns="45720" rtlCol="0" anchor="ctr" anchorCtr="0">
            <a:noAutofit/>
            <a:scene3d>
              <a:camera prst="orthographicFront"/>
              <a:lightRig rig="threePt" dir="t">
                <a:rot lat="0" lon="0" rev="4800000"/>
              </a:lightRig>
            </a:scene3d>
            <a:sp3d prstMaterial="matte"/>
          </a:bodyPr>
          <a:lstStyle/>
          <a:p>
            <a:r>
              <a:rPr kumimoji="0" lang="en-US"/>
              <a:t>Click to edit Master title style</a:t>
            </a:r>
          </a:p>
        </p:txBody>
      </p:sp>
    </p:spTree>
    <p:extLst>
      <p:ext uri="{BB962C8B-B14F-4D97-AF65-F5344CB8AC3E}">
        <p14:creationId xmlns:p14="http://schemas.microsoft.com/office/powerpoint/2010/main" val="2313869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4_Title with side-text-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90000"/>
              </a:lnSpc>
              <a:defRPr>
                <a:effectLst/>
              </a:defRPr>
            </a:lvl1pPr>
          </a:lstStyle>
          <a:p>
            <a:r>
              <a:rPr lang="en-US"/>
              <a:t>Click to edit Master title style</a:t>
            </a:r>
          </a:p>
        </p:txBody>
      </p:sp>
      <p:sp>
        <p:nvSpPr>
          <p:cNvPr id="4" name="Content Placeholder 2"/>
          <p:cNvSpPr>
            <a:spLocks noGrp="1"/>
          </p:cNvSpPr>
          <p:nvPr>
            <p:ph idx="1"/>
          </p:nvPr>
        </p:nvSpPr>
        <p:spPr>
          <a:xfrm>
            <a:off x="621101" y="1436688"/>
            <a:ext cx="5291328"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008755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5_Title with side-text-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90000"/>
              </a:lnSpc>
              <a:defRPr>
                <a:effectLst/>
              </a:defRPr>
            </a:lvl1pPr>
          </a:lstStyle>
          <a:p>
            <a:r>
              <a:rPr lang="en-US"/>
              <a:t>Click to edit Master title style</a:t>
            </a:r>
          </a:p>
        </p:txBody>
      </p:sp>
      <p:sp>
        <p:nvSpPr>
          <p:cNvPr id="4" name="Content Placeholder 2"/>
          <p:cNvSpPr>
            <a:spLocks noGrp="1"/>
          </p:cNvSpPr>
          <p:nvPr>
            <p:ph idx="1"/>
          </p:nvPr>
        </p:nvSpPr>
        <p:spPr>
          <a:xfrm>
            <a:off x="6301619" y="1436688"/>
            <a:ext cx="5291328"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306374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6_Title with side-by-sid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90000"/>
              </a:lnSpc>
              <a:defRPr>
                <a:effectLst/>
              </a:defRPr>
            </a:lvl1pPr>
          </a:lstStyle>
          <a:p>
            <a:r>
              <a:rPr lang="en-US"/>
              <a:t>Click to edit Master title style</a:t>
            </a:r>
          </a:p>
        </p:txBody>
      </p:sp>
      <p:sp>
        <p:nvSpPr>
          <p:cNvPr id="4" name="Content Placeholder 2"/>
          <p:cNvSpPr>
            <a:spLocks noGrp="1"/>
          </p:cNvSpPr>
          <p:nvPr>
            <p:ph idx="1"/>
          </p:nvPr>
        </p:nvSpPr>
        <p:spPr>
          <a:xfrm>
            <a:off x="621101" y="1436688"/>
            <a:ext cx="5291328"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Content Placeholder 2"/>
          <p:cNvSpPr>
            <a:spLocks noGrp="1"/>
          </p:cNvSpPr>
          <p:nvPr>
            <p:ph idx="10"/>
          </p:nvPr>
        </p:nvSpPr>
        <p:spPr>
          <a:xfrm>
            <a:off x="6291532" y="1436688"/>
            <a:ext cx="5291328"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948532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7_Full Image with Titl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349042"/>
          </a:xfrm>
        </p:spPr>
        <p:txBody>
          <a:bodyPr/>
          <a:lstStyle/>
          <a:p>
            <a:r>
              <a:rPr lang="en-US"/>
              <a:t>Click icon to add picture</a:t>
            </a:r>
          </a:p>
        </p:txBody>
      </p:sp>
      <p:sp>
        <p:nvSpPr>
          <p:cNvPr id="6" name="Title 5"/>
          <p:cNvSpPr>
            <a:spLocks noGrp="1"/>
          </p:cNvSpPr>
          <p:nvPr>
            <p:ph type="title"/>
          </p:nvPr>
        </p:nvSpPr>
        <p:spPr>
          <a:xfrm>
            <a:off x="5" y="7"/>
            <a:ext cx="12191999" cy="1228907"/>
          </a:xfrm>
          <a:solidFill>
            <a:schemeClr val="bg1"/>
          </a:solidFill>
          <a:effectLst/>
        </p:spPr>
        <p:txBody>
          <a:bodyPr vert="horz" lIns="457200" rIns="45720" rtlCol="0" anchor="ctr" anchorCtr="0">
            <a:normAutofit/>
            <a:scene3d>
              <a:camera prst="orthographicFront"/>
              <a:lightRig rig="threePt" dir="t">
                <a:rot lat="0" lon="0" rev="4800000"/>
              </a:lightRig>
            </a:scene3d>
            <a:sp3d prstMaterial="matte"/>
          </a:bodyPr>
          <a:lstStyle>
            <a:lvl1pPr marL="233363" indent="0" algn="l" rtl="0" eaLnBrk="1" latinLnBrk="0" hangingPunct="1">
              <a:lnSpc>
                <a:spcPct val="90000"/>
              </a:lnSpc>
              <a:spcBef>
                <a:spcPct val="0"/>
              </a:spcBef>
              <a:buNone/>
              <a:defRPr kumimoji="0" lang="en-US" sz="3200" b="1" kern="1200" dirty="0">
                <a:solidFill>
                  <a:schemeClr val="accent1">
                    <a:lumMod val="75000"/>
                  </a:schemeClr>
                </a:solidFill>
                <a:effectLst/>
                <a:latin typeface="Calibri" panose="020F0502020204030204" pitchFamily="34" charset="0"/>
                <a:ea typeface="+mj-ea"/>
                <a:cs typeface="Calibri" panose="020F050202020403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p>
        </p:txBody>
      </p:sp>
    </p:spTree>
    <p:extLst>
      <p:ext uri="{BB962C8B-B14F-4D97-AF65-F5344CB8AC3E}">
        <p14:creationId xmlns:p14="http://schemas.microsoft.com/office/powerpoint/2010/main" val="133007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8_Full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349042"/>
          </a:xfrm>
        </p:spPr>
        <p:txBody>
          <a:bodyPr/>
          <a:lstStyle/>
          <a:p>
            <a:r>
              <a:rPr lang="en-US"/>
              <a:t>Click icon to add picture</a:t>
            </a:r>
          </a:p>
        </p:txBody>
      </p:sp>
    </p:spTree>
    <p:extLst>
      <p:ext uri="{BB962C8B-B14F-4D97-AF65-F5344CB8AC3E}">
        <p14:creationId xmlns:p14="http://schemas.microsoft.com/office/powerpoint/2010/main" val="2032304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9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5963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p:nvSpPr>
        <p:spPr>
          <a:xfrm>
            <a:off x="0" y="6355080"/>
            <a:ext cx="12192000" cy="50292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Ins="0" rtlCol="0" anchor="ctr"/>
          <a:lstStyle/>
          <a:p>
            <a:pPr algn="ctr"/>
            <a:endParaRPr lang="en-US" sz="1800">
              <a:latin typeface="Arial"/>
            </a:endParaRPr>
          </a:p>
        </p:txBody>
      </p:sp>
      <p:pic>
        <p:nvPicPr>
          <p:cNvPr id="8" name="Picture 7">
            <a:extLst>
              <a:ext uri="{FF2B5EF4-FFF2-40B4-BE49-F238E27FC236}">
                <a16:creationId xmlns:a16="http://schemas.microsoft.com/office/drawing/2014/main" id="{9C590909-6878-E44E-9AA0-07880FBE8AE0}"/>
              </a:ext>
            </a:extLst>
          </p:cNvPr>
          <p:cNvPicPr>
            <a:picLocks/>
          </p:cNvPicPr>
          <p:nvPr/>
        </p:nvPicPr>
        <p:blipFill rotWithShape="1">
          <a:blip r:embed="rId13" cstate="print">
            <a:extLst>
              <a:ext uri="{28A0092B-C50C-407E-A947-70E740481C1C}">
                <a14:useLocalDpi xmlns:a14="http://schemas.microsoft.com/office/drawing/2010/main"/>
              </a:ext>
            </a:extLst>
          </a:blip>
          <a:srcRect/>
          <a:stretch/>
        </p:blipFill>
        <p:spPr>
          <a:xfrm>
            <a:off x="170688" y="6492240"/>
            <a:ext cx="2743200" cy="283464"/>
          </a:xfrm>
          <a:prstGeom prst="rect">
            <a:avLst/>
          </a:prstGeom>
        </p:spPr>
      </p:pic>
      <p:sp>
        <p:nvSpPr>
          <p:cNvPr id="3" name="Text Placeholder 2"/>
          <p:cNvSpPr>
            <a:spLocks noGrp="1"/>
          </p:cNvSpPr>
          <p:nvPr>
            <p:ph type="body" idx="1"/>
          </p:nvPr>
        </p:nvSpPr>
        <p:spPr>
          <a:xfrm>
            <a:off x="609600" y="1441524"/>
            <a:ext cx="10972800" cy="4906889"/>
          </a:xfrm>
          <a:prstGeom prst="rect">
            <a:avLst/>
          </a:prstGeom>
        </p:spPr>
        <p:txBody>
          <a:bodyPr vert="horz" lIns="0" tIns="0" rIns="0" bIns="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0" name="Rectangle 9"/>
          <p:cNvSpPr/>
          <p:nvPr/>
        </p:nvSpPr>
        <p:spPr bwMode="invGray">
          <a:xfrm>
            <a:off x="1" y="635508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latin typeface="Arial"/>
            </a:endParaRPr>
          </a:p>
        </p:txBody>
      </p:sp>
      <p:sp>
        <p:nvSpPr>
          <p:cNvPr id="19" name="Slide Number Placeholder 7"/>
          <p:cNvSpPr txBox="1">
            <a:spLocks/>
          </p:cNvSpPr>
          <p:nvPr/>
        </p:nvSpPr>
        <p:spPr>
          <a:xfrm>
            <a:off x="11768167" y="6403259"/>
            <a:ext cx="423836" cy="454747"/>
          </a:xfrm>
          <a:prstGeom prst="rect">
            <a:avLst/>
          </a:prstGeom>
        </p:spPr>
        <p:txBody>
          <a:bodyPr rIns="45720" anchor="ctr" anchorCtr="0"/>
          <a:lstStyle/>
          <a:p>
            <a:pPr marL="0" marR="0" lvl="0" indent="0" algn="r" defTabSz="457200" rtl="0" eaLnBrk="1" fontAlgn="auto" latinLnBrk="0" hangingPunct="1">
              <a:lnSpc>
                <a:spcPct val="100000"/>
              </a:lnSpc>
              <a:spcBef>
                <a:spcPts val="0"/>
              </a:spcBef>
              <a:spcAft>
                <a:spcPts val="0"/>
              </a:spcAft>
              <a:buClrTx/>
              <a:buSzTx/>
              <a:buFontTx/>
              <a:buNone/>
              <a:tabLst/>
              <a:defRPr/>
            </a:pPr>
            <a:fld id="{EAD690BD-BADF-4FBD-97E7-557E707EBBB2}" type="slidenum">
              <a:rPr kumimoji="0" lang="en-US" sz="1000" b="0" i="0" u="none" strike="noStrike" kern="1200" cap="none" spc="0" normalizeH="0" baseline="0" noProof="0" smtClean="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endParaRPr>
          </a:p>
        </p:txBody>
      </p:sp>
      <p:sp>
        <p:nvSpPr>
          <p:cNvPr id="14" name="TextBox 13"/>
          <p:cNvSpPr txBox="1"/>
          <p:nvPr/>
        </p:nvSpPr>
        <p:spPr>
          <a:xfrm>
            <a:off x="646609" y="6698653"/>
            <a:ext cx="1165161" cy="92333"/>
          </a:xfrm>
          <a:prstGeom prst="rect">
            <a:avLst/>
          </a:prstGeom>
          <a:noFill/>
        </p:spPr>
        <p:txBody>
          <a:bodyPr wrap="square" lIns="0" tIns="0" rIns="0" bIns="0" rtlCol="0" anchor="b" anchorCtr="0">
            <a:spAutoFit/>
          </a:bodyPr>
          <a:lstStyle/>
          <a:p>
            <a:pPr algn="l"/>
            <a:r>
              <a:rPr lang="en-US" sz="600" dirty="0">
                <a:latin typeface="Arial"/>
                <a:cs typeface="Arial"/>
              </a:rPr>
              <a:t>LLNL-PRES-813307</a:t>
            </a:r>
          </a:p>
        </p:txBody>
      </p:sp>
      <p:sp>
        <p:nvSpPr>
          <p:cNvPr id="2" name="Title Placeholder 1"/>
          <p:cNvSpPr>
            <a:spLocks noGrp="1"/>
          </p:cNvSpPr>
          <p:nvPr>
            <p:ph type="title"/>
          </p:nvPr>
        </p:nvSpPr>
        <p:spPr>
          <a:xfrm>
            <a:off x="609600" y="220136"/>
            <a:ext cx="10972800" cy="1005840"/>
          </a:xfrm>
          <a:prstGeom prst="rect">
            <a:avLst/>
          </a:prstGeom>
          <a:effectLst/>
        </p:spPr>
        <p:txBody>
          <a:bodyPr vert="horz" lIns="0" rIns="45720" rtlCol="0" anchor="ctr" anchorCtr="0">
            <a:noAutofit/>
            <a:scene3d>
              <a:camera prst="orthographicFront"/>
              <a:lightRig rig="threePt" dir="t">
                <a:rot lat="0" lon="0" rev="4800000"/>
              </a:lightRig>
            </a:scene3d>
            <a:sp3d prstMaterial="matte"/>
          </a:bodyPr>
          <a:lstStyle/>
          <a:p>
            <a:r>
              <a:rPr kumimoji="0" lang="en-US"/>
              <a:t>Click to edit Master title style</a:t>
            </a:r>
          </a:p>
        </p:txBody>
      </p:sp>
      <p:cxnSp>
        <p:nvCxnSpPr>
          <p:cNvPr id="5" name="Straight Connector 4"/>
          <p:cNvCxnSpPr/>
          <p:nvPr/>
        </p:nvCxnSpPr>
        <p:spPr>
          <a:xfrm>
            <a:off x="-8076" y="1267155"/>
            <a:ext cx="12200079" cy="0"/>
          </a:xfrm>
          <a:prstGeom prst="line">
            <a:avLst/>
          </a:prstGeom>
          <a:ln w="381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11" name="Picture 10">
            <a:extLst>
              <a:ext uri="{FF2B5EF4-FFF2-40B4-BE49-F238E27FC236}">
                <a16:creationId xmlns:a16="http://schemas.microsoft.com/office/drawing/2014/main" id="{A54311BD-8720-D040-927F-1192591CB67C}"/>
              </a:ext>
            </a:extLst>
          </p:cNvPr>
          <p:cNvPicPr>
            <a:picLocks/>
          </p:cNvPicPr>
          <p:nvPr/>
        </p:nvPicPr>
        <p:blipFill rotWithShape="1">
          <a:blip r:embed="rId14" cstate="print">
            <a:extLst>
              <a:ext uri="{28A0092B-C50C-407E-A947-70E740481C1C}">
                <a14:useLocalDpi xmlns:a14="http://schemas.microsoft.com/office/drawing/2010/main"/>
              </a:ext>
            </a:extLst>
          </a:blip>
          <a:srcRect/>
          <a:stretch/>
        </p:blipFill>
        <p:spPr>
          <a:xfrm>
            <a:off x="10944015" y="6446520"/>
            <a:ext cx="978408" cy="374904"/>
          </a:xfrm>
          <a:prstGeom prst="rect">
            <a:avLst/>
          </a:prstGeom>
        </p:spPr>
      </p:pic>
      <p:pic>
        <p:nvPicPr>
          <p:cNvPr id="12" name="Picture 11" descr="A close up of a sign&#10;&#10;Description automatically generated">
            <a:extLst>
              <a:ext uri="{FF2B5EF4-FFF2-40B4-BE49-F238E27FC236}">
                <a16:creationId xmlns:a16="http://schemas.microsoft.com/office/drawing/2014/main" id="{50AD0443-8B21-0B41-ADD2-7A47B82F3ADC}"/>
              </a:ext>
            </a:extLst>
          </p:cNvPr>
          <p:cNvPicPr>
            <a:picLocks noChangeAspect="1"/>
          </p:cNvPicPr>
          <p:nvPr userDrawn="1"/>
        </p:nvPicPr>
        <p:blipFill>
          <a:blip r:embed="rId15"/>
          <a:stretch>
            <a:fillRect/>
          </a:stretch>
        </p:blipFill>
        <p:spPr>
          <a:xfrm>
            <a:off x="10502584" y="6445477"/>
            <a:ext cx="343708" cy="396996"/>
          </a:xfrm>
          <a:prstGeom prst="rect">
            <a:avLst/>
          </a:prstGeom>
        </p:spPr>
      </p:pic>
      <p:sp>
        <p:nvSpPr>
          <p:cNvPr id="13" name="TextBox 12">
            <a:extLst>
              <a:ext uri="{FF2B5EF4-FFF2-40B4-BE49-F238E27FC236}">
                <a16:creationId xmlns:a16="http://schemas.microsoft.com/office/drawing/2014/main" id="{E1D2902C-057F-3547-8C33-1FF11A87C680}"/>
              </a:ext>
            </a:extLst>
          </p:cNvPr>
          <p:cNvSpPr txBox="1"/>
          <p:nvPr userDrawn="1"/>
        </p:nvSpPr>
        <p:spPr>
          <a:xfrm>
            <a:off x="2913888" y="6445966"/>
            <a:ext cx="3945835" cy="369332"/>
          </a:xfrm>
          <a:prstGeom prst="rect">
            <a:avLst/>
          </a:prstGeom>
          <a:noFill/>
        </p:spPr>
        <p:txBody>
          <a:bodyPr wrap="square" rtlCol="0">
            <a:spAutoFit/>
          </a:bodyPr>
          <a:lstStyle/>
          <a:p>
            <a:r>
              <a:rPr lang="en-US" dirty="0"/>
              <a:t>Documentation: </a:t>
            </a:r>
            <a:r>
              <a:rPr lang="en-US" b="1" dirty="0" err="1"/>
              <a:t>hatchet.readthedocs.io</a:t>
            </a:r>
            <a:endParaRPr lang="en-US" b="1" dirty="0"/>
          </a:p>
        </p:txBody>
      </p:sp>
    </p:spTree>
    <p:extLst>
      <p:ext uri="{BB962C8B-B14F-4D97-AF65-F5344CB8AC3E}">
        <p14:creationId xmlns:p14="http://schemas.microsoft.com/office/powerpoint/2010/main" val="24605266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lnSpc>
          <a:spcPct val="90000"/>
        </a:lnSpc>
        <a:spcBef>
          <a:spcPct val="0"/>
        </a:spcBef>
        <a:buNone/>
        <a:defRPr kumimoji="0" sz="3200" b="1" kern="1200">
          <a:solidFill>
            <a:schemeClr val="accent1">
              <a:lumMod val="75000"/>
            </a:schemeClr>
          </a:solidFill>
          <a:effectLst/>
          <a:latin typeface="Calibri" panose="020F0502020204030204" pitchFamily="34" charset="0"/>
          <a:ea typeface="+mj-ea"/>
          <a:cs typeface="Calibri" panose="020F0502020204030204" pitchFamily="34" charset="0"/>
        </a:defRPr>
      </a:lvl1pPr>
    </p:titleStyle>
    <p:bodyStyle>
      <a:lvl1pPr marL="285750" indent="-228600" algn="l" rtl="0" eaLnBrk="1" latinLnBrk="0" hangingPunct="1">
        <a:spcBef>
          <a:spcPts val="1800"/>
        </a:spcBef>
        <a:spcAft>
          <a:spcPts val="0"/>
        </a:spcAft>
        <a:buClr>
          <a:schemeClr val="accent1">
            <a:lumMod val="75000"/>
          </a:schemeClr>
        </a:buClr>
        <a:buSzPct val="90000"/>
        <a:buFont typeface="Wingdings" charset="2"/>
        <a:buChar char="§"/>
        <a:tabLst/>
        <a:defRPr kumimoji="0" sz="2400" b="0" kern="1200">
          <a:solidFill>
            <a:schemeClr val="tx1"/>
          </a:solidFill>
          <a:latin typeface="Calibri" panose="020F0502020204030204" pitchFamily="34" charset="0"/>
          <a:ea typeface="+mn-ea"/>
          <a:cs typeface="Calibri" panose="020F0502020204030204" pitchFamily="34" charset="0"/>
        </a:defRPr>
      </a:lvl1pPr>
      <a:lvl2pPr marL="628650" indent="-285750" algn="l" rtl="0" eaLnBrk="1" latinLnBrk="0" hangingPunct="1">
        <a:spcBef>
          <a:spcPts val="0"/>
        </a:spcBef>
        <a:spcAft>
          <a:spcPts val="0"/>
        </a:spcAft>
        <a:buClrTx/>
        <a:buSzPct val="90000"/>
        <a:buFont typeface="Calibri" panose="020F0502020204030204" pitchFamily="34" charset="0"/>
        <a:buChar char="—"/>
        <a:defRPr kumimoji="0" sz="2000" kern="1200">
          <a:solidFill>
            <a:schemeClr val="tx1"/>
          </a:solidFill>
          <a:latin typeface="Calibri" panose="020F0502020204030204" pitchFamily="34" charset="0"/>
          <a:ea typeface="+mn-ea"/>
          <a:cs typeface="Calibri" panose="020F0502020204030204" pitchFamily="34" charset="0"/>
        </a:defRPr>
      </a:lvl2pPr>
      <a:lvl3pPr marL="800100" indent="-171450" algn="l" rtl="0" eaLnBrk="1" latinLnBrk="0" hangingPunct="1">
        <a:spcBef>
          <a:spcPts val="0"/>
        </a:spcBef>
        <a:spcAft>
          <a:spcPts val="0"/>
        </a:spcAft>
        <a:buClrTx/>
        <a:buSzPct val="90000"/>
        <a:buFont typeface="Arial" panose="020B0604020202020204" pitchFamily="34" charset="0"/>
        <a:buChar char="•"/>
        <a:defRPr kumimoji="0" sz="1800" kern="1200">
          <a:solidFill>
            <a:schemeClr val="tx1"/>
          </a:solidFill>
          <a:latin typeface="Calibri" panose="020F0502020204030204" pitchFamily="34" charset="0"/>
          <a:ea typeface="+mn-ea"/>
          <a:cs typeface="Calibri" panose="020F0502020204030204" pitchFamily="34" charset="0"/>
        </a:defRPr>
      </a:lvl3pPr>
      <a:lvl4pPr marL="1028700" indent="-171450" algn="l" rtl="0" eaLnBrk="1" latinLnBrk="0" hangingPunct="1">
        <a:spcBef>
          <a:spcPts val="0"/>
        </a:spcBef>
        <a:spcAft>
          <a:spcPts val="0"/>
        </a:spcAft>
        <a:buClrTx/>
        <a:buSzPct val="100000"/>
        <a:buFont typeface="Lucida Grande"/>
        <a:buChar char="–"/>
        <a:defRPr kumimoji="0" sz="1600" kern="1200">
          <a:solidFill>
            <a:schemeClr val="tx1"/>
          </a:solidFill>
          <a:latin typeface="Calibri" panose="020F0502020204030204" pitchFamily="34" charset="0"/>
          <a:ea typeface="+mn-ea"/>
          <a:cs typeface="Calibri" panose="020F0502020204030204" pitchFamily="34" charset="0"/>
        </a:defRPr>
      </a:lvl4pPr>
      <a:lvl5pPr marL="1257300" indent="-171450" algn="l" rtl="0" eaLnBrk="1" latinLnBrk="0" hangingPunct="1">
        <a:spcBef>
          <a:spcPts val="0"/>
        </a:spcBef>
        <a:spcAft>
          <a:spcPts val="0"/>
        </a:spcAft>
        <a:buClrTx/>
        <a:buFont typeface="Arial"/>
        <a:buChar char="•"/>
        <a:tabLst>
          <a:tab pos="1200150" algn="l"/>
        </a:tabLst>
        <a:defRPr kumimoji="0" lang="en-US" sz="1600" kern="1200" smtClean="0">
          <a:solidFill>
            <a:schemeClr val="tx1"/>
          </a:solidFill>
          <a:latin typeface="Calibri" panose="020F0502020204030204" pitchFamily="34" charset="0"/>
          <a:ea typeface="+mn-ea"/>
          <a:cs typeface="Calibri" panose="020F0502020204030204"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3.png"/><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llnl/spotbe"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hatchet.readthedocs.io/en/latest/user_guide.html" TargetMode="External"/><Relationship Id="rId2" Type="http://schemas.openxmlformats.org/officeDocument/2006/relationships/hyperlink" Target="https://hatchet.readthedocs.io/en/latest/advanced_examples.html#applying-scalar-operations-to-attributes"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LLNL/Caliper" TargetMode="External"/><Relationship Id="rId2" Type="http://schemas.openxmlformats.org/officeDocument/2006/relationships/hyperlink" Target="https://github.com/hatchet/hatchet/" TargetMode="Externa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hyperlink" Target="https://github.com/LLNL/spot2_container"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llnl/spotbe"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 Id="rId5" Type="http://schemas.openxmlformats.org/officeDocument/2006/relationships/image" Target="../media/image33.png"/><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57.png"/><Relationship Id="rId2" Type="http://schemas.openxmlformats.org/officeDocument/2006/relationships/image" Target="../media/image53.png"/><Relationship Id="rId1" Type="http://schemas.openxmlformats.org/officeDocument/2006/relationships/slideLayout" Target="../slideLayouts/slideLayout6.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6.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hyperlink" Target="https://github.com/hatchet/hatche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5.png"/><Relationship Id="rId7" Type="http://schemas.openxmlformats.org/officeDocument/2006/relationships/image" Target="../media/image260.png"/><Relationship Id="rId12"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28.png"/><Relationship Id="rId11" Type="http://schemas.openxmlformats.org/officeDocument/2006/relationships/image" Target="../media/image24.png"/><Relationship Id="rId5" Type="http://schemas.openxmlformats.org/officeDocument/2006/relationships/image" Target="../media/image27.png"/><Relationship Id="rId10" Type="http://schemas.openxmlformats.org/officeDocument/2006/relationships/image" Target="../media/image31.png"/><Relationship Id="rId4" Type="http://schemas.openxmlformats.org/officeDocument/2006/relationships/image" Target="../media/image26.png"/><Relationship Id="rId9"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22B618-6B64-E749-8478-DD5E28E478E7}"/>
              </a:ext>
            </a:extLst>
          </p:cNvPr>
          <p:cNvSpPr>
            <a:spLocks noGrp="1"/>
          </p:cNvSpPr>
          <p:nvPr>
            <p:ph type="title"/>
          </p:nvPr>
        </p:nvSpPr>
        <p:spPr>
          <a:xfrm>
            <a:off x="1928190" y="565150"/>
            <a:ext cx="9679609" cy="1447800"/>
          </a:xfrm>
        </p:spPr>
        <p:txBody>
          <a:bodyPr/>
          <a:lstStyle/>
          <a:p>
            <a:r>
              <a:rPr lang="en-US"/>
              <a:t>Performance Analysis with Hatchet</a:t>
            </a:r>
            <a:endParaRPr lang="en-US" dirty="0"/>
          </a:p>
        </p:txBody>
      </p:sp>
      <p:sp>
        <p:nvSpPr>
          <p:cNvPr id="6" name="Text Placeholder 5">
            <a:extLst>
              <a:ext uri="{FF2B5EF4-FFF2-40B4-BE49-F238E27FC236}">
                <a16:creationId xmlns:a16="http://schemas.microsoft.com/office/drawing/2014/main" id="{A7E30FDF-1B2B-D546-94FE-E04721C0E191}"/>
              </a:ext>
            </a:extLst>
          </p:cNvPr>
          <p:cNvSpPr>
            <a:spLocks noGrp="1"/>
          </p:cNvSpPr>
          <p:nvPr>
            <p:ph type="body" sz="quarter" idx="15"/>
          </p:nvPr>
        </p:nvSpPr>
        <p:spPr>
          <a:xfrm>
            <a:off x="5852160" y="3419856"/>
            <a:ext cx="5755640" cy="245866"/>
          </a:xfrm>
        </p:spPr>
        <p:txBody>
          <a:bodyPr/>
          <a:lstStyle/>
          <a:p>
            <a:r>
              <a:rPr lang="en-US" b="1" dirty="0"/>
              <a:t>Olga Pearce</a:t>
            </a:r>
            <a:r>
              <a:rPr lang="en-US" dirty="0"/>
              <a:t>, Stephanie Brink,</a:t>
            </a:r>
          </a:p>
        </p:txBody>
      </p:sp>
      <p:sp>
        <p:nvSpPr>
          <p:cNvPr id="7" name="Text Placeholder 6">
            <a:extLst>
              <a:ext uri="{FF2B5EF4-FFF2-40B4-BE49-F238E27FC236}">
                <a16:creationId xmlns:a16="http://schemas.microsoft.com/office/drawing/2014/main" id="{788D9BE7-9421-154E-B1C9-D2B08EBEF0D9}"/>
              </a:ext>
            </a:extLst>
          </p:cNvPr>
          <p:cNvSpPr>
            <a:spLocks noGrp="1"/>
          </p:cNvSpPr>
          <p:nvPr>
            <p:ph type="body" sz="quarter" idx="16"/>
          </p:nvPr>
        </p:nvSpPr>
        <p:spPr>
          <a:xfrm>
            <a:off x="622300" y="3419856"/>
            <a:ext cx="1225550" cy="355600"/>
          </a:xfrm>
        </p:spPr>
        <p:txBody>
          <a:bodyPr>
            <a:normAutofit/>
          </a:bodyPr>
          <a:lstStyle/>
          <a:p>
            <a:r>
              <a:rPr lang="en-US"/>
              <a:t>12 April 2021</a:t>
            </a:r>
            <a:endParaRPr lang="en-US" dirty="0"/>
          </a:p>
        </p:txBody>
      </p:sp>
      <p:sp>
        <p:nvSpPr>
          <p:cNvPr id="8" name="Text Placeholder 7">
            <a:extLst>
              <a:ext uri="{FF2B5EF4-FFF2-40B4-BE49-F238E27FC236}">
                <a16:creationId xmlns:a16="http://schemas.microsoft.com/office/drawing/2014/main" id="{2E24C36C-7C19-2D4A-9E73-E68A5D2F73F1}"/>
              </a:ext>
            </a:extLst>
          </p:cNvPr>
          <p:cNvSpPr>
            <a:spLocks noGrp="1"/>
          </p:cNvSpPr>
          <p:nvPr>
            <p:ph type="body" sz="quarter" idx="17"/>
          </p:nvPr>
        </p:nvSpPr>
        <p:spPr>
          <a:xfrm>
            <a:off x="5852160" y="3671117"/>
            <a:ext cx="5755640" cy="245866"/>
          </a:xfrm>
        </p:spPr>
        <p:txBody>
          <a:bodyPr/>
          <a:lstStyle/>
          <a:p>
            <a:r>
              <a:rPr lang="en-US"/>
              <a:t>Abhinav Bhatele (Univ of Maryland), Todd Gamblin</a:t>
            </a:r>
          </a:p>
        </p:txBody>
      </p:sp>
      <p:pic>
        <p:nvPicPr>
          <p:cNvPr id="3" name="Picture 2" descr="A close up of a sign&#10;&#10;Description automatically generated">
            <a:extLst>
              <a:ext uri="{FF2B5EF4-FFF2-40B4-BE49-F238E27FC236}">
                <a16:creationId xmlns:a16="http://schemas.microsoft.com/office/drawing/2014/main" id="{6FF6324D-30F2-F946-A187-9F6173877F2F}"/>
              </a:ext>
            </a:extLst>
          </p:cNvPr>
          <p:cNvPicPr>
            <a:picLocks noChangeAspect="1"/>
          </p:cNvPicPr>
          <p:nvPr/>
        </p:nvPicPr>
        <p:blipFill>
          <a:blip r:embed="rId2"/>
          <a:stretch>
            <a:fillRect/>
          </a:stretch>
        </p:blipFill>
        <p:spPr>
          <a:xfrm>
            <a:off x="609601" y="847585"/>
            <a:ext cx="1188831" cy="1373146"/>
          </a:xfrm>
          <a:prstGeom prst="rect">
            <a:avLst/>
          </a:prstGeom>
        </p:spPr>
      </p:pic>
    </p:spTree>
    <p:extLst>
      <p:ext uri="{BB962C8B-B14F-4D97-AF65-F5344CB8AC3E}">
        <p14:creationId xmlns:p14="http://schemas.microsoft.com/office/powerpoint/2010/main" val="919450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5EB41-B4C9-4941-A360-41FC9B026185}"/>
              </a:ext>
            </a:extLst>
          </p:cNvPr>
          <p:cNvSpPr>
            <a:spLocks noGrp="1"/>
          </p:cNvSpPr>
          <p:nvPr>
            <p:ph type="title"/>
          </p:nvPr>
        </p:nvSpPr>
        <p:spPr/>
        <p:txBody>
          <a:bodyPr/>
          <a:lstStyle/>
          <a:p>
            <a:r>
              <a:rPr lang="en-US" dirty="0"/>
              <a:t>Filter the </a:t>
            </a:r>
            <a:r>
              <a:rPr lang="en-US" dirty="0" err="1"/>
              <a:t>GraphFrame</a:t>
            </a:r>
            <a:r>
              <a:rPr lang="en-US" dirty="0"/>
              <a:t> </a:t>
            </a:r>
            <a:r>
              <a:rPr lang="en-US" i="1" dirty="0"/>
              <a:t>by node metrics in the </a:t>
            </a:r>
            <a:r>
              <a:rPr lang="en-US" i="1" dirty="0" err="1"/>
              <a:t>dataframe</a:t>
            </a:r>
            <a:endParaRPr lang="en-US" i="1" dirty="0">
              <a:latin typeface="Courier New" panose="02070309020205020404" pitchFamily="49" charset="0"/>
              <a:cs typeface="Courier New" panose="02070309020205020404" pitchFamily="49" charset="0"/>
            </a:endParaRPr>
          </a:p>
        </p:txBody>
      </p:sp>
      <p:pic>
        <p:nvPicPr>
          <p:cNvPr id="18" name="Picture 17">
            <a:extLst>
              <a:ext uri="{FF2B5EF4-FFF2-40B4-BE49-F238E27FC236}">
                <a16:creationId xmlns:a16="http://schemas.microsoft.com/office/drawing/2014/main" id="{4CCFF0D8-32C1-6147-BB6C-4B17DADF44B7}"/>
              </a:ext>
            </a:extLst>
          </p:cNvPr>
          <p:cNvPicPr>
            <a:picLocks noChangeAspect="1"/>
          </p:cNvPicPr>
          <p:nvPr/>
        </p:nvPicPr>
        <p:blipFill>
          <a:blip r:embed="rId2"/>
          <a:stretch>
            <a:fillRect/>
          </a:stretch>
        </p:blipFill>
        <p:spPr>
          <a:xfrm>
            <a:off x="4765073" y="3665159"/>
            <a:ext cx="2554926" cy="414855"/>
          </a:xfrm>
          <a:prstGeom prst="rect">
            <a:avLst/>
          </a:prstGeom>
        </p:spPr>
      </p:pic>
      <p:pic>
        <p:nvPicPr>
          <p:cNvPr id="7" name="Picture 6">
            <a:extLst>
              <a:ext uri="{FF2B5EF4-FFF2-40B4-BE49-F238E27FC236}">
                <a16:creationId xmlns:a16="http://schemas.microsoft.com/office/drawing/2014/main" id="{307AF925-5144-714F-BF62-72C70707ABED}"/>
              </a:ext>
            </a:extLst>
          </p:cNvPr>
          <p:cNvPicPr>
            <a:picLocks noChangeAspect="1"/>
          </p:cNvPicPr>
          <p:nvPr/>
        </p:nvPicPr>
        <p:blipFill>
          <a:blip r:embed="rId3"/>
          <a:stretch>
            <a:fillRect/>
          </a:stretch>
        </p:blipFill>
        <p:spPr>
          <a:xfrm>
            <a:off x="982596" y="2469001"/>
            <a:ext cx="3346617" cy="3584448"/>
          </a:xfrm>
          <a:prstGeom prst="rect">
            <a:avLst/>
          </a:prstGeom>
        </p:spPr>
      </p:pic>
      <p:pic>
        <p:nvPicPr>
          <p:cNvPr id="6" name="Picture 5">
            <a:extLst>
              <a:ext uri="{FF2B5EF4-FFF2-40B4-BE49-F238E27FC236}">
                <a16:creationId xmlns:a16="http://schemas.microsoft.com/office/drawing/2014/main" id="{3FD8ABEA-7B65-944D-98E6-5F6E38DABF0E}"/>
              </a:ext>
            </a:extLst>
          </p:cNvPr>
          <p:cNvPicPr>
            <a:picLocks noChangeAspect="1"/>
          </p:cNvPicPr>
          <p:nvPr/>
        </p:nvPicPr>
        <p:blipFill>
          <a:blip r:embed="rId4"/>
          <a:stretch>
            <a:fillRect/>
          </a:stretch>
        </p:blipFill>
        <p:spPr>
          <a:xfrm>
            <a:off x="7888844" y="2917828"/>
            <a:ext cx="2554927" cy="2686794"/>
          </a:xfrm>
          <a:prstGeom prst="rect">
            <a:avLst/>
          </a:prstGeom>
        </p:spPr>
      </p:pic>
      <p:pic>
        <p:nvPicPr>
          <p:cNvPr id="9" name="Picture 8">
            <a:extLst>
              <a:ext uri="{FF2B5EF4-FFF2-40B4-BE49-F238E27FC236}">
                <a16:creationId xmlns:a16="http://schemas.microsoft.com/office/drawing/2014/main" id="{6B3D92C2-42B6-6248-A38A-AD7355FEE39D}"/>
              </a:ext>
            </a:extLst>
          </p:cNvPr>
          <p:cNvPicPr>
            <a:picLocks noChangeAspect="1"/>
          </p:cNvPicPr>
          <p:nvPr/>
        </p:nvPicPr>
        <p:blipFill>
          <a:blip r:embed="rId5"/>
          <a:stretch>
            <a:fillRect/>
          </a:stretch>
        </p:blipFill>
        <p:spPr>
          <a:xfrm>
            <a:off x="609600" y="1566429"/>
            <a:ext cx="10837719" cy="640080"/>
          </a:xfrm>
          <a:prstGeom prst="rect">
            <a:avLst/>
          </a:prstGeom>
        </p:spPr>
      </p:pic>
      <p:sp>
        <p:nvSpPr>
          <p:cNvPr id="3" name="TextBox 2">
            <a:extLst>
              <a:ext uri="{FF2B5EF4-FFF2-40B4-BE49-F238E27FC236}">
                <a16:creationId xmlns:a16="http://schemas.microsoft.com/office/drawing/2014/main" id="{776BB5D6-592B-4647-A7B0-4BF70199DB7C}"/>
              </a:ext>
            </a:extLst>
          </p:cNvPr>
          <p:cNvSpPr txBox="1"/>
          <p:nvPr/>
        </p:nvSpPr>
        <p:spPr>
          <a:xfrm>
            <a:off x="4765072" y="4853120"/>
            <a:ext cx="2661855" cy="1200329"/>
          </a:xfrm>
          <a:prstGeom prst="rect">
            <a:avLst/>
          </a:prstGeom>
          <a:noFill/>
          <a:ln w="38100">
            <a:solidFill>
              <a:schemeClr val="accent1"/>
            </a:solidFill>
          </a:ln>
        </p:spPr>
        <p:txBody>
          <a:bodyPr wrap="square" rtlCol="0">
            <a:spAutoFit/>
          </a:bodyPr>
          <a:lstStyle/>
          <a:p>
            <a:r>
              <a:rPr lang="en-US" sz="2400"/>
              <a:t>Keep only those nodes with a value greater than 1</a:t>
            </a:r>
          </a:p>
        </p:txBody>
      </p:sp>
    </p:spTree>
    <p:extLst>
      <p:ext uri="{BB962C8B-B14F-4D97-AF65-F5344CB8AC3E}">
        <p14:creationId xmlns:p14="http://schemas.microsoft.com/office/powerpoint/2010/main" val="4162046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841EFA-DFA1-3C49-9388-C6F9882FD857}"/>
              </a:ext>
            </a:extLst>
          </p:cNvPr>
          <p:cNvSpPr>
            <a:spLocks noGrp="1"/>
          </p:cNvSpPr>
          <p:nvPr>
            <p:ph type="title"/>
          </p:nvPr>
        </p:nvSpPr>
        <p:spPr>
          <a:xfrm>
            <a:off x="609600" y="220136"/>
            <a:ext cx="10972800" cy="1005840"/>
          </a:xfrm>
        </p:spPr>
        <p:txBody>
          <a:bodyPr/>
          <a:lstStyle/>
          <a:p>
            <a:r>
              <a:rPr lang="en-US" dirty="0"/>
              <a:t>Filter the </a:t>
            </a:r>
            <a:r>
              <a:rPr lang="en-US" dirty="0" err="1"/>
              <a:t>GraphFrame</a:t>
            </a:r>
            <a:r>
              <a:rPr lang="en-US" dirty="0"/>
              <a:t> </a:t>
            </a:r>
            <a:r>
              <a:rPr lang="en-US" i="1" dirty="0"/>
              <a:t>using Hatchet’s call path query language</a:t>
            </a:r>
          </a:p>
        </p:txBody>
      </p:sp>
      <p:sp>
        <p:nvSpPr>
          <p:cNvPr id="14" name="Content Placeholder 13">
            <a:extLst>
              <a:ext uri="{FF2B5EF4-FFF2-40B4-BE49-F238E27FC236}">
                <a16:creationId xmlns:a16="http://schemas.microsoft.com/office/drawing/2014/main" id="{D8D301EA-E4AF-9243-ABE9-FF70D1F37FC5}"/>
              </a:ext>
            </a:extLst>
          </p:cNvPr>
          <p:cNvSpPr>
            <a:spLocks noGrp="1"/>
          </p:cNvSpPr>
          <p:nvPr>
            <p:ph idx="1"/>
          </p:nvPr>
        </p:nvSpPr>
        <p:spPr/>
        <p:txBody>
          <a:bodyPr>
            <a:normAutofit/>
          </a:bodyPr>
          <a:lstStyle/>
          <a:p>
            <a:r>
              <a:rPr lang="en-US"/>
              <a:t>Data reduction using </a:t>
            </a:r>
            <a:r>
              <a:rPr lang="en-US" i="1"/>
              <a:t>call path </a:t>
            </a:r>
            <a:r>
              <a:rPr lang="en-US"/>
              <a:t>pattern matching</a:t>
            </a:r>
          </a:p>
          <a:p>
            <a:pPr marL="342900" lvl="1" indent="0">
              <a:buNone/>
            </a:pPr>
            <a:endParaRPr lang="en-US"/>
          </a:p>
        </p:txBody>
      </p:sp>
      <p:pic>
        <p:nvPicPr>
          <p:cNvPr id="15" name="Content Placeholder 4">
            <a:extLst>
              <a:ext uri="{FF2B5EF4-FFF2-40B4-BE49-F238E27FC236}">
                <a16:creationId xmlns:a16="http://schemas.microsoft.com/office/drawing/2014/main" id="{3F8A6F92-6DA3-024D-A2ED-785375D98959}"/>
              </a:ext>
            </a:extLst>
          </p:cNvPr>
          <p:cNvPicPr>
            <a:picLocks noChangeAspect="1"/>
          </p:cNvPicPr>
          <p:nvPr/>
        </p:nvPicPr>
        <p:blipFill>
          <a:blip r:embed="rId2"/>
          <a:stretch>
            <a:fillRect/>
          </a:stretch>
        </p:blipFill>
        <p:spPr>
          <a:xfrm>
            <a:off x="6291263" y="1436688"/>
            <a:ext cx="5291137" cy="2973531"/>
          </a:xfrm>
          <a:prstGeom prst="rect">
            <a:avLst/>
          </a:prstGeom>
        </p:spPr>
      </p:pic>
      <p:sp>
        <p:nvSpPr>
          <p:cNvPr id="16" name="TextBox 15">
            <a:extLst>
              <a:ext uri="{FF2B5EF4-FFF2-40B4-BE49-F238E27FC236}">
                <a16:creationId xmlns:a16="http://schemas.microsoft.com/office/drawing/2014/main" id="{30561004-5FB9-D148-95F3-2C5F5708ED37}"/>
              </a:ext>
            </a:extLst>
          </p:cNvPr>
          <p:cNvSpPr txBox="1"/>
          <p:nvPr/>
        </p:nvSpPr>
        <p:spPr>
          <a:xfrm>
            <a:off x="6291263" y="4451816"/>
            <a:ext cx="5291137" cy="1323439"/>
          </a:xfrm>
          <a:prstGeom prst="rect">
            <a:avLst/>
          </a:prstGeom>
          <a:noFill/>
        </p:spPr>
        <p:txBody>
          <a:bodyPr wrap="square" rtlCol="0">
            <a:spAutoFit/>
          </a:bodyPr>
          <a:lstStyle/>
          <a:p>
            <a:pPr algn="ctr"/>
            <a:r>
              <a:rPr lang="en-US" sz="2000"/>
              <a:t>Matches a call path (1) rooted at a node with name “solvers”, (2) followed by a node with a time metric value less than 50, and (3) followed by any number of children nodes. </a:t>
            </a:r>
          </a:p>
        </p:txBody>
      </p:sp>
      <p:sp>
        <p:nvSpPr>
          <p:cNvPr id="17" name="TextBox 16">
            <a:extLst>
              <a:ext uri="{FF2B5EF4-FFF2-40B4-BE49-F238E27FC236}">
                <a16:creationId xmlns:a16="http://schemas.microsoft.com/office/drawing/2014/main" id="{AF578E8F-261A-D24D-A6BB-D28C1AB92703}"/>
              </a:ext>
            </a:extLst>
          </p:cNvPr>
          <p:cNvSpPr txBox="1"/>
          <p:nvPr/>
        </p:nvSpPr>
        <p:spPr>
          <a:xfrm>
            <a:off x="8927432" y="1436688"/>
            <a:ext cx="2392839" cy="461665"/>
          </a:xfrm>
          <a:prstGeom prst="rect">
            <a:avLst/>
          </a:prstGeom>
          <a:noFill/>
        </p:spPr>
        <p:txBody>
          <a:bodyPr wrap="square" rtlCol="0">
            <a:spAutoFit/>
          </a:bodyPr>
          <a:lstStyle/>
          <a:p>
            <a:pPr algn="ctr"/>
            <a:r>
              <a:rPr lang="en-US" sz="2400"/>
              <a:t> Call Path Query</a:t>
            </a:r>
          </a:p>
        </p:txBody>
      </p:sp>
      <p:pic>
        <p:nvPicPr>
          <p:cNvPr id="5" name="Picture 4">
            <a:extLst>
              <a:ext uri="{FF2B5EF4-FFF2-40B4-BE49-F238E27FC236}">
                <a16:creationId xmlns:a16="http://schemas.microsoft.com/office/drawing/2014/main" id="{7F0B4976-18DC-C14D-930F-D09E981A7F95}"/>
              </a:ext>
            </a:extLst>
          </p:cNvPr>
          <p:cNvPicPr>
            <a:picLocks noChangeAspect="1"/>
          </p:cNvPicPr>
          <p:nvPr/>
        </p:nvPicPr>
        <p:blipFill>
          <a:blip r:embed="rId3"/>
          <a:stretch>
            <a:fillRect/>
          </a:stretch>
        </p:blipFill>
        <p:spPr>
          <a:xfrm>
            <a:off x="6931159" y="3709479"/>
            <a:ext cx="3790432" cy="549613"/>
          </a:xfrm>
          <a:prstGeom prst="rect">
            <a:avLst/>
          </a:prstGeom>
          <a:solidFill>
            <a:srgbClr val="F7F7F7"/>
          </a:solidFill>
        </p:spPr>
      </p:pic>
      <p:cxnSp>
        <p:nvCxnSpPr>
          <p:cNvPr id="7" name="Straight Arrow Connector 6">
            <a:extLst>
              <a:ext uri="{FF2B5EF4-FFF2-40B4-BE49-F238E27FC236}">
                <a16:creationId xmlns:a16="http://schemas.microsoft.com/office/drawing/2014/main" id="{6FF24BB5-F7BD-A34A-B9FB-6B679051173E}"/>
              </a:ext>
            </a:extLst>
          </p:cNvPr>
          <p:cNvCxnSpPr/>
          <p:nvPr/>
        </p:nvCxnSpPr>
        <p:spPr>
          <a:xfrm>
            <a:off x="7751805" y="2133600"/>
            <a:ext cx="411892" cy="420130"/>
          </a:xfrm>
          <a:prstGeom prst="straightConnector1">
            <a:avLst/>
          </a:prstGeom>
          <a:ln w="38100" cmpd="sng">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188EC16F-D70E-6C48-8392-685C5C23FC08}"/>
              </a:ext>
            </a:extLst>
          </p:cNvPr>
          <p:cNvCxnSpPr>
            <a:cxnSpLocks/>
          </p:cNvCxnSpPr>
          <p:nvPr/>
        </p:nvCxnSpPr>
        <p:spPr>
          <a:xfrm>
            <a:off x="8283146" y="2751438"/>
            <a:ext cx="0" cy="434312"/>
          </a:xfrm>
          <a:prstGeom prst="straightConnector1">
            <a:avLst/>
          </a:prstGeom>
          <a:ln w="38100" cmpd="sng">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6C870778-0A0F-AF45-8750-7DFD2358945D}"/>
              </a:ext>
            </a:extLst>
          </p:cNvPr>
          <p:cNvPicPr>
            <a:picLocks noChangeAspect="1"/>
          </p:cNvPicPr>
          <p:nvPr/>
        </p:nvPicPr>
        <p:blipFill rotWithShape="1">
          <a:blip r:embed="rId4"/>
          <a:srcRect r="44226"/>
          <a:stretch/>
        </p:blipFill>
        <p:spPr>
          <a:xfrm>
            <a:off x="621101" y="2376312"/>
            <a:ext cx="4508938" cy="1655064"/>
          </a:xfrm>
          <a:prstGeom prst="rect">
            <a:avLst/>
          </a:prstGeom>
        </p:spPr>
      </p:pic>
    </p:spTree>
    <p:extLst>
      <p:ext uri="{BB962C8B-B14F-4D97-AF65-F5344CB8AC3E}">
        <p14:creationId xmlns:p14="http://schemas.microsoft.com/office/powerpoint/2010/main" val="3005681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4">
            <a:extLst>
              <a:ext uri="{FF2B5EF4-FFF2-40B4-BE49-F238E27FC236}">
                <a16:creationId xmlns:a16="http://schemas.microsoft.com/office/drawing/2014/main" id="{3F8A6F92-6DA3-024D-A2ED-785375D98959}"/>
              </a:ext>
            </a:extLst>
          </p:cNvPr>
          <p:cNvPicPr>
            <a:picLocks noChangeAspect="1"/>
          </p:cNvPicPr>
          <p:nvPr/>
        </p:nvPicPr>
        <p:blipFill>
          <a:blip r:embed="rId2"/>
          <a:stretch>
            <a:fillRect/>
          </a:stretch>
        </p:blipFill>
        <p:spPr>
          <a:xfrm>
            <a:off x="6291263" y="1436688"/>
            <a:ext cx="5291137" cy="2973531"/>
          </a:xfrm>
          <a:prstGeom prst="rect">
            <a:avLst/>
          </a:prstGeom>
          <a:ln>
            <a:noFill/>
            <a:prstDash val="dash"/>
          </a:ln>
        </p:spPr>
      </p:pic>
      <p:sp>
        <p:nvSpPr>
          <p:cNvPr id="3" name="Title 2">
            <a:extLst>
              <a:ext uri="{FF2B5EF4-FFF2-40B4-BE49-F238E27FC236}">
                <a16:creationId xmlns:a16="http://schemas.microsoft.com/office/drawing/2014/main" id="{1A841EFA-DFA1-3C49-9388-C6F9882FD857}"/>
              </a:ext>
            </a:extLst>
          </p:cNvPr>
          <p:cNvSpPr>
            <a:spLocks noGrp="1"/>
          </p:cNvSpPr>
          <p:nvPr>
            <p:ph type="title"/>
          </p:nvPr>
        </p:nvSpPr>
        <p:spPr>
          <a:xfrm>
            <a:off x="609600" y="220136"/>
            <a:ext cx="10972800" cy="1005840"/>
          </a:xfrm>
        </p:spPr>
        <p:txBody>
          <a:bodyPr/>
          <a:lstStyle/>
          <a:p>
            <a:r>
              <a:rPr lang="en-US" dirty="0"/>
              <a:t>Filter the </a:t>
            </a:r>
            <a:r>
              <a:rPr lang="en-US" dirty="0" err="1"/>
              <a:t>GraphFrame</a:t>
            </a:r>
            <a:r>
              <a:rPr lang="en-US" dirty="0"/>
              <a:t> </a:t>
            </a:r>
            <a:r>
              <a:rPr lang="en-US" i="1" dirty="0"/>
              <a:t>using Hatchet’s call path query language</a:t>
            </a:r>
          </a:p>
        </p:txBody>
      </p:sp>
      <p:sp>
        <p:nvSpPr>
          <p:cNvPr id="14" name="Content Placeholder 13">
            <a:extLst>
              <a:ext uri="{FF2B5EF4-FFF2-40B4-BE49-F238E27FC236}">
                <a16:creationId xmlns:a16="http://schemas.microsoft.com/office/drawing/2014/main" id="{D8D301EA-E4AF-9243-ABE9-FF70D1F37FC5}"/>
              </a:ext>
            </a:extLst>
          </p:cNvPr>
          <p:cNvSpPr>
            <a:spLocks noGrp="1"/>
          </p:cNvSpPr>
          <p:nvPr>
            <p:ph idx="1"/>
          </p:nvPr>
        </p:nvSpPr>
        <p:spPr/>
        <p:txBody>
          <a:bodyPr>
            <a:normAutofit/>
          </a:bodyPr>
          <a:lstStyle/>
          <a:p>
            <a:r>
              <a:rPr lang="en-US"/>
              <a:t>Data reduction using </a:t>
            </a:r>
            <a:r>
              <a:rPr lang="en-US" i="1"/>
              <a:t>call path</a:t>
            </a:r>
            <a:r>
              <a:rPr lang="en-US"/>
              <a:t> pattern matching</a:t>
            </a:r>
          </a:p>
          <a:p>
            <a:pPr lvl="1"/>
            <a:endParaRPr lang="en-US"/>
          </a:p>
        </p:txBody>
      </p:sp>
      <p:sp>
        <p:nvSpPr>
          <p:cNvPr id="16" name="TextBox 15">
            <a:extLst>
              <a:ext uri="{FF2B5EF4-FFF2-40B4-BE49-F238E27FC236}">
                <a16:creationId xmlns:a16="http://schemas.microsoft.com/office/drawing/2014/main" id="{30561004-5FB9-D148-95F3-2C5F5708ED37}"/>
              </a:ext>
            </a:extLst>
          </p:cNvPr>
          <p:cNvSpPr txBox="1"/>
          <p:nvPr/>
        </p:nvSpPr>
        <p:spPr>
          <a:xfrm>
            <a:off x="6291263" y="4451816"/>
            <a:ext cx="5291137" cy="1323439"/>
          </a:xfrm>
          <a:prstGeom prst="rect">
            <a:avLst/>
          </a:prstGeom>
          <a:noFill/>
        </p:spPr>
        <p:txBody>
          <a:bodyPr wrap="square" rtlCol="0">
            <a:spAutoFit/>
          </a:bodyPr>
          <a:lstStyle/>
          <a:p>
            <a:pPr algn="ctr"/>
            <a:r>
              <a:rPr lang="en-US" sz="2000"/>
              <a:t>Matches a call path (1) rooted at a node with name “solvers”, (2) followed by a node with a time metric value less than 50, and (3) followed by any number of children nodes. </a:t>
            </a:r>
          </a:p>
        </p:txBody>
      </p:sp>
      <p:sp>
        <p:nvSpPr>
          <p:cNvPr id="17" name="TextBox 16">
            <a:extLst>
              <a:ext uri="{FF2B5EF4-FFF2-40B4-BE49-F238E27FC236}">
                <a16:creationId xmlns:a16="http://schemas.microsoft.com/office/drawing/2014/main" id="{AF578E8F-261A-D24D-A6BB-D28C1AB92703}"/>
              </a:ext>
            </a:extLst>
          </p:cNvPr>
          <p:cNvSpPr txBox="1"/>
          <p:nvPr/>
        </p:nvSpPr>
        <p:spPr>
          <a:xfrm>
            <a:off x="8927432" y="1436688"/>
            <a:ext cx="2392839" cy="461665"/>
          </a:xfrm>
          <a:prstGeom prst="rect">
            <a:avLst/>
          </a:prstGeom>
          <a:noFill/>
        </p:spPr>
        <p:txBody>
          <a:bodyPr wrap="square" rtlCol="0">
            <a:spAutoFit/>
          </a:bodyPr>
          <a:lstStyle/>
          <a:p>
            <a:pPr algn="ctr"/>
            <a:r>
              <a:rPr lang="en-US" sz="2400"/>
              <a:t> Call Path Query</a:t>
            </a:r>
          </a:p>
        </p:txBody>
      </p:sp>
      <p:sp>
        <p:nvSpPr>
          <p:cNvPr id="8" name="Rectangle 7">
            <a:extLst>
              <a:ext uri="{FF2B5EF4-FFF2-40B4-BE49-F238E27FC236}">
                <a16:creationId xmlns:a16="http://schemas.microsoft.com/office/drawing/2014/main" id="{98C15970-80D6-0044-96B2-0B89B55CAD09}"/>
              </a:ext>
            </a:extLst>
          </p:cNvPr>
          <p:cNvSpPr/>
          <p:nvPr/>
        </p:nvSpPr>
        <p:spPr bwMode="auto">
          <a:xfrm>
            <a:off x="7176013" y="2026920"/>
            <a:ext cx="658026" cy="441960"/>
          </a:xfrm>
          <a:prstGeom prst="rect">
            <a:avLst/>
          </a:prstGeom>
          <a:noFill/>
          <a:ln w="38100">
            <a:solidFill>
              <a:srgbClr val="C00000"/>
            </a:solidFill>
            <a:prstDash val="solid"/>
            <a:headEnd/>
            <a:tailEnd/>
          </a:ln>
          <a:effectLst/>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9" name="Rectangle 8">
            <a:extLst>
              <a:ext uri="{FF2B5EF4-FFF2-40B4-BE49-F238E27FC236}">
                <a16:creationId xmlns:a16="http://schemas.microsoft.com/office/drawing/2014/main" id="{6C085D11-D597-6B4B-95FC-22E984BA0460}"/>
              </a:ext>
            </a:extLst>
          </p:cNvPr>
          <p:cNvSpPr/>
          <p:nvPr/>
        </p:nvSpPr>
        <p:spPr bwMode="auto">
          <a:xfrm>
            <a:off x="8503920" y="3701559"/>
            <a:ext cx="2225040" cy="542781"/>
          </a:xfrm>
          <a:prstGeom prst="rect">
            <a:avLst/>
          </a:prstGeom>
          <a:solidFill>
            <a:srgbClr val="F7F8F8"/>
          </a:solidFill>
          <a:ln>
            <a:solidFill>
              <a:srgbClr val="F7F8F8"/>
            </a:solidFill>
            <a:headEnd/>
            <a:tailEnd/>
          </a:ln>
          <a:effectLst/>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11" name="Rectangle 10">
            <a:extLst>
              <a:ext uri="{FF2B5EF4-FFF2-40B4-BE49-F238E27FC236}">
                <a16:creationId xmlns:a16="http://schemas.microsoft.com/office/drawing/2014/main" id="{0F2FFEA5-6750-D746-86C8-D4F4E2032407}"/>
              </a:ext>
            </a:extLst>
          </p:cNvPr>
          <p:cNvSpPr/>
          <p:nvPr/>
        </p:nvSpPr>
        <p:spPr bwMode="auto">
          <a:xfrm>
            <a:off x="9251360" y="2392680"/>
            <a:ext cx="1927179" cy="685800"/>
          </a:xfrm>
          <a:prstGeom prst="rect">
            <a:avLst/>
          </a:prstGeom>
          <a:solidFill>
            <a:srgbClr val="F7F8F8"/>
          </a:solidFill>
          <a:ln>
            <a:solidFill>
              <a:srgbClr val="F7F8F8"/>
            </a:solidFill>
            <a:headEnd/>
            <a:tailEnd/>
          </a:ln>
          <a:effectLst/>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12" name="Rectangle 11">
            <a:extLst>
              <a:ext uri="{FF2B5EF4-FFF2-40B4-BE49-F238E27FC236}">
                <a16:creationId xmlns:a16="http://schemas.microsoft.com/office/drawing/2014/main" id="{8DB214FE-441D-8B48-B2AC-E702FEF5912E}"/>
              </a:ext>
            </a:extLst>
          </p:cNvPr>
          <p:cNvSpPr/>
          <p:nvPr/>
        </p:nvSpPr>
        <p:spPr bwMode="auto">
          <a:xfrm>
            <a:off x="9213938" y="2109065"/>
            <a:ext cx="2170341" cy="321715"/>
          </a:xfrm>
          <a:prstGeom prst="rect">
            <a:avLst/>
          </a:prstGeom>
          <a:noFill/>
          <a:ln w="38100">
            <a:solidFill>
              <a:srgbClr val="C00000"/>
            </a:solidFill>
            <a:prstDash val="solid"/>
            <a:headEnd/>
            <a:tailEnd/>
          </a:ln>
          <a:effectLst/>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pic>
        <p:nvPicPr>
          <p:cNvPr id="13" name="Picture 12">
            <a:extLst>
              <a:ext uri="{FF2B5EF4-FFF2-40B4-BE49-F238E27FC236}">
                <a16:creationId xmlns:a16="http://schemas.microsoft.com/office/drawing/2014/main" id="{C269553B-A85D-EA4C-A494-62981C9D1064}"/>
              </a:ext>
            </a:extLst>
          </p:cNvPr>
          <p:cNvPicPr>
            <a:picLocks noChangeAspect="1"/>
          </p:cNvPicPr>
          <p:nvPr/>
        </p:nvPicPr>
        <p:blipFill rotWithShape="1">
          <a:blip r:embed="rId3"/>
          <a:srcRect r="44226"/>
          <a:stretch/>
        </p:blipFill>
        <p:spPr>
          <a:xfrm>
            <a:off x="621101" y="2376312"/>
            <a:ext cx="4508938" cy="1655064"/>
          </a:xfrm>
          <a:prstGeom prst="rect">
            <a:avLst/>
          </a:prstGeom>
        </p:spPr>
      </p:pic>
    </p:spTree>
    <p:extLst>
      <p:ext uri="{BB962C8B-B14F-4D97-AF65-F5344CB8AC3E}">
        <p14:creationId xmlns:p14="http://schemas.microsoft.com/office/powerpoint/2010/main" val="4142150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841EFA-DFA1-3C49-9388-C6F9882FD857}"/>
              </a:ext>
            </a:extLst>
          </p:cNvPr>
          <p:cNvSpPr>
            <a:spLocks noGrp="1"/>
          </p:cNvSpPr>
          <p:nvPr>
            <p:ph type="title"/>
          </p:nvPr>
        </p:nvSpPr>
        <p:spPr>
          <a:xfrm>
            <a:off x="609600" y="220136"/>
            <a:ext cx="10972800" cy="1005840"/>
          </a:xfrm>
        </p:spPr>
        <p:txBody>
          <a:bodyPr/>
          <a:lstStyle/>
          <a:p>
            <a:r>
              <a:rPr lang="en-US" dirty="0"/>
              <a:t>Filter the </a:t>
            </a:r>
            <a:r>
              <a:rPr lang="en-US" dirty="0" err="1"/>
              <a:t>GraphFrame</a:t>
            </a:r>
            <a:r>
              <a:rPr lang="en-US" dirty="0"/>
              <a:t> </a:t>
            </a:r>
            <a:r>
              <a:rPr lang="en-US" i="1" dirty="0"/>
              <a:t>using Hatchet’s call path query language</a:t>
            </a:r>
            <a:endParaRPr lang="en-US" dirty="0"/>
          </a:p>
        </p:txBody>
      </p:sp>
      <p:sp>
        <p:nvSpPr>
          <p:cNvPr id="14" name="Content Placeholder 13">
            <a:extLst>
              <a:ext uri="{FF2B5EF4-FFF2-40B4-BE49-F238E27FC236}">
                <a16:creationId xmlns:a16="http://schemas.microsoft.com/office/drawing/2014/main" id="{D8D301EA-E4AF-9243-ABE9-FF70D1F37FC5}"/>
              </a:ext>
            </a:extLst>
          </p:cNvPr>
          <p:cNvSpPr>
            <a:spLocks noGrp="1"/>
          </p:cNvSpPr>
          <p:nvPr>
            <p:ph idx="1"/>
          </p:nvPr>
        </p:nvSpPr>
        <p:spPr/>
        <p:txBody>
          <a:bodyPr>
            <a:normAutofit/>
          </a:bodyPr>
          <a:lstStyle/>
          <a:p>
            <a:r>
              <a:rPr lang="en-US"/>
              <a:t>Data reduction using </a:t>
            </a:r>
            <a:r>
              <a:rPr lang="en-US" i="1"/>
              <a:t>call path </a:t>
            </a:r>
            <a:r>
              <a:rPr lang="en-US"/>
              <a:t>pattern matching</a:t>
            </a:r>
          </a:p>
        </p:txBody>
      </p:sp>
      <p:pic>
        <p:nvPicPr>
          <p:cNvPr id="15" name="Content Placeholder 4">
            <a:extLst>
              <a:ext uri="{FF2B5EF4-FFF2-40B4-BE49-F238E27FC236}">
                <a16:creationId xmlns:a16="http://schemas.microsoft.com/office/drawing/2014/main" id="{3F8A6F92-6DA3-024D-A2ED-785375D98959}"/>
              </a:ext>
            </a:extLst>
          </p:cNvPr>
          <p:cNvPicPr>
            <a:picLocks noChangeAspect="1"/>
          </p:cNvPicPr>
          <p:nvPr/>
        </p:nvPicPr>
        <p:blipFill>
          <a:blip r:embed="rId2"/>
          <a:stretch>
            <a:fillRect/>
          </a:stretch>
        </p:blipFill>
        <p:spPr>
          <a:xfrm>
            <a:off x="6291263" y="1436688"/>
            <a:ext cx="5291137" cy="2973531"/>
          </a:xfrm>
          <a:prstGeom prst="rect">
            <a:avLst/>
          </a:prstGeom>
        </p:spPr>
      </p:pic>
      <p:sp>
        <p:nvSpPr>
          <p:cNvPr id="16" name="TextBox 15">
            <a:extLst>
              <a:ext uri="{FF2B5EF4-FFF2-40B4-BE49-F238E27FC236}">
                <a16:creationId xmlns:a16="http://schemas.microsoft.com/office/drawing/2014/main" id="{30561004-5FB9-D148-95F3-2C5F5708ED37}"/>
              </a:ext>
            </a:extLst>
          </p:cNvPr>
          <p:cNvSpPr txBox="1"/>
          <p:nvPr/>
        </p:nvSpPr>
        <p:spPr>
          <a:xfrm>
            <a:off x="6291263" y="4451816"/>
            <a:ext cx="5291137" cy="1323439"/>
          </a:xfrm>
          <a:prstGeom prst="rect">
            <a:avLst/>
          </a:prstGeom>
          <a:noFill/>
        </p:spPr>
        <p:txBody>
          <a:bodyPr wrap="square" rtlCol="0">
            <a:spAutoFit/>
          </a:bodyPr>
          <a:lstStyle/>
          <a:p>
            <a:pPr algn="ctr"/>
            <a:r>
              <a:rPr lang="en-US" sz="2000"/>
              <a:t>Matches a call path (1) rooted at a node with name “solvers”, (2) followed by a node with a time metric value less than 50, and (3) followed by any number of children nodes. </a:t>
            </a:r>
          </a:p>
        </p:txBody>
      </p:sp>
      <p:sp>
        <p:nvSpPr>
          <p:cNvPr id="17" name="TextBox 16">
            <a:extLst>
              <a:ext uri="{FF2B5EF4-FFF2-40B4-BE49-F238E27FC236}">
                <a16:creationId xmlns:a16="http://schemas.microsoft.com/office/drawing/2014/main" id="{AF578E8F-261A-D24D-A6BB-D28C1AB92703}"/>
              </a:ext>
            </a:extLst>
          </p:cNvPr>
          <p:cNvSpPr txBox="1"/>
          <p:nvPr/>
        </p:nvSpPr>
        <p:spPr>
          <a:xfrm>
            <a:off x="8927432" y="1436688"/>
            <a:ext cx="2392839" cy="461665"/>
          </a:xfrm>
          <a:prstGeom prst="rect">
            <a:avLst/>
          </a:prstGeom>
          <a:noFill/>
        </p:spPr>
        <p:txBody>
          <a:bodyPr wrap="square" rtlCol="0">
            <a:spAutoFit/>
          </a:bodyPr>
          <a:lstStyle/>
          <a:p>
            <a:pPr algn="ctr"/>
            <a:r>
              <a:rPr lang="en-US" sz="2400"/>
              <a:t> Call Path Query</a:t>
            </a:r>
          </a:p>
        </p:txBody>
      </p:sp>
      <p:sp>
        <p:nvSpPr>
          <p:cNvPr id="2" name="Rectangle 1">
            <a:extLst>
              <a:ext uri="{FF2B5EF4-FFF2-40B4-BE49-F238E27FC236}">
                <a16:creationId xmlns:a16="http://schemas.microsoft.com/office/drawing/2014/main" id="{45DF5D83-BA6D-3F45-8C5F-96649644E9A5}"/>
              </a:ext>
            </a:extLst>
          </p:cNvPr>
          <p:cNvSpPr/>
          <p:nvPr/>
        </p:nvSpPr>
        <p:spPr bwMode="auto">
          <a:xfrm>
            <a:off x="9251360" y="2616814"/>
            <a:ext cx="1927179" cy="461666"/>
          </a:xfrm>
          <a:prstGeom prst="rect">
            <a:avLst/>
          </a:prstGeom>
          <a:solidFill>
            <a:srgbClr val="F7F8F8"/>
          </a:solidFill>
          <a:ln>
            <a:solidFill>
              <a:srgbClr val="F7F8F8"/>
            </a:solidFill>
            <a:headEnd/>
            <a:tailEnd/>
          </a:ln>
          <a:effectLst/>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9" name="Rectangle 8">
            <a:extLst>
              <a:ext uri="{FF2B5EF4-FFF2-40B4-BE49-F238E27FC236}">
                <a16:creationId xmlns:a16="http://schemas.microsoft.com/office/drawing/2014/main" id="{BF47C63D-9612-F448-9D19-E9040D580CAF}"/>
              </a:ext>
            </a:extLst>
          </p:cNvPr>
          <p:cNvSpPr/>
          <p:nvPr/>
        </p:nvSpPr>
        <p:spPr bwMode="auto">
          <a:xfrm>
            <a:off x="7717033" y="2540957"/>
            <a:ext cx="658026" cy="441960"/>
          </a:xfrm>
          <a:prstGeom prst="rect">
            <a:avLst/>
          </a:prstGeom>
          <a:noFill/>
          <a:ln w="38100">
            <a:solidFill>
              <a:srgbClr val="C00000"/>
            </a:solidFill>
            <a:prstDash val="solid"/>
            <a:headEnd/>
            <a:tailEnd/>
          </a:ln>
          <a:effectLst/>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pic>
        <p:nvPicPr>
          <p:cNvPr id="13" name="Picture 12">
            <a:extLst>
              <a:ext uri="{FF2B5EF4-FFF2-40B4-BE49-F238E27FC236}">
                <a16:creationId xmlns:a16="http://schemas.microsoft.com/office/drawing/2014/main" id="{478A3813-B7C1-884B-891D-47EDFD8ECC0E}"/>
              </a:ext>
            </a:extLst>
          </p:cNvPr>
          <p:cNvPicPr>
            <a:picLocks noChangeAspect="1"/>
          </p:cNvPicPr>
          <p:nvPr/>
        </p:nvPicPr>
        <p:blipFill>
          <a:blip r:embed="rId3"/>
          <a:stretch>
            <a:fillRect/>
          </a:stretch>
        </p:blipFill>
        <p:spPr>
          <a:xfrm>
            <a:off x="6909642" y="3709479"/>
            <a:ext cx="3819317" cy="549613"/>
          </a:xfrm>
          <a:prstGeom prst="rect">
            <a:avLst/>
          </a:prstGeom>
          <a:solidFill>
            <a:srgbClr val="F7F7F7"/>
          </a:solidFill>
        </p:spPr>
      </p:pic>
      <p:sp>
        <p:nvSpPr>
          <p:cNvPr id="10" name="Rectangle 9">
            <a:extLst>
              <a:ext uri="{FF2B5EF4-FFF2-40B4-BE49-F238E27FC236}">
                <a16:creationId xmlns:a16="http://schemas.microsoft.com/office/drawing/2014/main" id="{409871A3-230C-274E-8522-8E55F4CCC25F}"/>
              </a:ext>
            </a:extLst>
          </p:cNvPr>
          <p:cNvSpPr/>
          <p:nvPr/>
        </p:nvSpPr>
        <p:spPr bwMode="auto">
          <a:xfrm>
            <a:off x="9715500" y="3701559"/>
            <a:ext cx="1013460" cy="542781"/>
          </a:xfrm>
          <a:prstGeom prst="rect">
            <a:avLst/>
          </a:prstGeom>
          <a:solidFill>
            <a:srgbClr val="F7F8F8"/>
          </a:solidFill>
          <a:ln>
            <a:solidFill>
              <a:srgbClr val="F7F8F8"/>
            </a:solidFill>
            <a:headEnd/>
            <a:tailEnd/>
          </a:ln>
          <a:effectLst/>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12" name="Rectangle 11">
            <a:extLst>
              <a:ext uri="{FF2B5EF4-FFF2-40B4-BE49-F238E27FC236}">
                <a16:creationId xmlns:a16="http://schemas.microsoft.com/office/drawing/2014/main" id="{9E881E19-8A56-F94E-A6E5-B7B55DFB6AA6}"/>
              </a:ext>
            </a:extLst>
          </p:cNvPr>
          <p:cNvSpPr/>
          <p:nvPr/>
        </p:nvSpPr>
        <p:spPr bwMode="auto">
          <a:xfrm>
            <a:off x="8999060" y="2384434"/>
            <a:ext cx="2392839" cy="297806"/>
          </a:xfrm>
          <a:prstGeom prst="rect">
            <a:avLst/>
          </a:prstGeom>
          <a:noFill/>
          <a:ln w="38100">
            <a:solidFill>
              <a:srgbClr val="C00000"/>
            </a:solidFill>
            <a:prstDash val="solid"/>
            <a:headEnd/>
            <a:tailEnd/>
          </a:ln>
          <a:effectLst/>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pic>
        <p:nvPicPr>
          <p:cNvPr id="18" name="Picture 17">
            <a:extLst>
              <a:ext uri="{FF2B5EF4-FFF2-40B4-BE49-F238E27FC236}">
                <a16:creationId xmlns:a16="http://schemas.microsoft.com/office/drawing/2014/main" id="{3535E0F3-69E5-6E4D-B4BD-9A49164D15D6}"/>
              </a:ext>
            </a:extLst>
          </p:cNvPr>
          <p:cNvPicPr>
            <a:picLocks noChangeAspect="1"/>
          </p:cNvPicPr>
          <p:nvPr/>
        </p:nvPicPr>
        <p:blipFill rotWithShape="1">
          <a:blip r:embed="rId4"/>
          <a:srcRect r="44226"/>
          <a:stretch/>
        </p:blipFill>
        <p:spPr>
          <a:xfrm>
            <a:off x="621101" y="2376312"/>
            <a:ext cx="4508938" cy="1655064"/>
          </a:xfrm>
          <a:prstGeom prst="rect">
            <a:avLst/>
          </a:prstGeom>
        </p:spPr>
      </p:pic>
    </p:spTree>
    <p:extLst>
      <p:ext uri="{BB962C8B-B14F-4D97-AF65-F5344CB8AC3E}">
        <p14:creationId xmlns:p14="http://schemas.microsoft.com/office/powerpoint/2010/main" val="2517765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841EFA-DFA1-3C49-9388-C6F9882FD857}"/>
              </a:ext>
            </a:extLst>
          </p:cNvPr>
          <p:cNvSpPr>
            <a:spLocks noGrp="1"/>
          </p:cNvSpPr>
          <p:nvPr>
            <p:ph type="title"/>
          </p:nvPr>
        </p:nvSpPr>
        <p:spPr>
          <a:xfrm>
            <a:off x="609600" y="220136"/>
            <a:ext cx="10972800" cy="1005840"/>
          </a:xfrm>
        </p:spPr>
        <p:txBody>
          <a:bodyPr/>
          <a:lstStyle/>
          <a:p>
            <a:r>
              <a:rPr lang="en-US" dirty="0"/>
              <a:t>Filter the </a:t>
            </a:r>
            <a:r>
              <a:rPr lang="en-US" dirty="0" err="1"/>
              <a:t>GraphFrame</a:t>
            </a:r>
            <a:r>
              <a:rPr lang="en-US" dirty="0"/>
              <a:t> </a:t>
            </a:r>
            <a:r>
              <a:rPr lang="en-US" i="1" dirty="0"/>
              <a:t>using Hatchet’s call path query language</a:t>
            </a:r>
            <a:endParaRPr lang="en-US" dirty="0"/>
          </a:p>
        </p:txBody>
      </p:sp>
      <p:sp>
        <p:nvSpPr>
          <p:cNvPr id="14" name="Content Placeholder 13">
            <a:extLst>
              <a:ext uri="{FF2B5EF4-FFF2-40B4-BE49-F238E27FC236}">
                <a16:creationId xmlns:a16="http://schemas.microsoft.com/office/drawing/2014/main" id="{D8D301EA-E4AF-9243-ABE9-FF70D1F37FC5}"/>
              </a:ext>
            </a:extLst>
          </p:cNvPr>
          <p:cNvSpPr>
            <a:spLocks noGrp="1"/>
          </p:cNvSpPr>
          <p:nvPr>
            <p:ph idx="1"/>
          </p:nvPr>
        </p:nvSpPr>
        <p:spPr/>
        <p:txBody>
          <a:bodyPr>
            <a:normAutofit/>
          </a:bodyPr>
          <a:lstStyle/>
          <a:p>
            <a:r>
              <a:rPr lang="en-US"/>
              <a:t>Data reduction using </a:t>
            </a:r>
            <a:r>
              <a:rPr lang="en-US" i="1"/>
              <a:t>call path </a:t>
            </a:r>
            <a:r>
              <a:rPr lang="en-US"/>
              <a:t>pattern matching</a:t>
            </a:r>
          </a:p>
        </p:txBody>
      </p:sp>
      <p:pic>
        <p:nvPicPr>
          <p:cNvPr id="15" name="Content Placeholder 4">
            <a:extLst>
              <a:ext uri="{FF2B5EF4-FFF2-40B4-BE49-F238E27FC236}">
                <a16:creationId xmlns:a16="http://schemas.microsoft.com/office/drawing/2014/main" id="{3F8A6F92-6DA3-024D-A2ED-785375D98959}"/>
              </a:ext>
            </a:extLst>
          </p:cNvPr>
          <p:cNvPicPr>
            <a:picLocks noChangeAspect="1"/>
          </p:cNvPicPr>
          <p:nvPr/>
        </p:nvPicPr>
        <p:blipFill>
          <a:blip r:embed="rId2"/>
          <a:stretch>
            <a:fillRect/>
          </a:stretch>
        </p:blipFill>
        <p:spPr>
          <a:xfrm>
            <a:off x="6291263" y="1436688"/>
            <a:ext cx="5291137" cy="2973531"/>
          </a:xfrm>
          <a:prstGeom prst="rect">
            <a:avLst/>
          </a:prstGeom>
        </p:spPr>
      </p:pic>
      <p:sp>
        <p:nvSpPr>
          <p:cNvPr id="16" name="TextBox 15">
            <a:extLst>
              <a:ext uri="{FF2B5EF4-FFF2-40B4-BE49-F238E27FC236}">
                <a16:creationId xmlns:a16="http://schemas.microsoft.com/office/drawing/2014/main" id="{30561004-5FB9-D148-95F3-2C5F5708ED37}"/>
              </a:ext>
            </a:extLst>
          </p:cNvPr>
          <p:cNvSpPr txBox="1"/>
          <p:nvPr/>
        </p:nvSpPr>
        <p:spPr>
          <a:xfrm>
            <a:off x="6291263" y="4451816"/>
            <a:ext cx="5291137" cy="1323439"/>
          </a:xfrm>
          <a:prstGeom prst="rect">
            <a:avLst/>
          </a:prstGeom>
          <a:noFill/>
        </p:spPr>
        <p:txBody>
          <a:bodyPr wrap="square" rtlCol="0">
            <a:spAutoFit/>
          </a:bodyPr>
          <a:lstStyle/>
          <a:p>
            <a:pPr algn="ctr"/>
            <a:r>
              <a:rPr lang="en-US" sz="2000"/>
              <a:t>Matches a call path (1) rooted at a node with name “solvers”, (2) followed by a node with a time metric value less than 50, and (3) followed by any number of children nodes. </a:t>
            </a:r>
          </a:p>
        </p:txBody>
      </p:sp>
      <p:sp>
        <p:nvSpPr>
          <p:cNvPr id="17" name="TextBox 16">
            <a:extLst>
              <a:ext uri="{FF2B5EF4-FFF2-40B4-BE49-F238E27FC236}">
                <a16:creationId xmlns:a16="http://schemas.microsoft.com/office/drawing/2014/main" id="{AF578E8F-261A-D24D-A6BB-D28C1AB92703}"/>
              </a:ext>
            </a:extLst>
          </p:cNvPr>
          <p:cNvSpPr txBox="1"/>
          <p:nvPr/>
        </p:nvSpPr>
        <p:spPr>
          <a:xfrm>
            <a:off x="8927432" y="1436688"/>
            <a:ext cx="2392839" cy="461665"/>
          </a:xfrm>
          <a:prstGeom prst="rect">
            <a:avLst/>
          </a:prstGeom>
          <a:noFill/>
        </p:spPr>
        <p:txBody>
          <a:bodyPr wrap="square" rtlCol="0">
            <a:spAutoFit/>
          </a:bodyPr>
          <a:lstStyle/>
          <a:p>
            <a:pPr algn="ctr"/>
            <a:r>
              <a:rPr lang="en-US" sz="2400"/>
              <a:t> Call Path Query</a:t>
            </a:r>
          </a:p>
        </p:txBody>
      </p:sp>
      <p:sp>
        <p:nvSpPr>
          <p:cNvPr id="10" name="Rectangle 9">
            <a:extLst>
              <a:ext uri="{FF2B5EF4-FFF2-40B4-BE49-F238E27FC236}">
                <a16:creationId xmlns:a16="http://schemas.microsoft.com/office/drawing/2014/main" id="{2485FE14-A4C7-4345-A621-57305154F7CC}"/>
              </a:ext>
            </a:extLst>
          </p:cNvPr>
          <p:cNvSpPr/>
          <p:nvPr/>
        </p:nvSpPr>
        <p:spPr bwMode="auto">
          <a:xfrm>
            <a:off x="7717033" y="3054994"/>
            <a:ext cx="658026" cy="441960"/>
          </a:xfrm>
          <a:prstGeom prst="rect">
            <a:avLst/>
          </a:prstGeom>
          <a:noFill/>
          <a:ln w="38100">
            <a:solidFill>
              <a:srgbClr val="C00000"/>
            </a:solidFill>
            <a:prstDash val="solid"/>
            <a:headEnd/>
            <a:tailEnd/>
          </a:ln>
          <a:effectLst/>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11" name="Rectangle 10">
            <a:extLst>
              <a:ext uri="{FF2B5EF4-FFF2-40B4-BE49-F238E27FC236}">
                <a16:creationId xmlns:a16="http://schemas.microsoft.com/office/drawing/2014/main" id="{8AAE18B0-037C-7043-93D6-E93F2D4B1ED2}"/>
              </a:ext>
            </a:extLst>
          </p:cNvPr>
          <p:cNvSpPr/>
          <p:nvPr/>
        </p:nvSpPr>
        <p:spPr bwMode="auto">
          <a:xfrm>
            <a:off x="8999060" y="2613034"/>
            <a:ext cx="2392839" cy="253734"/>
          </a:xfrm>
          <a:prstGeom prst="rect">
            <a:avLst/>
          </a:prstGeom>
          <a:noFill/>
          <a:ln w="38100">
            <a:solidFill>
              <a:srgbClr val="C00000"/>
            </a:solidFill>
            <a:prstDash val="solid"/>
            <a:headEnd/>
            <a:tailEnd/>
          </a:ln>
          <a:effectLst/>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pic>
        <p:nvPicPr>
          <p:cNvPr id="24" name="Picture 23">
            <a:extLst>
              <a:ext uri="{FF2B5EF4-FFF2-40B4-BE49-F238E27FC236}">
                <a16:creationId xmlns:a16="http://schemas.microsoft.com/office/drawing/2014/main" id="{307F5908-B96B-C146-B666-0852DCAAEC5F}"/>
              </a:ext>
            </a:extLst>
          </p:cNvPr>
          <p:cNvPicPr>
            <a:picLocks noChangeAspect="1"/>
          </p:cNvPicPr>
          <p:nvPr/>
        </p:nvPicPr>
        <p:blipFill>
          <a:blip r:embed="rId3"/>
          <a:stretch>
            <a:fillRect/>
          </a:stretch>
        </p:blipFill>
        <p:spPr>
          <a:xfrm>
            <a:off x="6909642" y="3709479"/>
            <a:ext cx="3815732" cy="549613"/>
          </a:xfrm>
          <a:prstGeom prst="rect">
            <a:avLst/>
          </a:prstGeom>
          <a:solidFill>
            <a:srgbClr val="F7F7F7"/>
          </a:solidFill>
        </p:spPr>
      </p:pic>
      <p:pic>
        <p:nvPicPr>
          <p:cNvPr id="12" name="Picture 11">
            <a:extLst>
              <a:ext uri="{FF2B5EF4-FFF2-40B4-BE49-F238E27FC236}">
                <a16:creationId xmlns:a16="http://schemas.microsoft.com/office/drawing/2014/main" id="{3844EFE9-7438-C949-8759-4173C58B735F}"/>
              </a:ext>
            </a:extLst>
          </p:cNvPr>
          <p:cNvPicPr>
            <a:picLocks noChangeAspect="1"/>
          </p:cNvPicPr>
          <p:nvPr/>
        </p:nvPicPr>
        <p:blipFill rotWithShape="1">
          <a:blip r:embed="rId4"/>
          <a:srcRect r="44226"/>
          <a:stretch/>
        </p:blipFill>
        <p:spPr>
          <a:xfrm>
            <a:off x="621101" y="2376312"/>
            <a:ext cx="4508938" cy="1655064"/>
          </a:xfrm>
          <a:prstGeom prst="rect">
            <a:avLst/>
          </a:prstGeom>
        </p:spPr>
      </p:pic>
    </p:spTree>
    <p:extLst>
      <p:ext uri="{BB962C8B-B14F-4D97-AF65-F5344CB8AC3E}">
        <p14:creationId xmlns:p14="http://schemas.microsoft.com/office/powerpoint/2010/main" val="924852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screenshot of a cell phone&#10;&#10;Description automatically generated">
            <a:extLst>
              <a:ext uri="{FF2B5EF4-FFF2-40B4-BE49-F238E27FC236}">
                <a16:creationId xmlns:a16="http://schemas.microsoft.com/office/drawing/2014/main" id="{5181B8B5-8C67-E144-AB15-11979385BE5E}"/>
              </a:ext>
            </a:extLst>
          </p:cNvPr>
          <p:cNvPicPr>
            <a:picLocks noChangeAspect="1"/>
          </p:cNvPicPr>
          <p:nvPr/>
        </p:nvPicPr>
        <p:blipFill>
          <a:blip r:embed="rId2"/>
          <a:stretch>
            <a:fillRect/>
          </a:stretch>
        </p:blipFill>
        <p:spPr>
          <a:xfrm>
            <a:off x="95482" y="1791180"/>
            <a:ext cx="5679316" cy="2847151"/>
          </a:xfrm>
          <a:prstGeom prst="rect">
            <a:avLst/>
          </a:prstGeom>
        </p:spPr>
      </p:pic>
      <p:pic>
        <p:nvPicPr>
          <p:cNvPr id="4" name="Picture 3">
            <a:extLst>
              <a:ext uri="{FF2B5EF4-FFF2-40B4-BE49-F238E27FC236}">
                <a16:creationId xmlns:a16="http://schemas.microsoft.com/office/drawing/2014/main" id="{5407BE68-7CFA-FB40-9940-EE62266C7A89}"/>
              </a:ext>
            </a:extLst>
          </p:cNvPr>
          <p:cNvPicPr>
            <a:picLocks noChangeAspect="1"/>
          </p:cNvPicPr>
          <p:nvPr/>
        </p:nvPicPr>
        <p:blipFill>
          <a:blip r:embed="rId3"/>
          <a:stretch>
            <a:fillRect/>
          </a:stretch>
        </p:blipFill>
        <p:spPr>
          <a:xfrm>
            <a:off x="5198165" y="2881402"/>
            <a:ext cx="6279754" cy="3913632"/>
          </a:xfrm>
          <a:prstGeom prst="rect">
            <a:avLst/>
          </a:prstGeom>
        </p:spPr>
      </p:pic>
      <p:sp>
        <p:nvSpPr>
          <p:cNvPr id="2" name="Title 1">
            <a:extLst>
              <a:ext uri="{FF2B5EF4-FFF2-40B4-BE49-F238E27FC236}">
                <a16:creationId xmlns:a16="http://schemas.microsoft.com/office/drawing/2014/main" id="{89962D91-E62C-C042-B165-FD9894043C94}"/>
              </a:ext>
            </a:extLst>
          </p:cNvPr>
          <p:cNvSpPr>
            <a:spLocks noGrp="1"/>
          </p:cNvSpPr>
          <p:nvPr>
            <p:ph type="title"/>
          </p:nvPr>
        </p:nvSpPr>
        <p:spPr/>
        <p:txBody>
          <a:bodyPr/>
          <a:lstStyle/>
          <a:p>
            <a:r>
              <a:rPr lang="en-US" dirty="0"/>
              <a:t>How do I load SPOT/Caliper data into Hatchet?</a:t>
            </a:r>
          </a:p>
        </p:txBody>
      </p:sp>
      <p:pic>
        <p:nvPicPr>
          <p:cNvPr id="14" name="Picture 13">
            <a:extLst>
              <a:ext uri="{FF2B5EF4-FFF2-40B4-BE49-F238E27FC236}">
                <a16:creationId xmlns:a16="http://schemas.microsoft.com/office/drawing/2014/main" id="{5AE0D1DF-4FFA-024D-B047-386EAA0D8697}"/>
              </a:ext>
            </a:extLst>
          </p:cNvPr>
          <p:cNvPicPr>
            <a:picLocks noChangeAspect="1"/>
          </p:cNvPicPr>
          <p:nvPr/>
        </p:nvPicPr>
        <p:blipFill>
          <a:blip r:embed="rId4"/>
          <a:stretch>
            <a:fillRect/>
          </a:stretch>
        </p:blipFill>
        <p:spPr>
          <a:xfrm>
            <a:off x="95482" y="1330042"/>
            <a:ext cx="2937013" cy="359381"/>
          </a:xfrm>
          <a:prstGeom prst="rect">
            <a:avLst/>
          </a:prstGeom>
        </p:spPr>
      </p:pic>
      <p:sp>
        <p:nvSpPr>
          <p:cNvPr id="7" name="Line Callout 1 6">
            <a:extLst>
              <a:ext uri="{FF2B5EF4-FFF2-40B4-BE49-F238E27FC236}">
                <a16:creationId xmlns:a16="http://schemas.microsoft.com/office/drawing/2014/main" id="{AB70CDE6-F1D7-4B4D-BF4A-1A94A3D87D7C}"/>
              </a:ext>
            </a:extLst>
          </p:cNvPr>
          <p:cNvSpPr/>
          <p:nvPr/>
        </p:nvSpPr>
        <p:spPr bwMode="auto">
          <a:xfrm>
            <a:off x="9615050" y="4838218"/>
            <a:ext cx="2445099" cy="562414"/>
          </a:xfrm>
          <a:prstGeom prst="borderCallout1">
            <a:avLst>
              <a:gd name="adj1" fmla="val 108586"/>
              <a:gd name="adj2" fmla="val 11716"/>
              <a:gd name="adj3" fmla="val 189278"/>
              <a:gd name="adj4" fmla="val -4878"/>
            </a:avLst>
          </a:prstGeom>
          <a:ln>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a:solidFill>
                  <a:srgbClr val="000000"/>
                </a:solidFill>
              </a:rPr>
              <a:t>3. Caliper file(s) to explore</a:t>
            </a:r>
          </a:p>
        </p:txBody>
      </p:sp>
      <p:cxnSp>
        <p:nvCxnSpPr>
          <p:cNvPr id="20" name="Straight Connector 19">
            <a:extLst>
              <a:ext uri="{FF2B5EF4-FFF2-40B4-BE49-F238E27FC236}">
                <a16:creationId xmlns:a16="http://schemas.microsoft.com/office/drawing/2014/main" id="{B90A26BA-4964-5B40-8EC8-CF4023152BC9}"/>
              </a:ext>
            </a:extLst>
          </p:cNvPr>
          <p:cNvCxnSpPr>
            <a:cxnSpLocks/>
          </p:cNvCxnSpPr>
          <p:nvPr/>
        </p:nvCxnSpPr>
        <p:spPr>
          <a:xfrm flipH="1" flipV="1">
            <a:off x="5727701" y="1917700"/>
            <a:ext cx="1057274" cy="66675"/>
          </a:xfrm>
          <a:prstGeom prst="line">
            <a:avLst/>
          </a:prstGeom>
          <a:ln w="9525" cmpd="sng">
            <a:solidFill>
              <a:srgbClr val="5D8CC0"/>
            </a:solidFill>
          </a:ln>
          <a:effectLst/>
        </p:spPr>
        <p:style>
          <a:lnRef idx="2">
            <a:schemeClr val="accent1"/>
          </a:lnRef>
          <a:fillRef idx="0">
            <a:schemeClr val="accent1"/>
          </a:fillRef>
          <a:effectRef idx="1">
            <a:schemeClr val="accent1"/>
          </a:effectRef>
          <a:fontRef idx="minor">
            <a:schemeClr val="tx1"/>
          </a:fontRef>
        </p:style>
      </p:cxnSp>
      <p:sp>
        <p:nvSpPr>
          <p:cNvPr id="8" name="Line Callout 1 7">
            <a:extLst>
              <a:ext uri="{FF2B5EF4-FFF2-40B4-BE49-F238E27FC236}">
                <a16:creationId xmlns:a16="http://schemas.microsoft.com/office/drawing/2014/main" id="{5264D2B6-085B-1B4A-93B8-D9CB7406096F}"/>
              </a:ext>
            </a:extLst>
          </p:cNvPr>
          <p:cNvSpPr/>
          <p:nvPr/>
        </p:nvSpPr>
        <p:spPr bwMode="auto">
          <a:xfrm>
            <a:off x="2576950" y="4740088"/>
            <a:ext cx="2525732" cy="660544"/>
          </a:xfrm>
          <a:prstGeom prst="borderCallout1">
            <a:avLst>
              <a:gd name="adj1" fmla="val 104575"/>
              <a:gd name="adj2" fmla="val 54027"/>
              <a:gd name="adj3" fmla="val 230596"/>
              <a:gd name="adj4" fmla="val 128531"/>
            </a:avLst>
          </a:prstGeom>
          <a:ln>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a:solidFill>
                  <a:srgbClr val="000000"/>
                </a:solidFill>
              </a:rPr>
              <a:t>4. Setup </a:t>
            </a:r>
            <a:r>
              <a:rPr lang="en-US" sz="1600" err="1">
                <a:solidFill>
                  <a:srgbClr val="000000"/>
                </a:solidFill>
              </a:rPr>
              <a:t>cali</a:t>
            </a:r>
            <a:r>
              <a:rPr lang="en-US" sz="1600">
                <a:solidFill>
                  <a:srgbClr val="000000"/>
                </a:solidFill>
              </a:rPr>
              <a:t>-query to extract performance data</a:t>
            </a:r>
          </a:p>
        </p:txBody>
      </p:sp>
      <p:sp>
        <p:nvSpPr>
          <p:cNvPr id="18" name="Line Callout 1 17">
            <a:extLst>
              <a:ext uri="{FF2B5EF4-FFF2-40B4-BE49-F238E27FC236}">
                <a16:creationId xmlns:a16="http://schemas.microsoft.com/office/drawing/2014/main" id="{0F485A6D-E709-6A4E-97F5-9331CD77C70F}"/>
              </a:ext>
            </a:extLst>
          </p:cNvPr>
          <p:cNvSpPr/>
          <p:nvPr/>
        </p:nvSpPr>
        <p:spPr bwMode="auto">
          <a:xfrm>
            <a:off x="6818794" y="1689423"/>
            <a:ext cx="2624999" cy="938838"/>
          </a:xfrm>
          <a:prstGeom prst="borderCallout1">
            <a:avLst>
              <a:gd name="adj1" fmla="val 31838"/>
              <a:gd name="adj2" fmla="val -2182"/>
              <a:gd name="adj3" fmla="val 75923"/>
              <a:gd name="adj4" fmla="val -72753"/>
            </a:avLst>
          </a:prstGeom>
          <a:ln>
            <a:headEnd/>
            <a:tailEnd/>
          </a:ln>
        </p:spPr>
        <p:style>
          <a:lnRef idx="1">
            <a:schemeClr val="accent1"/>
          </a:lnRef>
          <a:fillRef idx="2">
            <a:schemeClr val="accent1"/>
          </a:fillRef>
          <a:effectRef idx="1">
            <a:schemeClr val="accent1"/>
          </a:effectRef>
          <a:fontRef idx="minor">
            <a:schemeClr val="dk1"/>
          </a:fontRef>
        </p:style>
        <p:txBody>
          <a:bodyPr rtlCol="0" anchor="ctr" anchorCtr="0">
            <a:prstTxWarp prst="textNoShape">
              <a:avLst/>
            </a:prstTxWarp>
          </a:bodyPr>
          <a:lstStyle/>
          <a:p>
            <a:pPr algn="ctr">
              <a:spcBef>
                <a:spcPct val="0"/>
              </a:spcBef>
            </a:pPr>
            <a:r>
              <a:rPr lang="en-US" sz="1600" dirty="0">
                <a:solidFill>
                  <a:srgbClr val="000000"/>
                </a:solidFill>
              </a:rPr>
              <a:t>2. Buttons bring up filled-in </a:t>
            </a:r>
            <a:r>
              <a:rPr lang="en-US" sz="1600" dirty="0" err="1">
                <a:solidFill>
                  <a:srgbClr val="000000"/>
                </a:solidFill>
              </a:rPr>
              <a:t>Jupyter</a:t>
            </a:r>
            <a:r>
              <a:rPr lang="en-US" sz="1600" dirty="0">
                <a:solidFill>
                  <a:srgbClr val="000000"/>
                </a:solidFill>
              </a:rPr>
              <a:t> notebook loading 1 or many SPOT/Caliper files</a:t>
            </a:r>
          </a:p>
        </p:txBody>
      </p:sp>
      <p:sp>
        <p:nvSpPr>
          <p:cNvPr id="6" name="Line Callout 1 5">
            <a:extLst>
              <a:ext uri="{FF2B5EF4-FFF2-40B4-BE49-F238E27FC236}">
                <a16:creationId xmlns:a16="http://schemas.microsoft.com/office/drawing/2014/main" id="{82CE2C5F-D406-4B44-A569-A29A505DD09B}"/>
              </a:ext>
            </a:extLst>
          </p:cNvPr>
          <p:cNvSpPr/>
          <p:nvPr/>
        </p:nvSpPr>
        <p:spPr bwMode="auto">
          <a:xfrm>
            <a:off x="924340" y="5774635"/>
            <a:ext cx="2796440" cy="863851"/>
          </a:xfrm>
          <a:prstGeom prst="borderCallout1">
            <a:avLst>
              <a:gd name="adj1" fmla="val 57714"/>
              <a:gd name="adj2" fmla="val 97492"/>
              <a:gd name="adj3" fmla="val 97676"/>
              <a:gd name="adj4" fmla="val 176799"/>
            </a:avLst>
          </a:prstGeom>
          <a:ln>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dirty="0">
                <a:solidFill>
                  <a:srgbClr val="000000"/>
                </a:solidFill>
              </a:rPr>
              <a:t>5. Hatchet’s Caliper reader loads into Hatchet’s </a:t>
            </a:r>
            <a:r>
              <a:rPr lang="en-US" sz="1600" dirty="0" err="1">
                <a:solidFill>
                  <a:srgbClr val="000000"/>
                </a:solidFill>
              </a:rPr>
              <a:t>GraphFrame</a:t>
            </a:r>
            <a:r>
              <a:rPr lang="en-US" sz="1600" dirty="0">
                <a:solidFill>
                  <a:srgbClr val="000000"/>
                </a:solidFill>
              </a:rPr>
              <a:t> object</a:t>
            </a:r>
          </a:p>
        </p:txBody>
      </p:sp>
      <p:sp>
        <p:nvSpPr>
          <p:cNvPr id="11" name="Line Callout 1 10">
            <a:extLst>
              <a:ext uri="{FF2B5EF4-FFF2-40B4-BE49-F238E27FC236}">
                <a16:creationId xmlns:a16="http://schemas.microsoft.com/office/drawing/2014/main" id="{1A231857-D649-C04E-A0EE-DE509909E76A}"/>
              </a:ext>
            </a:extLst>
          </p:cNvPr>
          <p:cNvSpPr/>
          <p:nvPr/>
        </p:nvSpPr>
        <p:spPr bwMode="auto">
          <a:xfrm>
            <a:off x="3201969" y="1392197"/>
            <a:ext cx="1717901" cy="660544"/>
          </a:xfrm>
          <a:prstGeom prst="borderCallout1">
            <a:avLst>
              <a:gd name="adj1" fmla="val 48902"/>
              <a:gd name="adj2" fmla="val -1065"/>
              <a:gd name="adj3" fmla="val 16931"/>
              <a:gd name="adj4" fmla="val -67045"/>
            </a:avLst>
          </a:prstGeom>
          <a:ln>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dirty="0">
                <a:solidFill>
                  <a:srgbClr val="000000"/>
                </a:solidFill>
              </a:rPr>
              <a:t>1. Directory of SPOT/Caliper files</a:t>
            </a:r>
          </a:p>
        </p:txBody>
      </p:sp>
    </p:spTree>
    <p:extLst>
      <p:ext uri="{BB962C8B-B14F-4D97-AF65-F5344CB8AC3E}">
        <p14:creationId xmlns:p14="http://schemas.microsoft.com/office/powerpoint/2010/main" val="1054912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BE05D2-749E-4442-BA55-C2A2C3B012FC}"/>
              </a:ext>
            </a:extLst>
          </p:cNvPr>
          <p:cNvSpPr>
            <a:spLocks noGrp="1"/>
          </p:cNvSpPr>
          <p:nvPr>
            <p:ph idx="1"/>
          </p:nvPr>
        </p:nvSpPr>
        <p:spPr>
          <a:xfrm>
            <a:off x="609600" y="1441524"/>
            <a:ext cx="11196577" cy="4906889"/>
          </a:xfrm>
        </p:spPr>
        <p:txBody>
          <a:bodyPr>
            <a:normAutofit/>
          </a:bodyPr>
          <a:lstStyle/>
          <a:p>
            <a:r>
              <a:rPr lang="en-US" dirty="0">
                <a:latin typeface="Calibri"/>
                <a:cs typeface="Calibri"/>
              </a:rPr>
              <a:t>The SPOT container includes a sample </a:t>
            </a:r>
            <a:r>
              <a:rPr lang="en-US" dirty="0" err="1">
                <a:latin typeface="Calibri"/>
                <a:cs typeface="Calibri"/>
              </a:rPr>
              <a:t>Jupyter</a:t>
            </a:r>
            <a:r>
              <a:rPr lang="en-US" dirty="0">
                <a:latin typeface="Calibri"/>
                <a:cs typeface="Calibri"/>
              </a:rPr>
              <a:t> notebook, Hatchet v1.3.0 install, and </a:t>
            </a:r>
            <a:r>
              <a:rPr lang="en-US" dirty="0" err="1">
                <a:latin typeface="Calibri"/>
                <a:cs typeface="Calibri"/>
              </a:rPr>
              <a:t>Lulesh</a:t>
            </a:r>
            <a:r>
              <a:rPr lang="en-US" dirty="0">
                <a:latin typeface="Calibri"/>
                <a:cs typeface="Calibri"/>
              </a:rPr>
              <a:t> datasets.</a:t>
            </a:r>
          </a:p>
          <a:p>
            <a:pPr lvl="1"/>
            <a:r>
              <a:rPr lang="en-US" dirty="0">
                <a:latin typeface="Calibri"/>
                <a:cs typeface="Calibri"/>
              </a:rPr>
              <a:t>Alternatively, the sample </a:t>
            </a:r>
            <a:r>
              <a:rPr lang="en-US" dirty="0" err="1">
                <a:latin typeface="Calibri"/>
                <a:cs typeface="Calibri"/>
              </a:rPr>
              <a:t>Jupyter</a:t>
            </a:r>
            <a:r>
              <a:rPr lang="en-US" dirty="0">
                <a:latin typeface="Calibri"/>
                <a:cs typeface="Calibri"/>
              </a:rPr>
              <a:t> notebook and the </a:t>
            </a:r>
            <a:r>
              <a:rPr lang="en-US" dirty="0" err="1">
                <a:latin typeface="Calibri"/>
                <a:cs typeface="Calibri"/>
              </a:rPr>
              <a:t>Lulesh</a:t>
            </a:r>
            <a:r>
              <a:rPr lang="en-US" dirty="0">
                <a:latin typeface="Calibri"/>
                <a:cs typeface="Calibri"/>
              </a:rPr>
              <a:t> datasets are available directly at </a:t>
            </a:r>
            <a:r>
              <a:rPr lang="en-US" dirty="0">
                <a:latin typeface="Calibri"/>
                <a:cs typeface="Calibri"/>
                <a:hlinkClick r:id="rId3"/>
              </a:rPr>
              <a:t>https://github.com/llnl/spotbe</a:t>
            </a:r>
            <a:r>
              <a:rPr lang="en-US" dirty="0">
                <a:latin typeface="Calibri"/>
                <a:cs typeface="Calibri"/>
              </a:rPr>
              <a:t>. This will require you to setup your own environment with a caliper and hatchet install (and setup the paths accordingly in the notebook)!</a:t>
            </a:r>
          </a:p>
          <a:p>
            <a:r>
              <a:rPr lang="en-US" dirty="0">
                <a:latin typeface="Calibri"/>
                <a:cs typeface="Calibri"/>
              </a:rPr>
              <a:t>Following this tutorial, you can substitute your own SPOT/Caliper data files into the example notebook.</a:t>
            </a:r>
          </a:p>
          <a:p>
            <a:pPr marL="57150" indent="0">
              <a:buNone/>
            </a:pPr>
            <a:endParaRPr lang="en-US" dirty="0"/>
          </a:p>
          <a:p>
            <a:r>
              <a:rPr lang="en-US" dirty="0"/>
              <a:t>Hop over to </a:t>
            </a:r>
            <a:r>
              <a:rPr lang="en-US" dirty="0" err="1"/>
              <a:t>Jupyter</a:t>
            </a:r>
            <a:r>
              <a:rPr lang="en-US" dirty="0"/>
              <a:t> to run the notebook</a:t>
            </a:r>
          </a:p>
          <a:p>
            <a:r>
              <a:rPr lang="en-US" dirty="0"/>
              <a:t>We’ll be walking through </a:t>
            </a:r>
            <a:r>
              <a:rPr lang="en-US" dirty="0">
                <a:latin typeface="Courier" pitchFamily="2" charset="0"/>
              </a:rPr>
              <a:t>hatchet_ecp2021_tutorial_demo.ipynb</a:t>
            </a:r>
          </a:p>
        </p:txBody>
      </p:sp>
      <p:sp>
        <p:nvSpPr>
          <p:cNvPr id="2" name="Title 1">
            <a:extLst>
              <a:ext uri="{FF2B5EF4-FFF2-40B4-BE49-F238E27FC236}">
                <a16:creationId xmlns:a16="http://schemas.microsoft.com/office/drawing/2014/main" id="{9A19A6A7-A98E-6041-BE0D-87B691F1B95E}"/>
              </a:ext>
            </a:extLst>
          </p:cNvPr>
          <p:cNvSpPr>
            <a:spLocks noGrp="1"/>
          </p:cNvSpPr>
          <p:nvPr>
            <p:ph type="title"/>
          </p:nvPr>
        </p:nvSpPr>
        <p:spPr/>
        <p:txBody>
          <a:bodyPr/>
          <a:lstStyle/>
          <a:p>
            <a:r>
              <a:rPr lang="en-US"/>
              <a:t>Hands-On Time!</a:t>
            </a:r>
          </a:p>
        </p:txBody>
      </p:sp>
      <p:pic>
        <p:nvPicPr>
          <p:cNvPr id="8" name="Picture 7">
            <a:extLst>
              <a:ext uri="{FF2B5EF4-FFF2-40B4-BE49-F238E27FC236}">
                <a16:creationId xmlns:a16="http://schemas.microsoft.com/office/drawing/2014/main" id="{F54B4F88-F394-0B40-A222-58945A253DD2}"/>
              </a:ext>
            </a:extLst>
          </p:cNvPr>
          <p:cNvPicPr>
            <a:picLocks noChangeAspect="1"/>
          </p:cNvPicPr>
          <p:nvPr/>
        </p:nvPicPr>
        <p:blipFill>
          <a:blip r:embed="rId4"/>
          <a:stretch>
            <a:fillRect/>
          </a:stretch>
        </p:blipFill>
        <p:spPr>
          <a:xfrm>
            <a:off x="6096000" y="4073237"/>
            <a:ext cx="5710177" cy="1170810"/>
          </a:xfrm>
          <a:prstGeom prst="rect">
            <a:avLst/>
          </a:prstGeom>
        </p:spPr>
      </p:pic>
    </p:spTree>
    <p:extLst>
      <p:ext uri="{BB962C8B-B14F-4D97-AF65-F5344CB8AC3E}">
        <p14:creationId xmlns:p14="http://schemas.microsoft.com/office/powerpoint/2010/main" val="2412041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FFD69-23A1-AA4F-B325-6B0719EC0DF9}"/>
              </a:ext>
            </a:extLst>
          </p:cNvPr>
          <p:cNvSpPr>
            <a:spLocks noGrp="1"/>
          </p:cNvSpPr>
          <p:nvPr>
            <p:ph type="title"/>
          </p:nvPr>
        </p:nvSpPr>
        <p:spPr/>
        <p:txBody>
          <a:bodyPr/>
          <a:lstStyle/>
          <a:p>
            <a:r>
              <a:rPr lang="en-US"/>
              <a:t>Review: Topics covered in today’s tutorial</a:t>
            </a:r>
          </a:p>
        </p:txBody>
      </p:sp>
      <p:sp>
        <p:nvSpPr>
          <p:cNvPr id="5" name="Content Placeholder 4">
            <a:extLst>
              <a:ext uri="{FF2B5EF4-FFF2-40B4-BE49-F238E27FC236}">
                <a16:creationId xmlns:a16="http://schemas.microsoft.com/office/drawing/2014/main" id="{6F860E2B-8819-8748-8A84-0E37D1A7E201}"/>
              </a:ext>
            </a:extLst>
          </p:cNvPr>
          <p:cNvSpPr>
            <a:spLocks noGrp="1"/>
          </p:cNvSpPr>
          <p:nvPr>
            <p:ph idx="1"/>
          </p:nvPr>
        </p:nvSpPr>
        <p:spPr>
          <a:xfrm>
            <a:off x="621101" y="1436688"/>
            <a:ext cx="3434064" cy="4882896"/>
          </a:xfrm>
        </p:spPr>
        <p:txBody>
          <a:bodyPr>
            <a:normAutofit/>
          </a:bodyPr>
          <a:lstStyle/>
          <a:p>
            <a:r>
              <a:rPr lang="en-US" dirty="0"/>
              <a:t>Single graph:</a:t>
            </a:r>
          </a:p>
          <a:p>
            <a:pPr lvl="1"/>
            <a:r>
              <a:rPr lang="en-US" b="1" dirty="0"/>
              <a:t>Load</a:t>
            </a:r>
            <a:r>
              <a:rPr lang="en-US" dirty="0"/>
              <a:t> SPOT/Caliper data file</a:t>
            </a:r>
          </a:p>
          <a:p>
            <a:pPr lvl="1"/>
            <a:r>
              <a:rPr lang="en-US" b="1" dirty="0"/>
              <a:t>Visualize </a:t>
            </a:r>
            <a:r>
              <a:rPr lang="en-US" dirty="0"/>
              <a:t>tree and </a:t>
            </a:r>
            <a:r>
              <a:rPr lang="en-US" dirty="0" err="1"/>
              <a:t>dataframe</a:t>
            </a:r>
            <a:endParaRPr lang="en-US" dirty="0"/>
          </a:p>
          <a:p>
            <a:pPr lvl="1"/>
            <a:r>
              <a:rPr lang="en-US" b="1" dirty="0"/>
              <a:t>Filter and squash </a:t>
            </a:r>
            <a:r>
              <a:rPr lang="en-US" dirty="0"/>
              <a:t>tree</a:t>
            </a:r>
          </a:p>
        </p:txBody>
      </p:sp>
      <p:sp>
        <p:nvSpPr>
          <p:cNvPr id="3" name="Content Placeholder 2">
            <a:extLst>
              <a:ext uri="{FF2B5EF4-FFF2-40B4-BE49-F238E27FC236}">
                <a16:creationId xmlns:a16="http://schemas.microsoft.com/office/drawing/2014/main" id="{E7A96E05-C647-AA45-87E7-91E8D27CC102}"/>
              </a:ext>
            </a:extLst>
          </p:cNvPr>
          <p:cNvSpPr>
            <a:spLocks noGrp="1"/>
          </p:cNvSpPr>
          <p:nvPr>
            <p:ph idx="10"/>
          </p:nvPr>
        </p:nvSpPr>
        <p:spPr>
          <a:xfrm>
            <a:off x="8148796" y="1436688"/>
            <a:ext cx="3434064" cy="4882896"/>
          </a:xfrm>
        </p:spPr>
        <p:txBody>
          <a:bodyPr/>
          <a:lstStyle/>
          <a:p>
            <a:pPr defTabSz="914400"/>
            <a:r>
              <a:rPr lang="en-US" dirty="0"/>
              <a:t>Speedup of two trees:</a:t>
            </a:r>
          </a:p>
          <a:p>
            <a:pPr lvl="1" defTabSz="914400"/>
            <a:r>
              <a:rPr lang="en-US" dirty="0"/>
              <a:t>Load two SPOT/Caliper data files</a:t>
            </a:r>
          </a:p>
          <a:p>
            <a:pPr lvl="1" defTabSz="914400"/>
            <a:r>
              <a:rPr lang="en-US" b="1" dirty="0"/>
              <a:t>Divide </a:t>
            </a:r>
            <a:r>
              <a:rPr lang="en-US" dirty="0"/>
              <a:t>two graphs for speedup comparison</a:t>
            </a:r>
          </a:p>
          <a:p>
            <a:pPr lvl="1" defTabSz="914400"/>
            <a:r>
              <a:rPr lang="en-US" dirty="0"/>
              <a:t>Visualize resulting tree</a:t>
            </a:r>
          </a:p>
          <a:p>
            <a:pPr lvl="1" defTabSz="914400"/>
            <a:r>
              <a:rPr lang="en-US" b="1" dirty="0"/>
              <a:t>Generate speedup plot </a:t>
            </a:r>
            <a:r>
              <a:rPr lang="en-US" dirty="0"/>
              <a:t>for interesting functions</a:t>
            </a:r>
          </a:p>
        </p:txBody>
      </p:sp>
      <p:sp>
        <p:nvSpPr>
          <p:cNvPr id="6" name="Content Placeholder 4">
            <a:extLst>
              <a:ext uri="{FF2B5EF4-FFF2-40B4-BE49-F238E27FC236}">
                <a16:creationId xmlns:a16="http://schemas.microsoft.com/office/drawing/2014/main" id="{A4E58F6B-9E5A-184B-9B52-D7CD3AF06861}"/>
              </a:ext>
            </a:extLst>
          </p:cNvPr>
          <p:cNvSpPr txBox="1">
            <a:spLocks/>
          </p:cNvSpPr>
          <p:nvPr/>
        </p:nvSpPr>
        <p:spPr>
          <a:xfrm>
            <a:off x="4378968" y="1436688"/>
            <a:ext cx="3434064" cy="4882896"/>
          </a:xfrm>
          <a:prstGeom prst="rect">
            <a:avLst/>
          </a:prstGeom>
        </p:spPr>
        <p:txBody>
          <a:bodyPr vert="horz" lIns="0" tIns="0" rIns="0" bIns="0" rtlCol="0">
            <a:normAutofit/>
          </a:bodyPr>
          <a:lstStyle>
            <a:lvl1pPr marL="285750" indent="-228600" algn="l" rtl="0" eaLnBrk="1" latinLnBrk="0" hangingPunct="1">
              <a:spcBef>
                <a:spcPts val="1200"/>
              </a:spcBef>
              <a:spcAft>
                <a:spcPts val="600"/>
              </a:spcAft>
              <a:buClr>
                <a:schemeClr val="accent1">
                  <a:lumMod val="75000"/>
                </a:schemeClr>
              </a:buClr>
              <a:buSzPct val="90000"/>
              <a:buFont typeface="Wingdings" charset="2"/>
              <a:buChar char="§"/>
              <a:tabLst/>
              <a:defRPr kumimoji="0" sz="2400" b="0" kern="1200">
                <a:solidFill>
                  <a:schemeClr val="tx1"/>
                </a:solidFill>
                <a:latin typeface="Calibri" panose="020F0502020204030204" pitchFamily="34" charset="0"/>
                <a:ea typeface="+mn-ea"/>
                <a:cs typeface="Calibri" panose="020F0502020204030204" pitchFamily="34" charset="0"/>
              </a:defRPr>
            </a:lvl1pPr>
            <a:lvl2pPr marL="628650" indent="-285750" algn="l" rtl="0" eaLnBrk="1" latinLnBrk="0" hangingPunct="1">
              <a:spcBef>
                <a:spcPts val="0"/>
              </a:spcBef>
              <a:spcAft>
                <a:spcPts val="600"/>
              </a:spcAft>
              <a:buClrTx/>
              <a:buSzPct val="90000"/>
              <a:buFont typeface="Calibri" panose="020F0502020204030204" pitchFamily="34" charset="0"/>
              <a:buChar char="—"/>
              <a:defRPr kumimoji="0" sz="2000" kern="1200">
                <a:solidFill>
                  <a:schemeClr val="tx1"/>
                </a:solidFill>
                <a:latin typeface="Calibri" panose="020F0502020204030204" pitchFamily="34" charset="0"/>
                <a:ea typeface="+mn-ea"/>
                <a:cs typeface="Calibri" panose="020F0502020204030204" pitchFamily="34" charset="0"/>
              </a:defRPr>
            </a:lvl2pPr>
            <a:lvl3pPr marL="800100" indent="-171450" algn="l" rtl="0" eaLnBrk="1" latinLnBrk="0" hangingPunct="1">
              <a:spcBef>
                <a:spcPts val="0"/>
              </a:spcBef>
              <a:spcAft>
                <a:spcPts val="600"/>
              </a:spcAft>
              <a:buClrTx/>
              <a:buSzPct val="90000"/>
              <a:buFont typeface="Arial" panose="020B0604020202020204" pitchFamily="34" charset="0"/>
              <a:buChar char="•"/>
              <a:defRPr kumimoji="0" sz="1800" kern="1200">
                <a:solidFill>
                  <a:schemeClr val="tx1"/>
                </a:solidFill>
                <a:latin typeface="Calibri" panose="020F0502020204030204" pitchFamily="34" charset="0"/>
                <a:ea typeface="+mn-ea"/>
                <a:cs typeface="Calibri" panose="020F0502020204030204" pitchFamily="34" charset="0"/>
              </a:defRPr>
            </a:lvl3pPr>
            <a:lvl4pPr marL="1028700" indent="-171450" algn="l" rtl="0" eaLnBrk="1" latinLnBrk="0" hangingPunct="1">
              <a:spcBef>
                <a:spcPts val="0"/>
              </a:spcBef>
              <a:spcAft>
                <a:spcPts val="600"/>
              </a:spcAft>
              <a:buClrTx/>
              <a:buSzPct val="100000"/>
              <a:buFont typeface="Lucida Grande"/>
              <a:buChar char="–"/>
              <a:defRPr kumimoji="0" sz="1600" kern="1200">
                <a:solidFill>
                  <a:schemeClr val="tx1"/>
                </a:solidFill>
                <a:latin typeface="Calibri" panose="020F0502020204030204" pitchFamily="34" charset="0"/>
                <a:ea typeface="+mn-ea"/>
                <a:cs typeface="Calibri" panose="020F0502020204030204" pitchFamily="34" charset="0"/>
              </a:defRPr>
            </a:lvl4pPr>
            <a:lvl5pPr marL="1257300" indent="-171450" algn="l" rtl="0" eaLnBrk="1" latinLnBrk="0" hangingPunct="1">
              <a:spcBef>
                <a:spcPts val="0"/>
              </a:spcBef>
              <a:spcAft>
                <a:spcPts val="600"/>
              </a:spcAft>
              <a:buClrTx/>
              <a:buFont typeface="Arial"/>
              <a:buChar char="•"/>
              <a:tabLst>
                <a:tab pos="1200150" algn="l"/>
              </a:tabLst>
              <a:defRPr kumimoji="0" lang="en-US" sz="1600" kern="1200">
                <a:solidFill>
                  <a:schemeClr val="tx1"/>
                </a:solidFill>
                <a:latin typeface="Calibri" panose="020F0502020204030204" pitchFamily="34" charset="0"/>
                <a:ea typeface="+mn-ea"/>
                <a:cs typeface="Calibri" panose="020F0502020204030204"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lstStyle>
          <a:p>
            <a:pPr defTabSz="914400"/>
            <a:r>
              <a:rPr lang="en-US" dirty="0"/>
              <a:t>Subtract two trees:</a:t>
            </a:r>
          </a:p>
          <a:p>
            <a:pPr lvl="1" defTabSz="914400"/>
            <a:r>
              <a:rPr lang="en-US" dirty="0"/>
              <a:t>Load two SPOT/Caliper data files</a:t>
            </a:r>
          </a:p>
          <a:p>
            <a:pPr lvl="1" defTabSz="914400"/>
            <a:r>
              <a:rPr lang="en-US" dirty="0"/>
              <a:t>Compute </a:t>
            </a:r>
            <a:r>
              <a:rPr lang="en-US" b="1" dirty="0"/>
              <a:t>percent change </a:t>
            </a:r>
            <a:r>
              <a:rPr lang="en-US" dirty="0"/>
              <a:t>of</a:t>
            </a:r>
            <a:r>
              <a:rPr lang="en-US" b="1" dirty="0"/>
              <a:t> </a:t>
            </a:r>
            <a:r>
              <a:rPr lang="en-US" dirty="0"/>
              <a:t>two nightly test runs (two different times)</a:t>
            </a:r>
          </a:p>
          <a:p>
            <a:pPr lvl="1" defTabSz="914400"/>
            <a:r>
              <a:rPr lang="en-US" b="1" dirty="0"/>
              <a:t>Update</a:t>
            </a:r>
            <a:r>
              <a:rPr lang="en-US" dirty="0"/>
              <a:t> existing </a:t>
            </a:r>
            <a:r>
              <a:rPr lang="en-US" b="1" dirty="0"/>
              <a:t>column</a:t>
            </a:r>
            <a:r>
              <a:rPr lang="en-US" dirty="0"/>
              <a:t> in </a:t>
            </a:r>
            <a:r>
              <a:rPr lang="en-US" dirty="0" err="1"/>
              <a:t>dataframe</a:t>
            </a:r>
            <a:endParaRPr lang="en-US" dirty="0"/>
          </a:p>
          <a:p>
            <a:pPr lvl="1" defTabSz="914400"/>
            <a:r>
              <a:rPr lang="en-US" b="1" dirty="0"/>
              <a:t>Added</a:t>
            </a:r>
            <a:r>
              <a:rPr lang="en-US" dirty="0"/>
              <a:t> new </a:t>
            </a:r>
            <a:r>
              <a:rPr lang="en-US" b="1" dirty="0"/>
              <a:t>column </a:t>
            </a:r>
            <a:r>
              <a:rPr lang="en-US" dirty="0"/>
              <a:t>to </a:t>
            </a:r>
            <a:r>
              <a:rPr lang="en-US" dirty="0" err="1"/>
              <a:t>dataframe</a:t>
            </a:r>
            <a:endParaRPr lang="en-US" dirty="0"/>
          </a:p>
          <a:p>
            <a:pPr lvl="1" defTabSz="914400"/>
            <a:r>
              <a:rPr lang="en-US" dirty="0"/>
              <a:t>Visualize resulting tree</a:t>
            </a:r>
          </a:p>
        </p:txBody>
      </p:sp>
      <p:sp>
        <p:nvSpPr>
          <p:cNvPr id="7" name="TextBox 6">
            <a:extLst>
              <a:ext uri="{FF2B5EF4-FFF2-40B4-BE49-F238E27FC236}">
                <a16:creationId xmlns:a16="http://schemas.microsoft.com/office/drawing/2014/main" id="{086F74BF-A3BD-314A-ABF0-F16253610213}"/>
              </a:ext>
            </a:extLst>
          </p:cNvPr>
          <p:cNvSpPr txBox="1"/>
          <p:nvPr/>
        </p:nvSpPr>
        <p:spPr>
          <a:xfrm>
            <a:off x="179453" y="3726198"/>
            <a:ext cx="4199515" cy="1323439"/>
          </a:xfrm>
          <a:prstGeom prst="rect">
            <a:avLst/>
          </a:prstGeom>
          <a:noFill/>
        </p:spPr>
        <p:txBody>
          <a:bodyPr wrap="square" rtlCol="0">
            <a:spAutoFit/>
          </a:bodyPr>
          <a:lstStyle/>
          <a:p>
            <a:r>
              <a:rPr lang="en-US" sz="1600" dirty="0">
                <a:latin typeface="Courier" pitchFamily="2" charset="0"/>
                <a:cs typeface="Courier New" panose="02070309020205020404" pitchFamily="49" charset="0"/>
              </a:rPr>
              <a:t># Read in a SPOT/Caliper file</a:t>
            </a:r>
          </a:p>
          <a:p>
            <a:r>
              <a:rPr lang="en-US" sz="1600" dirty="0">
                <a:latin typeface="Courier" pitchFamily="2" charset="0"/>
                <a:cs typeface="Courier New" panose="02070309020205020404" pitchFamily="49" charset="0"/>
              </a:rPr>
              <a:t>gf = </a:t>
            </a:r>
            <a:r>
              <a:rPr lang="en-US" sz="1600" dirty="0" err="1">
                <a:latin typeface="Courier" pitchFamily="2" charset="0"/>
                <a:cs typeface="Courier New" panose="02070309020205020404" pitchFamily="49" charset="0"/>
              </a:rPr>
              <a:t>ht.GraphFrame.from_caliper</a:t>
            </a:r>
            <a:r>
              <a:rPr lang="en-US" sz="1600" dirty="0">
                <a:latin typeface="Courier" pitchFamily="2" charset="0"/>
                <a:cs typeface="Courier New" panose="02070309020205020404" pitchFamily="49" charset="0"/>
              </a:rPr>
              <a:t>(</a:t>
            </a:r>
          </a:p>
          <a:p>
            <a:r>
              <a:rPr lang="en-US" sz="1600" dirty="0">
                <a:latin typeface="Courier" pitchFamily="2" charset="0"/>
                <a:cs typeface="Courier New" panose="02070309020205020404" pitchFamily="49" charset="0"/>
              </a:rPr>
              <a:t>	 	“my-</a:t>
            </a:r>
            <a:r>
              <a:rPr lang="en-US" sz="1600" dirty="0" err="1">
                <a:latin typeface="Courier" pitchFamily="2" charset="0"/>
                <a:cs typeface="Courier New" panose="02070309020205020404" pitchFamily="49" charset="0"/>
              </a:rPr>
              <a:t>file.cali</a:t>
            </a:r>
            <a:r>
              <a:rPr lang="en-US" sz="1600" dirty="0">
                <a:latin typeface="Courier" pitchFamily="2" charset="0"/>
                <a:cs typeface="Courier New" panose="02070309020205020404" pitchFamily="49" charset="0"/>
              </a:rPr>
              <a:t>”,</a:t>
            </a:r>
          </a:p>
          <a:p>
            <a:r>
              <a:rPr lang="en-US" sz="1600" dirty="0">
                <a:latin typeface="Courier" pitchFamily="2" charset="0"/>
                <a:cs typeface="Courier New" panose="02070309020205020404" pitchFamily="49" charset="0"/>
              </a:rPr>
              <a:t>		query,</a:t>
            </a:r>
          </a:p>
          <a:p>
            <a:r>
              <a:rPr lang="en-US" sz="1600" dirty="0">
                <a:latin typeface="Courier" pitchFamily="2" charset="0"/>
                <a:cs typeface="Courier New" panose="02070309020205020404" pitchFamily="49" charset="0"/>
              </a:rPr>
              <a:t>     )</a:t>
            </a:r>
          </a:p>
        </p:txBody>
      </p:sp>
      <p:sp>
        <p:nvSpPr>
          <p:cNvPr id="9" name="TextBox 8">
            <a:extLst>
              <a:ext uri="{FF2B5EF4-FFF2-40B4-BE49-F238E27FC236}">
                <a16:creationId xmlns:a16="http://schemas.microsoft.com/office/drawing/2014/main" id="{CB747533-957D-B848-84E7-99B3B8FCD8A4}"/>
              </a:ext>
            </a:extLst>
          </p:cNvPr>
          <p:cNvSpPr txBox="1"/>
          <p:nvPr/>
        </p:nvSpPr>
        <p:spPr>
          <a:xfrm>
            <a:off x="179453" y="5421312"/>
            <a:ext cx="5344851" cy="584775"/>
          </a:xfrm>
          <a:prstGeom prst="rect">
            <a:avLst/>
          </a:prstGeom>
          <a:noFill/>
        </p:spPr>
        <p:txBody>
          <a:bodyPr wrap="square" rtlCol="0">
            <a:spAutoFit/>
          </a:bodyPr>
          <a:lstStyle/>
          <a:p>
            <a:r>
              <a:rPr lang="en-US" sz="1600" dirty="0">
                <a:latin typeface="Courier" pitchFamily="2" charset="0"/>
                <a:cs typeface="Courier New" panose="02070309020205020404" pitchFamily="49" charset="0"/>
              </a:rPr>
              <a:t># Print tree visualization</a:t>
            </a:r>
          </a:p>
          <a:p>
            <a:r>
              <a:rPr lang="en-US" sz="1600" dirty="0">
                <a:latin typeface="Courier" pitchFamily="2" charset="0"/>
                <a:cs typeface="Courier New" panose="02070309020205020404" pitchFamily="49" charset="0"/>
              </a:rPr>
              <a:t>print(</a:t>
            </a:r>
            <a:r>
              <a:rPr lang="en-US" sz="1600" dirty="0" err="1">
                <a:latin typeface="Courier" pitchFamily="2" charset="0"/>
                <a:cs typeface="Courier New" panose="02070309020205020404" pitchFamily="49" charset="0"/>
              </a:rPr>
              <a:t>gf.tree</a:t>
            </a:r>
            <a:r>
              <a:rPr lang="en-US" sz="1600" dirty="0">
                <a:latin typeface="Courier" pitchFamily="2" charset="0"/>
                <a:cs typeface="Courier New" panose="02070309020205020404" pitchFamily="49" charset="0"/>
              </a:rPr>
              <a:t>(</a:t>
            </a:r>
            <a:r>
              <a:rPr lang="en-US" sz="1600" dirty="0" err="1">
                <a:latin typeface="Courier" pitchFamily="2" charset="0"/>
                <a:cs typeface="Courier New" panose="02070309020205020404" pitchFamily="49" charset="0"/>
              </a:rPr>
              <a:t>metric_column</a:t>
            </a:r>
            <a:r>
              <a:rPr lang="en-US" sz="1600" dirty="0">
                <a:latin typeface="Courier" pitchFamily="2" charset="0"/>
                <a:cs typeface="Courier New" panose="02070309020205020404" pitchFamily="49" charset="0"/>
              </a:rPr>
              <a:t>=“time (</a:t>
            </a:r>
            <a:r>
              <a:rPr lang="en-US" sz="1600" dirty="0" err="1">
                <a:latin typeface="Courier" pitchFamily="2" charset="0"/>
                <a:cs typeface="Courier New" panose="02070309020205020404" pitchFamily="49" charset="0"/>
              </a:rPr>
              <a:t>inc</a:t>
            </a:r>
            <a:r>
              <a:rPr lang="en-US" sz="1600" dirty="0">
                <a:latin typeface="Courier" pitchFamily="2" charset="0"/>
                <a:cs typeface="Courier New" panose="02070309020205020404" pitchFamily="49" charset="0"/>
              </a:rPr>
              <a:t>)”))</a:t>
            </a:r>
          </a:p>
        </p:txBody>
      </p:sp>
      <p:sp>
        <p:nvSpPr>
          <p:cNvPr id="8" name="TextBox 7">
            <a:extLst>
              <a:ext uri="{FF2B5EF4-FFF2-40B4-BE49-F238E27FC236}">
                <a16:creationId xmlns:a16="http://schemas.microsoft.com/office/drawing/2014/main" id="{1626712F-60C2-3B4D-9B21-DC24765E134E}"/>
              </a:ext>
            </a:extLst>
          </p:cNvPr>
          <p:cNvSpPr txBox="1"/>
          <p:nvPr/>
        </p:nvSpPr>
        <p:spPr>
          <a:xfrm>
            <a:off x="8569026" y="5456541"/>
            <a:ext cx="3013374" cy="584775"/>
          </a:xfrm>
          <a:prstGeom prst="rect">
            <a:avLst/>
          </a:prstGeom>
          <a:noFill/>
        </p:spPr>
        <p:txBody>
          <a:bodyPr wrap="square" rtlCol="0">
            <a:spAutoFit/>
          </a:bodyPr>
          <a:lstStyle/>
          <a:p>
            <a:r>
              <a:rPr lang="en-US" sz="1600" dirty="0">
                <a:latin typeface="Courier" pitchFamily="2" charset="0"/>
                <a:cs typeface="Courier New" panose="02070309020205020404" pitchFamily="49" charset="0"/>
              </a:rPr>
              <a:t># Diff two trees</a:t>
            </a:r>
          </a:p>
          <a:p>
            <a:r>
              <a:rPr lang="en-US" sz="1600" dirty="0">
                <a:latin typeface="Courier" pitchFamily="2" charset="0"/>
                <a:cs typeface="Courier New" panose="02070309020205020404" pitchFamily="49" charset="0"/>
              </a:rPr>
              <a:t>gf3 = (gf2 – gf1) / gf1</a:t>
            </a:r>
          </a:p>
        </p:txBody>
      </p:sp>
      <p:sp>
        <p:nvSpPr>
          <p:cNvPr id="10" name="TextBox 9">
            <a:extLst>
              <a:ext uri="{FF2B5EF4-FFF2-40B4-BE49-F238E27FC236}">
                <a16:creationId xmlns:a16="http://schemas.microsoft.com/office/drawing/2014/main" id="{298260CA-DCE3-904D-BB91-EB318B51D6B1}"/>
              </a:ext>
            </a:extLst>
          </p:cNvPr>
          <p:cNvSpPr txBox="1"/>
          <p:nvPr/>
        </p:nvSpPr>
        <p:spPr>
          <a:xfrm>
            <a:off x="8569026" y="4593498"/>
            <a:ext cx="2521507" cy="584775"/>
          </a:xfrm>
          <a:prstGeom prst="rect">
            <a:avLst/>
          </a:prstGeom>
          <a:noFill/>
        </p:spPr>
        <p:txBody>
          <a:bodyPr wrap="square" rtlCol="0">
            <a:spAutoFit/>
          </a:bodyPr>
          <a:lstStyle/>
          <a:p>
            <a:r>
              <a:rPr lang="en-US" sz="1600" dirty="0">
                <a:latin typeface="Courier" pitchFamily="2" charset="0"/>
                <a:cs typeface="Courier New" panose="02070309020205020404" pitchFamily="49" charset="0"/>
              </a:rPr>
              <a:t># Divide two trees</a:t>
            </a:r>
          </a:p>
          <a:p>
            <a:r>
              <a:rPr lang="en-US" sz="1600" dirty="0">
                <a:latin typeface="Courier" pitchFamily="2" charset="0"/>
                <a:cs typeface="Courier New" panose="02070309020205020404" pitchFamily="49" charset="0"/>
              </a:rPr>
              <a:t>gf3 = gf2 / gf1</a:t>
            </a:r>
          </a:p>
        </p:txBody>
      </p:sp>
      <p:sp>
        <p:nvSpPr>
          <p:cNvPr id="12" name="TextBox 11">
            <a:extLst>
              <a:ext uri="{FF2B5EF4-FFF2-40B4-BE49-F238E27FC236}">
                <a16:creationId xmlns:a16="http://schemas.microsoft.com/office/drawing/2014/main" id="{34D79C2F-0C3E-A143-A725-61DCC4E886A7}"/>
              </a:ext>
            </a:extLst>
          </p:cNvPr>
          <p:cNvSpPr txBox="1"/>
          <p:nvPr/>
        </p:nvSpPr>
        <p:spPr>
          <a:xfrm>
            <a:off x="5741333" y="5469687"/>
            <a:ext cx="2617578" cy="584775"/>
          </a:xfrm>
          <a:prstGeom prst="rect">
            <a:avLst/>
          </a:prstGeom>
          <a:noFill/>
        </p:spPr>
        <p:txBody>
          <a:bodyPr wrap="square" rtlCol="0">
            <a:spAutoFit/>
          </a:bodyPr>
          <a:lstStyle/>
          <a:p>
            <a:r>
              <a:rPr lang="en-US" sz="1600" dirty="0">
                <a:latin typeface="Courier" pitchFamily="2" charset="0"/>
                <a:cs typeface="Courier New" panose="02070309020205020404" pitchFamily="49" charset="0"/>
              </a:rPr>
              <a:t># Print </a:t>
            </a:r>
            <a:r>
              <a:rPr lang="en-US" sz="1600" dirty="0" err="1">
                <a:latin typeface="Courier" pitchFamily="2" charset="0"/>
                <a:cs typeface="Courier New" panose="02070309020205020404" pitchFamily="49" charset="0"/>
              </a:rPr>
              <a:t>dataframe</a:t>
            </a:r>
            <a:endParaRPr lang="en-US" sz="1600" dirty="0">
              <a:latin typeface="Courier" pitchFamily="2" charset="0"/>
              <a:cs typeface="Courier New" panose="02070309020205020404" pitchFamily="49" charset="0"/>
            </a:endParaRPr>
          </a:p>
          <a:p>
            <a:r>
              <a:rPr lang="en-US" sz="1600" dirty="0">
                <a:latin typeface="Courier" pitchFamily="2" charset="0"/>
                <a:cs typeface="Courier New" panose="02070309020205020404" pitchFamily="49" charset="0"/>
              </a:rPr>
              <a:t>print(</a:t>
            </a:r>
            <a:r>
              <a:rPr lang="en-US" sz="1600" dirty="0" err="1">
                <a:latin typeface="Courier" pitchFamily="2" charset="0"/>
                <a:cs typeface="Courier New" panose="02070309020205020404" pitchFamily="49" charset="0"/>
              </a:rPr>
              <a:t>gf.dataframe</a:t>
            </a:r>
            <a:r>
              <a:rPr lang="en-US" sz="1600" dirty="0">
                <a:latin typeface="Courier" pitchFamily="2" charset="0"/>
                <a:cs typeface="Courier New" panose="02070309020205020404" pitchFamily="49" charset="0"/>
              </a:rPr>
              <a:t>)</a:t>
            </a:r>
          </a:p>
        </p:txBody>
      </p:sp>
    </p:spTree>
    <p:extLst>
      <p:ext uri="{BB962C8B-B14F-4D97-AF65-F5344CB8AC3E}">
        <p14:creationId xmlns:p14="http://schemas.microsoft.com/office/powerpoint/2010/main" val="2203780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5D817B8-E732-FE44-9469-7EC19A57CB6C}"/>
              </a:ext>
            </a:extLst>
          </p:cNvPr>
          <p:cNvSpPr>
            <a:spLocks noGrp="1"/>
          </p:cNvSpPr>
          <p:nvPr>
            <p:ph idx="1"/>
          </p:nvPr>
        </p:nvSpPr>
        <p:spPr/>
        <p:txBody>
          <a:bodyPr/>
          <a:lstStyle/>
          <a:p>
            <a:r>
              <a:rPr lang="en-US" b="1" dirty="0"/>
              <a:t>Add </a:t>
            </a:r>
            <a:r>
              <a:rPr lang="en-US" dirty="0"/>
              <a:t>or</a:t>
            </a:r>
            <a:r>
              <a:rPr lang="en-US" b="1" dirty="0"/>
              <a:t> multiply</a:t>
            </a:r>
            <a:r>
              <a:rPr lang="en-US" dirty="0"/>
              <a:t> two </a:t>
            </a:r>
            <a:r>
              <a:rPr lang="en-US" dirty="0" err="1"/>
              <a:t>graphframes</a:t>
            </a:r>
            <a:endParaRPr lang="en-US" b="1" dirty="0"/>
          </a:p>
          <a:p>
            <a:r>
              <a:rPr lang="en-US" b="1" dirty="0"/>
              <a:t>Insert new column </a:t>
            </a:r>
            <a:r>
              <a:rPr lang="en-US" dirty="0"/>
              <a:t>to </a:t>
            </a:r>
            <a:r>
              <a:rPr lang="en-US" dirty="0" err="1"/>
              <a:t>dataframe</a:t>
            </a:r>
            <a:r>
              <a:rPr lang="en-US" dirty="0"/>
              <a:t> of metrics</a:t>
            </a:r>
          </a:p>
          <a:p>
            <a:pPr lvl="1"/>
            <a:r>
              <a:rPr lang="en-US" dirty="0"/>
              <a:t>Scale and offset “time” column by some factor: </a:t>
            </a:r>
            <a:r>
              <a:rPr lang="en-US" dirty="0">
                <a:hlinkClick r:id="rId2"/>
              </a:rPr>
              <a:t>https://hatchet.readthedocs.io/en/latest/advanced_examples.html#applying-scalar-operations-to-attributes</a:t>
            </a:r>
            <a:endParaRPr lang="en-US" dirty="0"/>
          </a:p>
          <a:p>
            <a:pPr lvl="1"/>
            <a:r>
              <a:rPr lang="en-US" dirty="0"/>
              <a:t>Compute imbalance across MPI ranks within a single application execution: </a:t>
            </a:r>
            <a:r>
              <a:rPr lang="en-US" dirty="0">
                <a:hlinkClick r:id="rId2"/>
              </a:rPr>
              <a:t>https://hatchet.readthedocs.io/en/latest/advanced_examples.html#applying-scalar-operations-to-attributes</a:t>
            </a:r>
            <a:endParaRPr lang="en-US" dirty="0"/>
          </a:p>
          <a:p>
            <a:r>
              <a:rPr lang="en-US" b="1" dirty="0" err="1"/>
              <a:t>Groupby</a:t>
            </a:r>
            <a:r>
              <a:rPr lang="en-US" b="1" dirty="0"/>
              <a:t>-and-aggregate</a:t>
            </a:r>
            <a:r>
              <a:rPr lang="en-US" dirty="0"/>
              <a:t> nodes by other columns (e.g., function name, file name)</a:t>
            </a:r>
          </a:p>
          <a:p>
            <a:pPr lvl="1"/>
            <a:r>
              <a:rPr lang="en-US" dirty="0">
                <a:latin typeface="Courier" pitchFamily="2" charset="0"/>
              </a:rPr>
              <a:t>res = </a:t>
            </a:r>
            <a:r>
              <a:rPr lang="en-US" dirty="0" err="1">
                <a:latin typeface="Courier" pitchFamily="2" charset="0"/>
              </a:rPr>
              <a:t>gf.groupby_aggregate</a:t>
            </a:r>
            <a:r>
              <a:rPr lang="en-US" dirty="0">
                <a:latin typeface="Courier" pitchFamily="2" charset="0"/>
              </a:rPr>
              <a:t>([“file”], {“time”: </a:t>
            </a:r>
            <a:r>
              <a:rPr lang="en-US" dirty="0" err="1">
                <a:latin typeface="Courier" pitchFamily="2" charset="0"/>
              </a:rPr>
              <a:t>np.sum</a:t>
            </a:r>
            <a:r>
              <a:rPr lang="en-US" dirty="0">
                <a:latin typeface="Courier" pitchFamily="2" charset="0"/>
              </a:rPr>
              <a:t>})</a:t>
            </a:r>
          </a:p>
          <a:p>
            <a:r>
              <a:rPr lang="en-US" dirty="0"/>
              <a:t>For more details, please visit our User Guide: </a:t>
            </a:r>
            <a:r>
              <a:rPr lang="en-US" dirty="0">
                <a:hlinkClick r:id="rId3"/>
              </a:rPr>
              <a:t>https://hatchet.readthedocs.io/en/latest/user_guide.html</a:t>
            </a:r>
            <a:endParaRPr lang="en-US" dirty="0"/>
          </a:p>
          <a:p>
            <a:endParaRPr lang="en-US" dirty="0"/>
          </a:p>
        </p:txBody>
      </p:sp>
      <p:sp>
        <p:nvSpPr>
          <p:cNvPr id="3" name="Title 2">
            <a:extLst>
              <a:ext uri="{FF2B5EF4-FFF2-40B4-BE49-F238E27FC236}">
                <a16:creationId xmlns:a16="http://schemas.microsoft.com/office/drawing/2014/main" id="{D265A8DC-0856-7046-B479-F050A4B2EC16}"/>
              </a:ext>
            </a:extLst>
          </p:cNvPr>
          <p:cNvSpPr>
            <a:spLocks noGrp="1"/>
          </p:cNvSpPr>
          <p:nvPr>
            <p:ph type="title"/>
          </p:nvPr>
        </p:nvSpPr>
        <p:spPr/>
        <p:txBody>
          <a:bodyPr/>
          <a:lstStyle/>
          <a:p>
            <a:r>
              <a:rPr lang="en-US"/>
              <a:t>Readily available features not covered in today’s tutorial</a:t>
            </a:r>
          </a:p>
        </p:txBody>
      </p:sp>
    </p:spTree>
    <p:extLst>
      <p:ext uri="{BB962C8B-B14F-4D97-AF65-F5344CB8AC3E}">
        <p14:creationId xmlns:p14="http://schemas.microsoft.com/office/powerpoint/2010/main" val="77398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42CC204-9438-3643-81EA-B9CE6B3C5CEA}"/>
              </a:ext>
            </a:extLst>
          </p:cNvPr>
          <p:cNvSpPr>
            <a:spLocks noGrp="1"/>
          </p:cNvSpPr>
          <p:nvPr>
            <p:ph idx="1"/>
          </p:nvPr>
        </p:nvSpPr>
        <p:spPr/>
        <p:txBody>
          <a:bodyPr>
            <a:normAutofit/>
          </a:bodyPr>
          <a:lstStyle/>
          <a:p>
            <a:r>
              <a:rPr lang="en-US" dirty="0"/>
              <a:t>Hatchet is a performance analysis tool for parallel profiles</a:t>
            </a:r>
          </a:p>
          <a:p>
            <a:r>
              <a:rPr lang="en-US" dirty="0"/>
              <a:t>It enables programmatic analysis of hierarchical data from one or multiple execution profiles </a:t>
            </a:r>
          </a:p>
          <a:p>
            <a:r>
              <a:rPr lang="en-US" dirty="0"/>
              <a:t>Future Work:</a:t>
            </a:r>
          </a:p>
          <a:p>
            <a:pPr lvl="1"/>
            <a:r>
              <a:rPr lang="en-US" dirty="0"/>
              <a:t>Support other profile formats, add a format for outputting </a:t>
            </a:r>
            <a:r>
              <a:rPr lang="en-US" dirty="0" err="1"/>
              <a:t>GraphFrames</a:t>
            </a:r>
            <a:r>
              <a:rPr lang="en-US" dirty="0"/>
              <a:t> to disk</a:t>
            </a:r>
          </a:p>
          <a:p>
            <a:pPr lvl="1"/>
            <a:r>
              <a:rPr lang="en-US" dirty="0"/>
              <a:t>Implement a higher-level API for automating performance analysis </a:t>
            </a:r>
          </a:p>
          <a:p>
            <a:r>
              <a:rPr lang="en-US" dirty="0"/>
              <a:t>Hatchet	</a:t>
            </a:r>
            <a:r>
              <a:rPr lang="en-US" dirty="0">
                <a:hlinkClick r:id="rId2"/>
              </a:rPr>
              <a:t>https://github.com/hatchet/hatchet/</a:t>
            </a:r>
            <a:endParaRPr lang="en-US" dirty="0"/>
          </a:p>
          <a:p>
            <a:r>
              <a:rPr lang="en-US" dirty="0"/>
              <a:t>Caliper      	</a:t>
            </a:r>
            <a:r>
              <a:rPr lang="en-US" dirty="0">
                <a:hlinkClick r:id="rId3"/>
              </a:rPr>
              <a:t>https://github.com/LLNL/Caliper</a:t>
            </a:r>
            <a:endParaRPr lang="en-US" dirty="0"/>
          </a:p>
          <a:p>
            <a:r>
              <a:rPr lang="en-US" dirty="0"/>
              <a:t>SPOT	</a:t>
            </a:r>
            <a:r>
              <a:rPr lang="en-US" dirty="0">
                <a:hlinkClick r:id="rId4"/>
              </a:rPr>
              <a:t>https://github.com/LLNL/spot2_container</a:t>
            </a:r>
            <a:endParaRPr lang="en-US" dirty="0"/>
          </a:p>
          <a:p>
            <a:endParaRPr lang="en-US" dirty="0"/>
          </a:p>
        </p:txBody>
      </p:sp>
      <p:sp>
        <p:nvSpPr>
          <p:cNvPr id="3" name="Title 2">
            <a:extLst>
              <a:ext uri="{FF2B5EF4-FFF2-40B4-BE49-F238E27FC236}">
                <a16:creationId xmlns:a16="http://schemas.microsoft.com/office/drawing/2014/main" id="{53B1595D-30DC-BF40-BA94-D0CC7DCD69CE}"/>
              </a:ext>
            </a:extLst>
          </p:cNvPr>
          <p:cNvSpPr>
            <a:spLocks noGrp="1"/>
          </p:cNvSpPr>
          <p:nvPr>
            <p:ph type="title"/>
          </p:nvPr>
        </p:nvSpPr>
        <p:spPr/>
        <p:txBody>
          <a:bodyPr/>
          <a:lstStyle/>
          <a:p>
            <a:r>
              <a:rPr lang="en-US"/>
              <a:t>Summary</a:t>
            </a:r>
          </a:p>
        </p:txBody>
      </p:sp>
      <p:pic>
        <p:nvPicPr>
          <p:cNvPr id="6" name="Picture 5" descr="A close up of a sign&#10;&#10;Description automatically generated">
            <a:extLst>
              <a:ext uri="{FF2B5EF4-FFF2-40B4-BE49-F238E27FC236}">
                <a16:creationId xmlns:a16="http://schemas.microsoft.com/office/drawing/2014/main" id="{E4531392-8BDE-7B4E-89A1-4C55EEE9ABCF}"/>
              </a:ext>
            </a:extLst>
          </p:cNvPr>
          <p:cNvPicPr>
            <a:picLocks noChangeAspect="1"/>
          </p:cNvPicPr>
          <p:nvPr/>
        </p:nvPicPr>
        <p:blipFill>
          <a:blip r:embed="rId5"/>
          <a:stretch>
            <a:fillRect/>
          </a:stretch>
        </p:blipFill>
        <p:spPr>
          <a:xfrm>
            <a:off x="9907676" y="2751019"/>
            <a:ext cx="1355959" cy="1565373"/>
          </a:xfrm>
          <a:prstGeom prst="rect">
            <a:avLst/>
          </a:prstGeom>
        </p:spPr>
      </p:pic>
      <p:sp>
        <p:nvSpPr>
          <p:cNvPr id="8" name="Rectangle 7">
            <a:extLst>
              <a:ext uri="{FF2B5EF4-FFF2-40B4-BE49-F238E27FC236}">
                <a16:creationId xmlns:a16="http://schemas.microsoft.com/office/drawing/2014/main" id="{A26C5D1B-9675-9B4B-9BB1-20CEBCCEA664}"/>
              </a:ext>
            </a:extLst>
          </p:cNvPr>
          <p:cNvSpPr>
            <a:spLocks noChangeArrowheads="1"/>
          </p:cNvSpPr>
          <p:nvPr/>
        </p:nvSpPr>
        <p:spPr bwMode="auto">
          <a:xfrm>
            <a:off x="8158388" y="4901203"/>
            <a:ext cx="3756993" cy="1200329"/>
          </a:xfrm>
          <a:prstGeom prst="rect">
            <a:avLst/>
          </a:prstGeom>
          <a:solidFill>
            <a:schemeClr val="accent1">
              <a:lumMod val="75000"/>
            </a:schemeClr>
          </a:solidFill>
          <a:ln w="9525">
            <a:noFill/>
            <a:miter lim="800000"/>
            <a:headEnd/>
            <a:tailEnd/>
          </a:ln>
        </p:spPr>
        <p:txBody>
          <a:bodyPr wrap="square" anchor="b" anchorCtr="0">
            <a:spAutoFit/>
          </a:bodyPr>
          <a:lstStyle/>
          <a:p>
            <a:pPr algn="ctr" eaLnBrk="0" hangingPunct="0"/>
            <a:r>
              <a:rPr lang="en-US" dirty="0">
                <a:solidFill>
                  <a:schemeClr val="bg1"/>
                </a:solidFill>
                <a:latin typeface="Calibri" panose="020F0502020204030204" pitchFamily="34" charset="0"/>
                <a:cs typeface="Calibri" panose="020F0502020204030204" pitchFamily="34" charset="0"/>
              </a:rPr>
              <a:t>Please contact us at </a:t>
            </a:r>
          </a:p>
          <a:p>
            <a:pPr algn="ctr" eaLnBrk="0" hangingPunct="0"/>
            <a:r>
              <a:rPr lang="en-US" b="1" dirty="0">
                <a:solidFill>
                  <a:schemeClr val="bg1"/>
                </a:solidFill>
                <a:latin typeface="Calibri" panose="020F0502020204030204" pitchFamily="34" charset="0"/>
                <a:cs typeface="Calibri" panose="020F0502020204030204" pitchFamily="34" charset="0"/>
              </a:rPr>
              <a:t>hatchet-help@listserv.umd.edu</a:t>
            </a:r>
          </a:p>
          <a:p>
            <a:pPr algn="ctr" eaLnBrk="0" hangingPunct="0"/>
            <a:r>
              <a:rPr lang="en-US" dirty="0">
                <a:solidFill>
                  <a:schemeClr val="bg1"/>
                </a:solidFill>
                <a:latin typeface="Calibri" panose="020F0502020204030204" pitchFamily="34" charset="0"/>
                <a:cs typeface="Calibri" panose="020F0502020204030204" pitchFamily="34" charset="0"/>
              </a:rPr>
              <a:t>or submit GitHub issues for Hatchet questions, issues, or feature requests!</a:t>
            </a:r>
          </a:p>
        </p:txBody>
      </p:sp>
    </p:spTree>
    <p:extLst>
      <p:ext uri="{BB962C8B-B14F-4D97-AF65-F5344CB8AC3E}">
        <p14:creationId xmlns:p14="http://schemas.microsoft.com/office/powerpoint/2010/main" val="4140714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BE05D2-749E-4442-BA55-C2A2C3B012FC}"/>
              </a:ext>
            </a:extLst>
          </p:cNvPr>
          <p:cNvSpPr>
            <a:spLocks noGrp="1"/>
          </p:cNvSpPr>
          <p:nvPr>
            <p:ph idx="1"/>
          </p:nvPr>
        </p:nvSpPr>
        <p:spPr/>
        <p:txBody>
          <a:bodyPr vert="horz" lIns="0" tIns="0" rIns="0" bIns="0" rtlCol="0" anchor="t">
            <a:normAutofit/>
          </a:bodyPr>
          <a:lstStyle/>
          <a:p>
            <a:r>
              <a:rPr lang="en-US" dirty="0">
                <a:latin typeface="Calibri"/>
                <a:cs typeface="Calibri"/>
              </a:rPr>
              <a:t>The SPOT container includes a sample </a:t>
            </a:r>
            <a:r>
              <a:rPr lang="en-US" dirty="0" err="1">
                <a:latin typeface="Calibri"/>
                <a:cs typeface="Calibri"/>
              </a:rPr>
              <a:t>Jupyter</a:t>
            </a:r>
            <a:r>
              <a:rPr lang="en-US" dirty="0">
                <a:latin typeface="Calibri"/>
                <a:cs typeface="Calibri"/>
              </a:rPr>
              <a:t> notebook, Hatchet v1.3.0 install, and </a:t>
            </a:r>
            <a:r>
              <a:rPr lang="en-US" dirty="0" err="1">
                <a:latin typeface="Calibri"/>
                <a:cs typeface="Calibri"/>
              </a:rPr>
              <a:t>Lulesh</a:t>
            </a:r>
            <a:r>
              <a:rPr lang="en-US" dirty="0">
                <a:latin typeface="Calibri"/>
                <a:cs typeface="Calibri"/>
              </a:rPr>
              <a:t> datasets.</a:t>
            </a:r>
          </a:p>
          <a:p>
            <a:pPr lvl="1"/>
            <a:r>
              <a:rPr lang="en-US" dirty="0">
                <a:latin typeface="Calibri"/>
                <a:cs typeface="Calibri"/>
              </a:rPr>
              <a:t>Alternatively, the sample </a:t>
            </a:r>
            <a:r>
              <a:rPr lang="en-US" dirty="0" err="1">
                <a:latin typeface="Calibri"/>
                <a:cs typeface="Calibri"/>
              </a:rPr>
              <a:t>Jupyter</a:t>
            </a:r>
            <a:r>
              <a:rPr lang="en-US" dirty="0">
                <a:latin typeface="Calibri"/>
                <a:cs typeface="Calibri"/>
              </a:rPr>
              <a:t> notebook and the </a:t>
            </a:r>
            <a:r>
              <a:rPr lang="en-US" dirty="0" err="1">
                <a:latin typeface="Calibri"/>
                <a:cs typeface="Calibri"/>
              </a:rPr>
              <a:t>Lulesh</a:t>
            </a:r>
            <a:r>
              <a:rPr lang="en-US" dirty="0">
                <a:latin typeface="Calibri"/>
                <a:cs typeface="Calibri"/>
              </a:rPr>
              <a:t> datasets are available directly at </a:t>
            </a:r>
            <a:r>
              <a:rPr lang="en-US" dirty="0">
                <a:latin typeface="Calibri"/>
                <a:cs typeface="Calibri"/>
                <a:hlinkClick r:id="rId3"/>
              </a:rPr>
              <a:t>https://github.com/llnl/spotbe</a:t>
            </a:r>
            <a:r>
              <a:rPr lang="en-US" dirty="0">
                <a:latin typeface="Calibri"/>
                <a:cs typeface="Calibri"/>
              </a:rPr>
              <a:t>. This will require you to setup your own environment with a caliper and hatchet install (and setup the paths accordingly in the notebook)!</a:t>
            </a:r>
          </a:p>
          <a:p>
            <a:pPr lvl="1"/>
            <a:endParaRPr lang="en-US" dirty="0">
              <a:latin typeface="Calibri"/>
              <a:cs typeface="Calibri"/>
            </a:endParaRPr>
          </a:p>
          <a:p>
            <a:r>
              <a:rPr lang="en-US" dirty="0">
                <a:latin typeface="Calibri"/>
                <a:cs typeface="Calibri"/>
              </a:rPr>
              <a:t>Following this tutorial, you can substitute your own SPOT/Caliper data files into the example notebook.</a:t>
            </a:r>
          </a:p>
          <a:p>
            <a:pPr marL="57150" indent="0">
              <a:buNone/>
            </a:pPr>
            <a:endParaRPr lang="en-US" dirty="0"/>
          </a:p>
          <a:p>
            <a:r>
              <a:rPr lang="en-US" dirty="0">
                <a:latin typeface="Calibri"/>
                <a:cs typeface="Calibri"/>
              </a:rPr>
              <a:t>We’ll use this material in the hands-on portion of the tutorial.</a:t>
            </a:r>
          </a:p>
        </p:txBody>
      </p:sp>
      <p:sp>
        <p:nvSpPr>
          <p:cNvPr id="2" name="Title 1">
            <a:extLst>
              <a:ext uri="{FF2B5EF4-FFF2-40B4-BE49-F238E27FC236}">
                <a16:creationId xmlns:a16="http://schemas.microsoft.com/office/drawing/2014/main" id="{9A19A6A7-A98E-6041-BE0D-87B691F1B95E}"/>
              </a:ext>
            </a:extLst>
          </p:cNvPr>
          <p:cNvSpPr>
            <a:spLocks noGrp="1"/>
          </p:cNvSpPr>
          <p:nvPr>
            <p:ph type="title"/>
          </p:nvPr>
        </p:nvSpPr>
        <p:spPr/>
        <p:txBody>
          <a:bodyPr/>
          <a:lstStyle/>
          <a:p>
            <a:r>
              <a:rPr lang="en-US" dirty="0"/>
              <a:t>Getting Hatchet Tutorial Materials</a:t>
            </a:r>
          </a:p>
        </p:txBody>
      </p:sp>
    </p:spTree>
    <p:extLst>
      <p:ext uri="{BB962C8B-B14F-4D97-AF65-F5344CB8AC3E}">
        <p14:creationId xmlns:p14="http://schemas.microsoft.com/office/powerpoint/2010/main" val="387200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9963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DAEC55-369A-484F-AB87-52D1D8D80B3C}"/>
              </a:ext>
            </a:extLst>
          </p:cNvPr>
          <p:cNvPicPr>
            <a:picLocks noChangeAspect="1"/>
          </p:cNvPicPr>
          <p:nvPr/>
        </p:nvPicPr>
        <p:blipFill>
          <a:blip r:embed="rId3"/>
          <a:stretch>
            <a:fillRect/>
          </a:stretch>
        </p:blipFill>
        <p:spPr>
          <a:xfrm>
            <a:off x="2684397" y="1435324"/>
            <a:ext cx="6861695" cy="4882896"/>
          </a:xfrm>
          <a:prstGeom prst="rect">
            <a:avLst/>
          </a:prstGeom>
        </p:spPr>
      </p:pic>
      <p:sp>
        <p:nvSpPr>
          <p:cNvPr id="2" name="Title 1">
            <a:extLst>
              <a:ext uri="{FF2B5EF4-FFF2-40B4-BE49-F238E27FC236}">
                <a16:creationId xmlns:a16="http://schemas.microsoft.com/office/drawing/2014/main" id="{EC101FBC-C1FF-B244-8EFE-BF322154777D}"/>
              </a:ext>
            </a:extLst>
          </p:cNvPr>
          <p:cNvSpPr>
            <a:spLocks noGrp="1"/>
          </p:cNvSpPr>
          <p:nvPr>
            <p:ph type="title"/>
          </p:nvPr>
        </p:nvSpPr>
        <p:spPr/>
        <p:txBody>
          <a:bodyPr/>
          <a:lstStyle/>
          <a:p>
            <a:r>
              <a:rPr lang="en-US" dirty="0"/>
              <a:t>Overview of Hatchet Tutorial Examples</a:t>
            </a:r>
          </a:p>
        </p:txBody>
      </p:sp>
      <p:sp>
        <p:nvSpPr>
          <p:cNvPr id="8" name="Line Callout 1 7">
            <a:extLst>
              <a:ext uri="{FF2B5EF4-FFF2-40B4-BE49-F238E27FC236}">
                <a16:creationId xmlns:a16="http://schemas.microsoft.com/office/drawing/2014/main" id="{E6759CC9-06CE-F94A-97E6-3B9436C0CAFB}"/>
              </a:ext>
            </a:extLst>
          </p:cNvPr>
          <p:cNvSpPr/>
          <p:nvPr/>
        </p:nvSpPr>
        <p:spPr bwMode="auto">
          <a:xfrm>
            <a:off x="9088217" y="5422676"/>
            <a:ext cx="2796440" cy="863851"/>
          </a:xfrm>
          <a:prstGeom prst="borderCallout1">
            <a:avLst>
              <a:gd name="adj1" fmla="val 52791"/>
              <a:gd name="adj2" fmla="val 917"/>
              <a:gd name="adj3" fmla="val 89995"/>
              <a:gd name="adj4" fmla="val -77403"/>
            </a:avLst>
          </a:prstGeom>
          <a:ln>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a:solidFill>
                  <a:srgbClr val="000000"/>
                </a:solidFill>
              </a:rPr>
              <a:t>Hatchet’s Caliper reader loads into Hatchet’s data object called a </a:t>
            </a:r>
            <a:r>
              <a:rPr lang="en-US" sz="1600" err="1">
                <a:solidFill>
                  <a:srgbClr val="000000"/>
                </a:solidFill>
              </a:rPr>
              <a:t>GraphFrame</a:t>
            </a:r>
            <a:endParaRPr lang="en-US" sz="1600">
              <a:solidFill>
                <a:srgbClr val="000000"/>
              </a:solidFill>
            </a:endParaRPr>
          </a:p>
        </p:txBody>
      </p:sp>
      <p:sp>
        <p:nvSpPr>
          <p:cNvPr id="6" name="Line Callout 1 5">
            <a:extLst>
              <a:ext uri="{FF2B5EF4-FFF2-40B4-BE49-F238E27FC236}">
                <a16:creationId xmlns:a16="http://schemas.microsoft.com/office/drawing/2014/main" id="{0E8FACD0-246E-8144-A241-26FE17C15A46}"/>
              </a:ext>
            </a:extLst>
          </p:cNvPr>
          <p:cNvSpPr/>
          <p:nvPr/>
        </p:nvSpPr>
        <p:spPr bwMode="auto">
          <a:xfrm>
            <a:off x="9603258" y="4620899"/>
            <a:ext cx="2087367" cy="339238"/>
          </a:xfrm>
          <a:prstGeom prst="borderCallout1">
            <a:avLst>
              <a:gd name="adj1" fmla="val 38369"/>
              <a:gd name="adj2" fmla="val 1296"/>
              <a:gd name="adj3" fmla="val 242361"/>
              <a:gd name="adj4" fmla="val -77098"/>
            </a:avLst>
          </a:prstGeom>
          <a:ln>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a:solidFill>
                  <a:srgbClr val="000000"/>
                </a:solidFill>
              </a:rPr>
              <a:t>Caliper file to explore</a:t>
            </a:r>
          </a:p>
        </p:txBody>
      </p:sp>
      <p:sp>
        <p:nvSpPr>
          <p:cNvPr id="7" name="Line Callout 1 6">
            <a:extLst>
              <a:ext uri="{FF2B5EF4-FFF2-40B4-BE49-F238E27FC236}">
                <a16:creationId xmlns:a16="http://schemas.microsoft.com/office/drawing/2014/main" id="{8930A0F2-95BB-5649-9819-B2E7EEDEA35F}"/>
              </a:ext>
            </a:extLst>
          </p:cNvPr>
          <p:cNvSpPr/>
          <p:nvPr/>
        </p:nvSpPr>
        <p:spPr bwMode="auto">
          <a:xfrm>
            <a:off x="144345" y="3429000"/>
            <a:ext cx="2525732" cy="660544"/>
          </a:xfrm>
          <a:prstGeom prst="borderCallout1">
            <a:avLst>
              <a:gd name="adj1" fmla="val 104575"/>
              <a:gd name="adj2" fmla="val 54027"/>
              <a:gd name="adj3" fmla="val 189970"/>
              <a:gd name="adj4" fmla="val 128138"/>
            </a:avLst>
          </a:prstGeom>
          <a:ln>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a:solidFill>
                  <a:srgbClr val="000000"/>
                </a:solidFill>
              </a:rPr>
              <a:t>Setup </a:t>
            </a:r>
            <a:r>
              <a:rPr lang="en-US" sz="1600" err="1">
                <a:solidFill>
                  <a:srgbClr val="000000"/>
                </a:solidFill>
              </a:rPr>
              <a:t>cali</a:t>
            </a:r>
            <a:r>
              <a:rPr lang="en-US" sz="1600">
                <a:solidFill>
                  <a:srgbClr val="000000"/>
                </a:solidFill>
              </a:rPr>
              <a:t>-query to extract performance data</a:t>
            </a:r>
          </a:p>
        </p:txBody>
      </p:sp>
    </p:spTree>
    <p:extLst>
      <p:ext uri="{BB962C8B-B14F-4D97-AF65-F5344CB8AC3E}">
        <p14:creationId xmlns:p14="http://schemas.microsoft.com/office/powerpoint/2010/main" val="1719546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7D92F7-4E52-E74A-B004-158AB67F433A}"/>
              </a:ext>
            </a:extLst>
          </p:cNvPr>
          <p:cNvSpPr>
            <a:spLocks noGrp="1"/>
          </p:cNvSpPr>
          <p:nvPr>
            <p:ph type="title"/>
          </p:nvPr>
        </p:nvSpPr>
        <p:spPr/>
        <p:txBody>
          <a:bodyPr/>
          <a:lstStyle/>
          <a:p>
            <a:r>
              <a:rPr lang="en-US"/>
              <a:t>Visualizing the call graph</a:t>
            </a:r>
          </a:p>
        </p:txBody>
      </p:sp>
      <p:sp>
        <p:nvSpPr>
          <p:cNvPr id="13" name="Content Placeholder 12">
            <a:extLst>
              <a:ext uri="{FF2B5EF4-FFF2-40B4-BE49-F238E27FC236}">
                <a16:creationId xmlns:a16="http://schemas.microsoft.com/office/drawing/2014/main" id="{9574AF50-E6B1-0041-9E8F-316730111964}"/>
              </a:ext>
            </a:extLst>
          </p:cNvPr>
          <p:cNvSpPr>
            <a:spLocks noGrp="1"/>
          </p:cNvSpPr>
          <p:nvPr>
            <p:ph idx="10"/>
          </p:nvPr>
        </p:nvSpPr>
        <p:spPr>
          <a:xfrm>
            <a:off x="6863328" y="1436688"/>
            <a:ext cx="4719072" cy="4881532"/>
          </a:xfrm>
        </p:spPr>
        <p:txBody>
          <a:bodyPr/>
          <a:lstStyle/>
          <a:p>
            <a:r>
              <a:rPr lang="en-US"/>
              <a:t>Each node in the tree visualization maps to a function call in the application</a:t>
            </a:r>
          </a:p>
          <a:p>
            <a:r>
              <a:rPr lang="en-US"/>
              <a:t>Nodes that are red have high execution time</a:t>
            </a:r>
          </a:p>
          <a:p>
            <a:r>
              <a:rPr lang="en-US"/>
              <a:t>Nodes highlighted in grey indicate user functions (code from external libraries are not highlighted)</a:t>
            </a:r>
          </a:p>
          <a:p>
            <a:endParaRPr lang="en-US"/>
          </a:p>
        </p:txBody>
      </p:sp>
      <p:pic>
        <p:nvPicPr>
          <p:cNvPr id="11" name="Picture 10">
            <a:extLst>
              <a:ext uri="{FF2B5EF4-FFF2-40B4-BE49-F238E27FC236}">
                <a16:creationId xmlns:a16="http://schemas.microsoft.com/office/drawing/2014/main" id="{B4743B1A-0BA0-7445-85FE-665F4ACAD721}"/>
              </a:ext>
            </a:extLst>
          </p:cNvPr>
          <p:cNvPicPr>
            <a:picLocks noChangeAspect="1"/>
          </p:cNvPicPr>
          <p:nvPr/>
        </p:nvPicPr>
        <p:blipFill>
          <a:blip r:embed="rId2"/>
          <a:stretch>
            <a:fillRect/>
          </a:stretch>
        </p:blipFill>
        <p:spPr>
          <a:xfrm>
            <a:off x="609600" y="1436688"/>
            <a:ext cx="4842444" cy="5367528"/>
          </a:xfrm>
          <a:prstGeom prst="rect">
            <a:avLst/>
          </a:prstGeom>
        </p:spPr>
      </p:pic>
      <p:pic>
        <p:nvPicPr>
          <p:cNvPr id="8" name="Picture 7">
            <a:extLst>
              <a:ext uri="{FF2B5EF4-FFF2-40B4-BE49-F238E27FC236}">
                <a16:creationId xmlns:a16="http://schemas.microsoft.com/office/drawing/2014/main" id="{000A15C3-12A9-4741-B1A4-A83C4CA484E4}"/>
              </a:ext>
            </a:extLst>
          </p:cNvPr>
          <p:cNvPicPr>
            <a:picLocks noChangeAspect="1"/>
          </p:cNvPicPr>
          <p:nvPr/>
        </p:nvPicPr>
        <p:blipFill>
          <a:blip r:embed="rId3"/>
          <a:stretch>
            <a:fillRect/>
          </a:stretch>
        </p:blipFill>
        <p:spPr>
          <a:xfrm>
            <a:off x="4800599" y="5287205"/>
            <a:ext cx="7304810" cy="1012486"/>
          </a:xfrm>
          <a:prstGeom prst="rect">
            <a:avLst/>
          </a:prstGeom>
        </p:spPr>
      </p:pic>
    </p:spTree>
    <p:extLst>
      <p:ext uri="{BB962C8B-B14F-4D97-AF65-F5344CB8AC3E}">
        <p14:creationId xmlns:p14="http://schemas.microsoft.com/office/powerpoint/2010/main" val="564555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F5D6B-ED89-7647-A061-6A632ECF55AC}"/>
              </a:ext>
            </a:extLst>
          </p:cNvPr>
          <p:cNvSpPr>
            <a:spLocks noGrp="1"/>
          </p:cNvSpPr>
          <p:nvPr>
            <p:ph type="title"/>
          </p:nvPr>
        </p:nvSpPr>
        <p:spPr/>
        <p:txBody>
          <a:bodyPr/>
          <a:lstStyle/>
          <a:p>
            <a:r>
              <a:rPr lang="en-US" dirty="0"/>
              <a:t>Overview of single tree dataset (</a:t>
            </a:r>
            <a:r>
              <a:rPr lang="en-US" dirty="0" err="1"/>
              <a:t>Lulesh</a:t>
            </a:r>
            <a:r>
              <a:rPr lang="en-US" dirty="0"/>
              <a:t> Data)</a:t>
            </a:r>
          </a:p>
        </p:txBody>
      </p:sp>
      <p:pic>
        <p:nvPicPr>
          <p:cNvPr id="6" name="Picture 5">
            <a:extLst>
              <a:ext uri="{FF2B5EF4-FFF2-40B4-BE49-F238E27FC236}">
                <a16:creationId xmlns:a16="http://schemas.microsoft.com/office/drawing/2014/main" id="{8A494A14-12F9-1047-BF55-BF3F7BBD9A85}"/>
              </a:ext>
            </a:extLst>
          </p:cNvPr>
          <p:cNvPicPr>
            <a:picLocks noChangeAspect="1"/>
          </p:cNvPicPr>
          <p:nvPr/>
        </p:nvPicPr>
        <p:blipFill>
          <a:blip r:embed="rId2"/>
          <a:stretch>
            <a:fillRect/>
          </a:stretch>
        </p:blipFill>
        <p:spPr>
          <a:xfrm>
            <a:off x="609600" y="1615920"/>
            <a:ext cx="5029200" cy="4464029"/>
          </a:xfrm>
          <a:prstGeom prst="rect">
            <a:avLst/>
          </a:prstGeom>
        </p:spPr>
      </p:pic>
      <p:pic>
        <p:nvPicPr>
          <p:cNvPr id="8" name="Picture 7">
            <a:extLst>
              <a:ext uri="{FF2B5EF4-FFF2-40B4-BE49-F238E27FC236}">
                <a16:creationId xmlns:a16="http://schemas.microsoft.com/office/drawing/2014/main" id="{52403403-72F9-0143-9149-0361B400E802}"/>
              </a:ext>
            </a:extLst>
          </p:cNvPr>
          <p:cNvPicPr>
            <a:picLocks noChangeAspect="1"/>
          </p:cNvPicPr>
          <p:nvPr/>
        </p:nvPicPr>
        <p:blipFill>
          <a:blip r:embed="rId3"/>
          <a:stretch>
            <a:fillRect/>
          </a:stretch>
        </p:blipFill>
        <p:spPr>
          <a:xfrm>
            <a:off x="5989941" y="1369910"/>
            <a:ext cx="5592459" cy="4956048"/>
          </a:xfrm>
          <a:prstGeom prst="rect">
            <a:avLst/>
          </a:prstGeom>
        </p:spPr>
      </p:pic>
    </p:spTree>
    <p:extLst>
      <p:ext uri="{BB962C8B-B14F-4D97-AF65-F5344CB8AC3E}">
        <p14:creationId xmlns:p14="http://schemas.microsoft.com/office/powerpoint/2010/main" val="1600730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EB37812-F3D7-CB4F-B805-2A34B646E856}"/>
              </a:ext>
            </a:extLst>
          </p:cNvPr>
          <p:cNvPicPr>
            <a:picLocks noChangeAspect="1"/>
          </p:cNvPicPr>
          <p:nvPr/>
        </p:nvPicPr>
        <p:blipFill>
          <a:blip r:embed="rId2"/>
          <a:stretch>
            <a:fillRect/>
          </a:stretch>
        </p:blipFill>
        <p:spPr>
          <a:xfrm>
            <a:off x="3641210" y="637469"/>
            <a:ext cx="8512272" cy="1114510"/>
          </a:xfrm>
          <a:prstGeom prst="rect">
            <a:avLst/>
          </a:prstGeom>
        </p:spPr>
      </p:pic>
      <p:pic>
        <p:nvPicPr>
          <p:cNvPr id="18" name="Picture 17">
            <a:extLst>
              <a:ext uri="{FF2B5EF4-FFF2-40B4-BE49-F238E27FC236}">
                <a16:creationId xmlns:a16="http://schemas.microsoft.com/office/drawing/2014/main" id="{DEAE5080-C1CF-EC4D-A490-DBFA55168CEB}"/>
              </a:ext>
            </a:extLst>
          </p:cNvPr>
          <p:cNvPicPr>
            <a:picLocks noChangeAspect="1"/>
          </p:cNvPicPr>
          <p:nvPr/>
        </p:nvPicPr>
        <p:blipFill>
          <a:blip r:embed="rId3"/>
          <a:stretch>
            <a:fillRect/>
          </a:stretch>
        </p:blipFill>
        <p:spPr>
          <a:xfrm>
            <a:off x="5830545" y="3243338"/>
            <a:ext cx="6322937" cy="2752217"/>
          </a:xfrm>
          <a:prstGeom prst="rect">
            <a:avLst/>
          </a:prstGeom>
        </p:spPr>
      </p:pic>
      <p:pic>
        <p:nvPicPr>
          <p:cNvPr id="16" name="Picture 15">
            <a:extLst>
              <a:ext uri="{FF2B5EF4-FFF2-40B4-BE49-F238E27FC236}">
                <a16:creationId xmlns:a16="http://schemas.microsoft.com/office/drawing/2014/main" id="{1FAD2AC7-5301-0E4A-A610-721882A3069A}"/>
              </a:ext>
            </a:extLst>
          </p:cNvPr>
          <p:cNvPicPr>
            <a:picLocks noChangeAspect="1"/>
          </p:cNvPicPr>
          <p:nvPr/>
        </p:nvPicPr>
        <p:blipFill>
          <a:blip r:embed="rId4"/>
          <a:stretch>
            <a:fillRect/>
          </a:stretch>
        </p:blipFill>
        <p:spPr>
          <a:xfrm>
            <a:off x="456995" y="1836312"/>
            <a:ext cx="5029200" cy="4464029"/>
          </a:xfrm>
          <a:prstGeom prst="rect">
            <a:avLst/>
          </a:prstGeom>
        </p:spPr>
      </p:pic>
      <p:sp>
        <p:nvSpPr>
          <p:cNvPr id="2" name="Title 1">
            <a:extLst>
              <a:ext uri="{FF2B5EF4-FFF2-40B4-BE49-F238E27FC236}">
                <a16:creationId xmlns:a16="http://schemas.microsoft.com/office/drawing/2014/main" id="{AB757935-F9B8-C24B-86FA-0A152492C850}"/>
              </a:ext>
            </a:extLst>
          </p:cNvPr>
          <p:cNvSpPr>
            <a:spLocks noGrp="1"/>
          </p:cNvSpPr>
          <p:nvPr>
            <p:ph type="title"/>
          </p:nvPr>
        </p:nvSpPr>
        <p:spPr/>
        <p:txBody>
          <a:bodyPr/>
          <a:lstStyle/>
          <a:p>
            <a:r>
              <a:rPr lang="en-US"/>
              <a:t>Filtering a tree</a:t>
            </a:r>
          </a:p>
        </p:txBody>
      </p:sp>
      <p:sp>
        <p:nvSpPr>
          <p:cNvPr id="12" name="TextBox 11">
            <a:extLst>
              <a:ext uri="{FF2B5EF4-FFF2-40B4-BE49-F238E27FC236}">
                <a16:creationId xmlns:a16="http://schemas.microsoft.com/office/drawing/2014/main" id="{2FD09EDD-483A-1A45-91BE-7E2D945D01AF}"/>
              </a:ext>
            </a:extLst>
          </p:cNvPr>
          <p:cNvSpPr txBox="1"/>
          <p:nvPr/>
        </p:nvSpPr>
        <p:spPr>
          <a:xfrm>
            <a:off x="456997" y="1339913"/>
            <a:ext cx="2124075" cy="461665"/>
          </a:xfrm>
          <a:prstGeom prst="rect">
            <a:avLst/>
          </a:prstGeom>
          <a:noFill/>
        </p:spPr>
        <p:txBody>
          <a:bodyPr wrap="square" rtlCol="0">
            <a:spAutoFit/>
          </a:bodyPr>
          <a:lstStyle/>
          <a:p>
            <a:pPr algn="ctr"/>
            <a:r>
              <a:rPr lang="en-US" sz="2400"/>
              <a:t>Original Graph</a:t>
            </a:r>
          </a:p>
        </p:txBody>
      </p:sp>
      <p:sp>
        <p:nvSpPr>
          <p:cNvPr id="14" name="TextBox 13">
            <a:extLst>
              <a:ext uri="{FF2B5EF4-FFF2-40B4-BE49-F238E27FC236}">
                <a16:creationId xmlns:a16="http://schemas.microsoft.com/office/drawing/2014/main" id="{6189439A-5D76-0B4F-BBAB-D78C63CB5332}"/>
              </a:ext>
            </a:extLst>
          </p:cNvPr>
          <p:cNvSpPr txBox="1"/>
          <p:nvPr/>
        </p:nvSpPr>
        <p:spPr>
          <a:xfrm>
            <a:off x="6170142" y="2787524"/>
            <a:ext cx="2124075" cy="461665"/>
          </a:xfrm>
          <a:prstGeom prst="rect">
            <a:avLst/>
          </a:prstGeom>
          <a:noFill/>
        </p:spPr>
        <p:txBody>
          <a:bodyPr wrap="square" rtlCol="0">
            <a:spAutoFit/>
          </a:bodyPr>
          <a:lstStyle/>
          <a:p>
            <a:pPr algn="ctr"/>
            <a:r>
              <a:rPr lang="en-US" sz="2400"/>
              <a:t>Filtered Graph</a:t>
            </a:r>
          </a:p>
        </p:txBody>
      </p:sp>
      <p:sp>
        <p:nvSpPr>
          <p:cNvPr id="9" name="Content Placeholder 3">
            <a:extLst>
              <a:ext uri="{FF2B5EF4-FFF2-40B4-BE49-F238E27FC236}">
                <a16:creationId xmlns:a16="http://schemas.microsoft.com/office/drawing/2014/main" id="{7087B999-7251-4B46-B576-350D4650970D}"/>
              </a:ext>
            </a:extLst>
          </p:cNvPr>
          <p:cNvSpPr txBox="1">
            <a:spLocks/>
          </p:cNvSpPr>
          <p:nvPr/>
        </p:nvSpPr>
        <p:spPr>
          <a:xfrm>
            <a:off x="7570940" y="2019459"/>
            <a:ext cx="4621060" cy="613543"/>
          </a:xfrm>
          <a:prstGeom prst="rect">
            <a:avLst/>
          </a:prstGeom>
        </p:spPr>
        <p:txBody>
          <a:bodyPr vert="horz" lIns="0" tIns="0" rIns="0" bIns="0" rtlCol="0">
            <a:noAutofit/>
          </a:bodyPr>
          <a:lstStyle>
            <a:lvl1pPr marL="285750" indent="-228600" algn="l" rtl="0" eaLnBrk="1" latinLnBrk="0" hangingPunct="1">
              <a:spcBef>
                <a:spcPts val="1200"/>
              </a:spcBef>
              <a:spcAft>
                <a:spcPts val="600"/>
              </a:spcAft>
              <a:buClr>
                <a:schemeClr val="accent1">
                  <a:lumMod val="75000"/>
                </a:schemeClr>
              </a:buClr>
              <a:buSzPct val="90000"/>
              <a:buFont typeface="Wingdings" charset="2"/>
              <a:buChar char="§"/>
              <a:tabLst/>
              <a:defRPr kumimoji="0" sz="2400" b="0" kern="1200">
                <a:solidFill>
                  <a:schemeClr val="tx1"/>
                </a:solidFill>
                <a:latin typeface="Calibri" panose="020F0502020204030204" pitchFamily="34" charset="0"/>
                <a:ea typeface="+mn-ea"/>
                <a:cs typeface="Calibri" panose="020F0502020204030204" pitchFamily="34" charset="0"/>
              </a:defRPr>
            </a:lvl1pPr>
            <a:lvl2pPr marL="628650" indent="-285750" algn="l" rtl="0" eaLnBrk="1" latinLnBrk="0" hangingPunct="1">
              <a:spcBef>
                <a:spcPts val="0"/>
              </a:spcBef>
              <a:spcAft>
                <a:spcPts val="600"/>
              </a:spcAft>
              <a:buClrTx/>
              <a:buSzPct val="90000"/>
              <a:buFont typeface="Calibri" panose="020F0502020204030204" pitchFamily="34" charset="0"/>
              <a:buChar char="—"/>
              <a:defRPr kumimoji="0" sz="2000" kern="1200">
                <a:solidFill>
                  <a:schemeClr val="tx1"/>
                </a:solidFill>
                <a:latin typeface="Calibri" panose="020F0502020204030204" pitchFamily="34" charset="0"/>
                <a:ea typeface="+mn-ea"/>
                <a:cs typeface="Calibri" panose="020F0502020204030204" pitchFamily="34" charset="0"/>
              </a:defRPr>
            </a:lvl2pPr>
            <a:lvl3pPr marL="800100" indent="-171450" algn="l" rtl="0" eaLnBrk="1" latinLnBrk="0" hangingPunct="1">
              <a:spcBef>
                <a:spcPts val="0"/>
              </a:spcBef>
              <a:spcAft>
                <a:spcPts val="600"/>
              </a:spcAft>
              <a:buClrTx/>
              <a:buSzPct val="90000"/>
              <a:buFont typeface="Arial" panose="020B0604020202020204" pitchFamily="34" charset="0"/>
              <a:buChar char="•"/>
              <a:defRPr kumimoji="0" sz="1800" kern="1200">
                <a:solidFill>
                  <a:schemeClr val="tx1"/>
                </a:solidFill>
                <a:latin typeface="Calibri" panose="020F0502020204030204" pitchFamily="34" charset="0"/>
                <a:ea typeface="+mn-ea"/>
                <a:cs typeface="Calibri" panose="020F0502020204030204" pitchFamily="34" charset="0"/>
              </a:defRPr>
            </a:lvl3pPr>
            <a:lvl4pPr marL="1028700" indent="-171450" algn="l" rtl="0" eaLnBrk="1" latinLnBrk="0" hangingPunct="1">
              <a:spcBef>
                <a:spcPts val="0"/>
              </a:spcBef>
              <a:spcAft>
                <a:spcPts val="600"/>
              </a:spcAft>
              <a:buClrTx/>
              <a:buSzPct val="100000"/>
              <a:buFont typeface="Lucida Grande"/>
              <a:buChar char="–"/>
              <a:defRPr kumimoji="0" sz="1600" kern="1200">
                <a:solidFill>
                  <a:schemeClr val="tx1"/>
                </a:solidFill>
                <a:latin typeface="Calibri" panose="020F0502020204030204" pitchFamily="34" charset="0"/>
                <a:ea typeface="+mn-ea"/>
                <a:cs typeface="Calibri" panose="020F0502020204030204" pitchFamily="34" charset="0"/>
              </a:defRPr>
            </a:lvl4pPr>
            <a:lvl5pPr marL="1257300" indent="-171450" algn="l" rtl="0" eaLnBrk="1" latinLnBrk="0" hangingPunct="1">
              <a:spcBef>
                <a:spcPts val="0"/>
              </a:spcBef>
              <a:spcAft>
                <a:spcPts val="600"/>
              </a:spcAft>
              <a:buClrTx/>
              <a:buFont typeface="Arial"/>
              <a:buChar char="•"/>
              <a:tabLst>
                <a:tab pos="1200150" algn="l"/>
              </a:tabLst>
              <a:defRPr kumimoji="0" lang="en-US" sz="1600" kern="1200">
                <a:solidFill>
                  <a:schemeClr val="tx1"/>
                </a:solidFill>
                <a:latin typeface="Calibri" panose="020F0502020204030204" pitchFamily="34" charset="0"/>
                <a:ea typeface="+mn-ea"/>
                <a:cs typeface="Calibri" panose="020F0502020204030204"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lstStyle>
          <a:p>
            <a:pPr marL="57150" indent="0" defTabSz="914400">
              <a:buNone/>
            </a:pPr>
            <a:r>
              <a:rPr lang="en-US" sz="1800" dirty="0"/>
              <a:t>Filter graph to keep nodes whose time is greater than 60% of the max time, then rewire graph</a:t>
            </a:r>
          </a:p>
        </p:txBody>
      </p:sp>
      <p:cxnSp>
        <p:nvCxnSpPr>
          <p:cNvPr id="4" name="Straight Connector 3">
            <a:extLst>
              <a:ext uri="{FF2B5EF4-FFF2-40B4-BE49-F238E27FC236}">
                <a16:creationId xmlns:a16="http://schemas.microsoft.com/office/drawing/2014/main" id="{87CDC015-D4AA-E342-BF16-BD0E5932DDAF}"/>
              </a:ext>
            </a:extLst>
          </p:cNvPr>
          <p:cNvCxnSpPr>
            <a:cxnSpLocks/>
            <a:endCxn id="9" idx="1"/>
          </p:cNvCxnSpPr>
          <p:nvPr/>
        </p:nvCxnSpPr>
        <p:spPr>
          <a:xfrm>
            <a:off x="6853298" y="1751979"/>
            <a:ext cx="717642" cy="574252"/>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30EFB518-E351-C042-B9CE-9D2ABD6C7263}"/>
              </a:ext>
            </a:extLst>
          </p:cNvPr>
          <p:cNvPicPr>
            <a:picLocks noChangeAspect="1"/>
          </p:cNvPicPr>
          <p:nvPr/>
        </p:nvPicPr>
        <p:blipFill>
          <a:blip r:embed="rId5"/>
          <a:stretch>
            <a:fillRect/>
          </a:stretch>
        </p:blipFill>
        <p:spPr>
          <a:xfrm>
            <a:off x="4353220" y="2509907"/>
            <a:ext cx="1668639" cy="414855"/>
          </a:xfrm>
          <a:prstGeom prst="rect">
            <a:avLst/>
          </a:prstGeom>
        </p:spPr>
      </p:pic>
      <p:sp>
        <p:nvSpPr>
          <p:cNvPr id="11" name="Oval 10">
            <a:extLst>
              <a:ext uri="{FF2B5EF4-FFF2-40B4-BE49-F238E27FC236}">
                <a16:creationId xmlns:a16="http://schemas.microsoft.com/office/drawing/2014/main" id="{E51D1A43-72E5-134A-B271-865502240162}"/>
              </a:ext>
            </a:extLst>
          </p:cNvPr>
          <p:cNvSpPr/>
          <p:nvPr/>
        </p:nvSpPr>
        <p:spPr bwMode="auto">
          <a:xfrm>
            <a:off x="7315199" y="4151898"/>
            <a:ext cx="1091045" cy="461666"/>
          </a:xfrm>
          <a:prstGeom prst="ellipse">
            <a:avLst/>
          </a:prstGeom>
          <a:noFill/>
          <a:ln w="28575">
            <a:solidFill>
              <a:srgbClr val="C6082B"/>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Tree>
    <p:extLst>
      <p:ext uri="{BB962C8B-B14F-4D97-AF65-F5344CB8AC3E}">
        <p14:creationId xmlns:p14="http://schemas.microsoft.com/office/powerpoint/2010/main" val="724775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ECE92F3-CC38-3B43-BC11-C09363366139}"/>
              </a:ext>
            </a:extLst>
          </p:cNvPr>
          <p:cNvPicPr>
            <a:picLocks noChangeAspect="1"/>
          </p:cNvPicPr>
          <p:nvPr/>
        </p:nvPicPr>
        <p:blipFill>
          <a:blip r:embed="rId3"/>
          <a:stretch>
            <a:fillRect/>
          </a:stretch>
        </p:blipFill>
        <p:spPr>
          <a:xfrm>
            <a:off x="7776572" y="1441466"/>
            <a:ext cx="3286953" cy="5394960"/>
          </a:xfrm>
          <a:prstGeom prst="rect">
            <a:avLst/>
          </a:prstGeom>
        </p:spPr>
      </p:pic>
      <p:pic>
        <p:nvPicPr>
          <p:cNvPr id="4" name="Picture 3">
            <a:extLst>
              <a:ext uri="{FF2B5EF4-FFF2-40B4-BE49-F238E27FC236}">
                <a16:creationId xmlns:a16="http://schemas.microsoft.com/office/drawing/2014/main" id="{CEEEA7CB-6C5C-024D-BF1B-38E77747A066}"/>
              </a:ext>
            </a:extLst>
          </p:cNvPr>
          <p:cNvPicPr>
            <a:picLocks noChangeAspect="1"/>
          </p:cNvPicPr>
          <p:nvPr/>
        </p:nvPicPr>
        <p:blipFill>
          <a:blip r:embed="rId4"/>
          <a:stretch>
            <a:fillRect/>
          </a:stretch>
        </p:blipFill>
        <p:spPr>
          <a:xfrm>
            <a:off x="4152020" y="1402281"/>
            <a:ext cx="3352586" cy="5394960"/>
          </a:xfrm>
          <a:prstGeom prst="rect">
            <a:avLst/>
          </a:prstGeom>
        </p:spPr>
      </p:pic>
      <p:pic>
        <p:nvPicPr>
          <p:cNvPr id="8" name="Picture 7">
            <a:extLst>
              <a:ext uri="{FF2B5EF4-FFF2-40B4-BE49-F238E27FC236}">
                <a16:creationId xmlns:a16="http://schemas.microsoft.com/office/drawing/2014/main" id="{8FE67B4F-9E80-3349-B8F0-B4C01AC4D46D}"/>
              </a:ext>
            </a:extLst>
          </p:cNvPr>
          <p:cNvPicPr>
            <a:picLocks noChangeAspect="1"/>
          </p:cNvPicPr>
          <p:nvPr/>
        </p:nvPicPr>
        <p:blipFill>
          <a:blip r:embed="rId5"/>
          <a:stretch>
            <a:fillRect/>
          </a:stretch>
        </p:blipFill>
        <p:spPr>
          <a:xfrm>
            <a:off x="504185" y="1402282"/>
            <a:ext cx="3375869" cy="5394960"/>
          </a:xfrm>
          <a:prstGeom prst="rect">
            <a:avLst/>
          </a:prstGeom>
        </p:spPr>
      </p:pic>
      <p:sp>
        <p:nvSpPr>
          <p:cNvPr id="2" name="Title 1">
            <a:extLst>
              <a:ext uri="{FF2B5EF4-FFF2-40B4-BE49-F238E27FC236}">
                <a16:creationId xmlns:a16="http://schemas.microsoft.com/office/drawing/2014/main" id="{9CAD9E24-FFAB-5E4E-A835-230035A8BA2C}"/>
              </a:ext>
            </a:extLst>
          </p:cNvPr>
          <p:cNvSpPr>
            <a:spLocks noGrp="1"/>
          </p:cNvSpPr>
          <p:nvPr>
            <p:ph type="title"/>
          </p:nvPr>
        </p:nvSpPr>
        <p:spPr/>
        <p:txBody>
          <a:bodyPr/>
          <a:lstStyle/>
          <a:p>
            <a:r>
              <a:rPr lang="en-US" dirty="0"/>
              <a:t>Computing percent change between two trees</a:t>
            </a:r>
          </a:p>
        </p:txBody>
      </p:sp>
      <p:sp>
        <p:nvSpPr>
          <p:cNvPr id="11" name="TextBox 10">
            <a:extLst>
              <a:ext uri="{FF2B5EF4-FFF2-40B4-BE49-F238E27FC236}">
                <a16:creationId xmlns:a16="http://schemas.microsoft.com/office/drawing/2014/main" id="{78C6F0A4-808D-564C-BACC-E701B6B728B7}"/>
              </a:ext>
            </a:extLst>
          </p:cNvPr>
          <p:cNvSpPr txBox="1"/>
          <p:nvPr/>
        </p:nvSpPr>
        <p:spPr>
          <a:xfrm>
            <a:off x="2058130" y="1400101"/>
            <a:ext cx="646267" cy="461665"/>
          </a:xfrm>
          <a:prstGeom prst="rect">
            <a:avLst/>
          </a:prstGeom>
          <a:noFill/>
        </p:spPr>
        <p:txBody>
          <a:bodyPr wrap="square" rtlCol="0">
            <a:spAutoFit/>
          </a:bodyPr>
          <a:lstStyle/>
          <a:p>
            <a:pPr algn="ctr"/>
            <a:r>
              <a:rPr lang="en-US" sz="2400" dirty="0"/>
              <a:t>gf1</a:t>
            </a:r>
            <a:endParaRPr lang="en-US" dirty="0"/>
          </a:p>
        </p:txBody>
      </p:sp>
      <p:sp>
        <p:nvSpPr>
          <p:cNvPr id="12" name="TextBox 11">
            <a:extLst>
              <a:ext uri="{FF2B5EF4-FFF2-40B4-BE49-F238E27FC236}">
                <a16:creationId xmlns:a16="http://schemas.microsoft.com/office/drawing/2014/main" id="{2CBFB2AB-69F4-6D46-83B2-0CE0983A0B78}"/>
              </a:ext>
            </a:extLst>
          </p:cNvPr>
          <p:cNvSpPr txBox="1"/>
          <p:nvPr/>
        </p:nvSpPr>
        <p:spPr>
          <a:xfrm>
            <a:off x="5585717" y="1402279"/>
            <a:ext cx="796422" cy="461665"/>
          </a:xfrm>
          <a:prstGeom prst="rect">
            <a:avLst/>
          </a:prstGeom>
          <a:noFill/>
        </p:spPr>
        <p:txBody>
          <a:bodyPr wrap="square" rtlCol="0">
            <a:spAutoFit/>
          </a:bodyPr>
          <a:lstStyle/>
          <a:p>
            <a:pPr algn="ctr"/>
            <a:r>
              <a:rPr lang="en-US" sz="2400" dirty="0"/>
              <a:t>gf2</a:t>
            </a:r>
          </a:p>
        </p:txBody>
      </p:sp>
      <p:sp>
        <p:nvSpPr>
          <p:cNvPr id="13" name="TextBox 12">
            <a:extLst>
              <a:ext uri="{FF2B5EF4-FFF2-40B4-BE49-F238E27FC236}">
                <a16:creationId xmlns:a16="http://schemas.microsoft.com/office/drawing/2014/main" id="{8FE10729-60C6-BC41-AF88-1D86FEECA98C}"/>
              </a:ext>
            </a:extLst>
          </p:cNvPr>
          <p:cNvSpPr txBox="1"/>
          <p:nvPr/>
        </p:nvSpPr>
        <p:spPr>
          <a:xfrm>
            <a:off x="9090048" y="1402281"/>
            <a:ext cx="2920675" cy="461665"/>
          </a:xfrm>
          <a:prstGeom prst="rect">
            <a:avLst/>
          </a:prstGeom>
          <a:noFill/>
        </p:spPr>
        <p:txBody>
          <a:bodyPr wrap="square" rtlCol="0">
            <a:spAutoFit/>
          </a:bodyPr>
          <a:lstStyle/>
          <a:p>
            <a:pPr algn="ctr"/>
            <a:r>
              <a:rPr lang="en-US" sz="2400" dirty="0"/>
              <a:t>abs((gf2-gf1)/gf1)</a:t>
            </a:r>
          </a:p>
        </p:txBody>
      </p:sp>
      <p:sp>
        <p:nvSpPr>
          <p:cNvPr id="26" name="Rectangle 25">
            <a:extLst>
              <a:ext uri="{FF2B5EF4-FFF2-40B4-BE49-F238E27FC236}">
                <a16:creationId xmlns:a16="http://schemas.microsoft.com/office/drawing/2014/main" id="{99C8CF70-3A57-5943-B381-3A7578F17A38}"/>
              </a:ext>
            </a:extLst>
          </p:cNvPr>
          <p:cNvSpPr/>
          <p:nvPr/>
        </p:nvSpPr>
        <p:spPr>
          <a:xfrm>
            <a:off x="11492972" y="4788663"/>
            <a:ext cx="654963" cy="1615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CBBF9145-C5D7-2B4A-A5A5-9EE15B365ABC}"/>
              </a:ext>
            </a:extLst>
          </p:cNvPr>
          <p:cNvPicPr>
            <a:picLocks noChangeAspect="1"/>
          </p:cNvPicPr>
          <p:nvPr/>
        </p:nvPicPr>
        <p:blipFill>
          <a:blip r:embed="rId6"/>
          <a:stretch>
            <a:fillRect/>
          </a:stretch>
        </p:blipFill>
        <p:spPr>
          <a:xfrm>
            <a:off x="9874516" y="5906278"/>
            <a:ext cx="2131175" cy="1003336"/>
          </a:xfrm>
          <a:prstGeom prst="rect">
            <a:avLst/>
          </a:prstGeom>
        </p:spPr>
      </p:pic>
    </p:spTree>
    <p:extLst>
      <p:ext uri="{BB962C8B-B14F-4D97-AF65-F5344CB8AC3E}">
        <p14:creationId xmlns:p14="http://schemas.microsoft.com/office/powerpoint/2010/main" val="30896332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5D381B1A-1C22-254C-B9DB-C6CF699F8CC0}"/>
              </a:ext>
            </a:extLst>
          </p:cNvPr>
          <p:cNvPicPr>
            <a:picLocks noChangeAspect="1"/>
          </p:cNvPicPr>
          <p:nvPr/>
        </p:nvPicPr>
        <p:blipFill>
          <a:blip r:embed="rId2"/>
          <a:stretch>
            <a:fillRect/>
          </a:stretch>
        </p:blipFill>
        <p:spPr>
          <a:xfrm>
            <a:off x="4279582" y="1447864"/>
            <a:ext cx="3211388" cy="5262410"/>
          </a:xfrm>
          <a:prstGeom prst="rect">
            <a:avLst/>
          </a:prstGeom>
        </p:spPr>
      </p:pic>
      <p:pic>
        <p:nvPicPr>
          <p:cNvPr id="19" name="Picture 18">
            <a:extLst>
              <a:ext uri="{FF2B5EF4-FFF2-40B4-BE49-F238E27FC236}">
                <a16:creationId xmlns:a16="http://schemas.microsoft.com/office/drawing/2014/main" id="{C400C753-BFC7-EC49-BB55-586262143F75}"/>
              </a:ext>
            </a:extLst>
          </p:cNvPr>
          <p:cNvPicPr>
            <a:picLocks noChangeAspect="1"/>
          </p:cNvPicPr>
          <p:nvPr/>
        </p:nvPicPr>
        <p:blipFill rotWithShape="1">
          <a:blip r:embed="rId3"/>
          <a:srcRect r="16014" b="34556"/>
          <a:stretch/>
        </p:blipFill>
        <p:spPr>
          <a:xfrm>
            <a:off x="0" y="1431754"/>
            <a:ext cx="4230515" cy="2926080"/>
          </a:xfrm>
          <a:prstGeom prst="rect">
            <a:avLst/>
          </a:prstGeom>
        </p:spPr>
      </p:pic>
      <p:sp>
        <p:nvSpPr>
          <p:cNvPr id="2" name="Title 1">
            <a:extLst>
              <a:ext uri="{FF2B5EF4-FFF2-40B4-BE49-F238E27FC236}">
                <a16:creationId xmlns:a16="http://schemas.microsoft.com/office/drawing/2014/main" id="{AC9FD59A-1418-8647-92C1-B6AC2F537008}"/>
              </a:ext>
            </a:extLst>
          </p:cNvPr>
          <p:cNvSpPr>
            <a:spLocks noGrp="1"/>
          </p:cNvSpPr>
          <p:nvPr>
            <p:ph type="title"/>
          </p:nvPr>
        </p:nvSpPr>
        <p:spPr/>
        <p:txBody>
          <a:bodyPr/>
          <a:lstStyle/>
          <a:p>
            <a:r>
              <a:rPr lang="en-US"/>
              <a:t>Computing speedup of two trees</a:t>
            </a:r>
          </a:p>
        </p:txBody>
      </p:sp>
      <p:sp>
        <p:nvSpPr>
          <p:cNvPr id="11" name="TextBox 10">
            <a:extLst>
              <a:ext uri="{FF2B5EF4-FFF2-40B4-BE49-F238E27FC236}">
                <a16:creationId xmlns:a16="http://schemas.microsoft.com/office/drawing/2014/main" id="{A6050071-92DB-2141-B540-8188912AE2B8}"/>
              </a:ext>
            </a:extLst>
          </p:cNvPr>
          <p:cNvSpPr txBox="1"/>
          <p:nvPr/>
        </p:nvSpPr>
        <p:spPr>
          <a:xfrm>
            <a:off x="3723841" y="2930235"/>
            <a:ext cx="339441" cy="646331"/>
          </a:xfrm>
          <a:prstGeom prst="rect">
            <a:avLst/>
          </a:prstGeom>
          <a:noFill/>
        </p:spPr>
        <p:txBody>
          <a:bodyPr wrap="square" rtlCol="0">
            <a:spAutoFit/>
          </a:bodyPr>
          <a:lstStyle/>
          <a:p>
            <a:pPr algn="ctr"/>
            <a:r>
              <a:rPr lang="en-US" sz="3600">
                <a:latin typeface="Arial" panose="020B0604020202020204" pitchFamily="34" charset="0"/>
                <a:cs typeface="Arial" panose="020B0604020202020204" pitchFamily="34" charset="0"/>
              </a:rPr>
              <a:t>/</a:t>
            </a:r>
          </a:p>
        </p:txBody>
      </p:sp>
      <p:sp>
        <p:nvSpPr>
          <p:cNvPr id="12" name="TextBox 11">
            <a:extLst>
              <a:ext uri="{FF2B5EF4-FFF2-40B4-BE49-F238E27FC236}">
                <a16:creationId xmlns:a16="http://schemas.microsoft.com/office/drawing/2014/main" id="{6129BAF8-3675-B448-9CC6-B911CA09FC56}"/>
              </a:ext>
            </a:extLst>
          </p:cNvPr>
          <p:cNvSpPr txBox="1"/>
          <p:nvPr/>
        </p:nvSpPr>
        <p:spPr>
          <a:xfrm>
            <a:off x="7370719" y="2930235"/>
            <a:ext cx="368813" cy="646331"/>
          </a:xfrm>
          <a:prstGeom prst="rect">
            <a:avLst/>
          </a:prstGeom>
          <a:noFill/>
        </p:spPr>
        <p:txBody>
          <a:bodyPr wrap="square" rtlCol="0">
            <a:spAutoFit/>
          </a:bodyPr>
          <a:lstStyle/>
          <a:p>
            <a:pPr algn="ctr"/>
            <a:r>
              <a:rPr lang="en-US" sz="3600" dirty="0">
                <a:latin typeface="Arial" panose="020B0604020202020204" pitchFamily="34" charset="0"/>
                <a:cs typeface="Arial" panose="020B0604020202020204" pitchFamily="34" charset="0"/>
              </a:rPr>
              <a:t>=</a:t>
            </a:r>
          </a:p>
        </p:txBody>
      </p:sp>
      <p:sp>
        <p:nvSpPr>
          <p:cNvPr id="15" name="TextBox 14">
            <a:extLst>
              <a:ext uri="{FF2B5EF4-FFF2-40B4-BE49-F238E27FC236}">
                <a16:creationId xmlns:a16="http://schemas.microsoft.com/office/drawing/2014/main" id="{F588532D-E623-3C4E-ADBB-2C7237AE127A}"/>
              </a:ext>
            </a:extLst>
          </p:cNvPr>
          <p:cNvSpPr txBox="1"/>
          <p:nvPr/>
        </p:nvSpPr>
        <p:spPr>
          <a:xfrm>
            <a:off x="2435229" y="1446112"/>
            <a:ext cx="1222370" cy="461665"/>
          </a:xfrm>
          <a:prstGeom prst="rect">
            <a:avLst/>
          </a:prstGeom>
          <a:noFill/>
        </p:spPr>
        <p:txBody>
          <a:bodyPr wrap="square" rtlCol="0">
            <a:spAutoFit/>
          </a:bodyPr>
          <a:lstStyle/>
          <a:p>
            <a:pPr algn="ctr"/>
            <a:r>
              <a:rPr lang="en-US" sz="2400"/>
              <a:t>1 Rank</a:t>
            </a:r>
          </a:p>
        </p:txBody>
      </p:sp>
      <p:sp>
        <p:nvSpPr>
          <p:cNvPr id="16" name="TextBox 15">
            <a:extLst>
              <a:ext uri="{FF2B5EF4-FFF2-40B4-BE49-F238E27FC236}">
                <a16:creationId xmlns:a16="http://schemas.microsoft.com/office/drawing/2014/main" id="{E2EFAE6C-363A-4B43-9AD7-F9ADCF74BF88}"/>
              </a:ext>
            </a:extLst>
          </p:cNvPr>
          <p:cNvSpPr txBox="1"/>
          <p:nvPr/>
        </p:nvSpPr>
        <p:spPr>
          <a:xfrm>
            <a:off x="6002823" y="1446112"/>
            <a:ext cx="1308494" cy="461665"/>
          </a:xfrm>
          <a:prstGeom prst="rect">
            <a:avLst/>
          </a:prstGeom>
          <a:noFill/>
        </p:spPr>
        <p:txBody>
          <a:bodyPr wrap="square" rtlCol="0">
            <a:spAutoFit/>
          </a:bodyPr>
          <a:lstStyle/>
          <a:p>
            <a:pPr algn="ctr"/>
            <a:r>
              <a:rPr lang="en-US" sz="2400" dirty="0"/>
              <a:t>64 Ranks</a:t>
            </a:r>
          </a:p>
        </p:txBody>
      </p:sp>
      <p:pic>
        <p:nvPicPr>
          <p:cNvPr id="28" name="Picture 27">
            <a:extLst>
              <a:ext uri="{FF2B5EF4-FFF2-40B4-BE49-F238E27FC236}">
                <a16:creationId xmlns:a16="http://schemas.microsoft.com/office/drawing/2014/main" id="{5AE1D8CD-F0B9-B34A-8402-03CF93D7C81B}"/>
              </a:ext>
            </a:extLst>
          </p:cNvPr>
          <p:cNvPicPr>
            <a:picLocks noChangeAspect="1"/>
          </p:cNvPicPr>
          <p:nvPr/>
        </p:nvPicPr>
        <p:blipFill>
          <a:blip r:embed="rId4"/>
          <a:stretch>
            <a:fillRect/>
          </a:stretch>
        </p:blipFill>
        <p:spPr>
          <a:xfrm>
            <a:off x="7954356" y="1446112"/>
            <a:ext cx="3233979" cy="5266944"/>
          </a:xfrm>
          <a:prstGeom prst="rect">
            <a:avLst/>
          </a:prstGeom>
        </p:spPr>
      </p:pic>
      <p:pic>
        <p:nvPicPr>
          <p:cNvPr id="30" name="Picture 29">
            <a:extLst>
              <a:ext uri="{FF2B5EF4-FFF2-40B4-BE49-F238E27FC236}">
                <a16:creationId xmlns:a16="http://schemas.microsoft.com/office/drawing/2014/main" id="{E4683D36-F55B-C741-BC78-01EBFE988E37}"/>
              </a:ext>
            </a:extLst>
          </p:cNvPr>
          <p:cNvPicPr>
            <a:picLocks noChangeAspect="1"/>
          </p:cNvPicPr>
          <p:nvPr/>
        </p:nvPicPr>
        <p:blipFill>
          <a:blip r:embed="rId5"/>
          <a:stretch>
            <a:fillRect/>
          </a:stretch>
        </p:blipFill>
        <p:spPr>
          <a:xfrm>
            <a:off x="10325757" y="5625509"/>
            <a:ext cx="1725156" cy="926849"/>
          </a:xfrm>
          <a:prstGeom prst="rect">
            <a:avLst/>
          </a:prstGeom>
        </p:spPr>
      </p:pic>
      <p:pic>
        <p:nvPicPr>
          <p:cNvPr id="32" name="Picture 31">
            <a:extLst>
              <a:ext uri="{FF2B5EF4-FFF2-40B4-BE49-F238E27FC236}">
                <a16:creationId xmlns:a16="http://schemas.microsoft.com/office/drawing/2014/main" id="{65E8D11B-3DC5-3D4B-83B0-3BFBAC96F8A7}"/>
              </a:ext>
            </a:extLst>
          </p:cNvPr>
          <p:cNvPicPr>
            <a:picLocks noChangeAspect="1"/>
          </p:cNvPicPr>
          <p:nvPr/>
        </p:nvPicPr>
        <p:blipFill>
          <a:blip r:embed="rId6"/>
          <a:stretch>
            <a:fillRect/>
          </a:stretch>
        </p:blipFill>
        <p:spPr>
          <a:xfrm>
            <a:off x="6564227" y="6338904"/>
            <a:ext cx="342900" cy="368300"/>
          </a:xfrm>
          <a:prstGeom prst="rect">
            <a:avLst/>
          </a:prstGeom>
        </p:spPr>
      </p:pic>
      <p:pic>
        <p:nvPicPr>
          <p:cNvPr id="34" name="Picture 33">
            <a:extLst>
              <a:ext uri="{FF2B5EF4-FFF2-40B4-BE49-F238E27FC236}">
                <a16:creationId xmlns:a16="http://schemas.microsoft.com/office/drawing/2014/main" id="{73C76D93-5B4E-F345-AC8C-FA514E44EAE2}"/>
              </a:ext>
            </a:extLst>
          </p:cNvPr>
          <p:cNvPicPr>
            <a:picLocks noChangeAspect="1"/>
          </p:cNvPicPr>
          <p:nvPr/>
        </p:nvPicPr>
        <p:blipFill>
          <a:blip r:embed="rId7"/>
          <a:stretch>
            <a:fillRect/>
          </a:stretch>
        </p:blipFill>
        <p:spPr>
          <a:xfrm>
            <a:off x="1778837" y="4357834"/>
            <a:ext cx="330200" cy="368300"/>
          </a:xfrm>
          <a:prstGeom prst="rect">
            <a:avLst/>
          </a:prstGeom>
        </p:spPr>
      </p:pic>
    </p:spTree>
    <p:extLst>
      <p:ext uri="{BB962C8B-B14F-4D97-AF65-F5344CB8AC3E}">
        <p14:creationId xmlns:p14="http://schemas.microsoft.com/office/powerpoint/2010/main" val="1681923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ED63C4AD-50F6-7E4C-B751-6546710F3E13}"/>
              </a:ext>
            </a:extLst>
          </p:cNvPr>
          <p:cNvPicPr>
            <a:picLocks noChangeAspect="1"/>
          </p:cNvPicPr>
          <p:nvPr/>
        </p:nvPicPr>
        <p:blipFill>
          <a:blip r:embed="rId2"/>
          <a:stretch>
            <a:fillRect/>
          </a:stretch>
        </p:blipFill>
        <p:spPr>
          <a:xfrm>
            <a:off x="7968870" y="1460626"/>
            <a:ext cx="3230560" cy="5266944"/>
          </a:xfrm>
          <a:prstGeom prst="rect">
            <a:avLst/>
          </a:prstGeom>
        </p:spPr>
      </p:pic>
      <p:sp>
        <p:nvSpPr>
          <p:cNvPr id="2" name="Title 1">
            <a:extLst>
              <a:ext uri="{FF2B5EF4-FFF2-40B4-BE49-F238E27FC236}">
                <a16:creationId xmlns:a16="http://schemas.microsoft.com/office/drawing/2014/main" id="{AC9FD59A-1418-8647-92C1-B6AC2F537008}"/>
              </a:ext>
            </a:extLst>
          </p:cNvPr>
          <p:cNvSpPr>
            <a:spLocks noGrp="1"/>
          </p:cNvSpPr>
          <p:nvPr>
            <p:ph type="title"/>
          </p:nvPr>
        </p:nvSpPr>
        <p:spPr/>
        <p:txBody>
          <a:bodyPr/>
          <a:lstStyle/>
          <a:p>
            <a:r>
              <a:rPr lang="en-US"/>
              <a:t>Computing speedup of two trees (invert color scheme of result)</a:t>
            </a:r>
          </a:p>
        </p:txBody>
      </p:sp>
      <p:sp>
        <p:nvSpPr>
          <p:cNvPr id="17" name="Rectangle 16">
            <a:extLst>
              <a:ext uri="{FF2B5EF4-FFF2-40B4-BE49-F238E27FC236}">
                <a16:creationId xmlns:a16="http://schemas.microsoft.com/office/drawing/2014/main" id="{4F06714A-FCC5-D64E-9385-7FB74B383B0E}"/>
              </a:ext>
            </a:extLst>
          </p:cNvPr>
          <p:cNvSpPr/>
          <p:nvPr/>
        </p:nvSpPr>
        <p:spPr>
          <a:xfrm>
            <a:off x="11578309" y="5171718"/>
            <a:ext cx="580780" cy="2301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DE26A1CC-3BCC-9C45-A7B0-340E7413B6E6}"/>
              </a:ext>
            </a:extLst>
          </p:cNvPr>
          <p:cNvPicPr>
            <a:picLocks noChangeAspect="1"/>
          </p:cNvPicPr>
          <p:nvPr/>
        </p:nvPicPr>
        <p:blipFill>
          <a:blip r:embed="rId3"/>
          <a:stretch>
            <a:fillRect/>
          </a:stretch>
        </p:blipFill>
        <p:spPr>
          <a:xfrm>
            <a:off x="4279582" y="1447864"/>
            <a:ext cx="3211388" cy="5262410"/>
          </a:xfrm>
          <a:prstGeom prst="rect">
            <a:avLst/>
          </a:prstGeom>
        </p:spPr>
      </p:pic>
      <p:pic>
        <p:nvPicPr>
          <p:cNvPr id="20" name="Picture 19">
            <a:extLst>
              <a:ext uri="{FF2B5EF4-FFF2-40B4-BE49-F238E27FC236}">
                <a16:creationId xmlns:a16="http://schemas.microsoft.com/office/drawing/2014/main" id="{5FE25FB5-DE81-2B4F-86F7-657174B4F1AE}"/>
              </a:ext>
            </a:extLst>
          </p:cNvPr>
          <p:cNvPicPr>
            <a:picLocks noChangeAspect="1"/>
          </p:cNvPicPr>
          <p:nvPr/>
        </p:nvPicPr>
        <p:blipFill rotWithShape="1">
          <a:blip r:embed="rId4"/>
          <a:srcRect r="16014" b="34556"/>
          <a:stretch/>
        </p:blipFill>
        <p:spPr>
          <a:xfrm>
            <a:off x="0" y="1431754"/>
            <a:ext cx="4230515" cy="2926080"/>
          </a:xfrm>
          <a:prstGeom prst="rect">
            <a:avLst/>
          </a:prstGeom>
        </p:spPr>
      </p:pic>
      <p:sp>
        <p:nvSpPr>
          <p:cNvPr id="21" name="TextBox 20">
            <a:extLst>
              <a:ext uri="{FF2B5EF4-FFF2-40B4-BE49-F238E27FC236}">
                <a16:creationId xmlns:a16="http://schemas.microsoft.com/office/drawing/2014/main" id="{2428E8EA-C700-4B46-AD42-8C3523DB20E9}"/>
              </a:ext>
            </a:extLst>
          </p:cNvPr>
          <p:cNvSpPr txBox="1"/>
          <p:nvPr/>
        </p:nvSpPr>
        <p:spPr>
          <a:xfrm>
            <a:off x="3723841" y="2930235"/>
            <a:ext cx="339441" cy="646331"/>
          </a:xfrm>
          <a:prstGeom prst="rect">
            <a:avLst/>
          </a:prstGeom>
          <a:noFill/>
        </p:spPr>
        <p:txBody>
          <a:bodyPr wrap="square" rtlCol="0">
            <a:spAutoFit/>
          </a:bodyPr>
          <a:lstStyle/>
          <a:p>
            <a:pPr algn="ctr"/>
            <a:r>
              <a:rPr lang="en-US" sz="3600">
                <a:latin typeface="Arial" panose="020B0604020202020204" pitchFamily="34" charset="0"/>
                <a:cs typeface="Arial" panose="020B0604020202020204" pitchFamily="34" charset="0"/>
              </a:rPr>
              <a:t>/</a:t>
            </a:r>
          </a:p>
        </p:txBody>
      </p:sp>
      <p:sp>
        <p:nvSpPr>
          <p:cNvPr id="23" name="TextBox 22">
            <a:extLst>
              <a:ext uri="{FF2B5EF4-FFF2-40B4-BE49-F238E27FC236}">
                <a16:creationId xmlns:a16="http://schemas.microsoft.com/office/drawing/2014/main" id="{C788CD3C-D76F-4342-A02C-819530FD49E5}"/>
              </a:ext>
            </a:extLst>
          </p:cNvPr>
          <p:cNvSpPr txBox="1"/>
          <p:nvPr/>
        </p:nvSpPr>
        <p:spPr>
          <a:xfrm>
            <a:off x="7370719" y="2930235"/>
            <a:ext cx="368813" cy="646331"/>
          </a:xfrm>
          <a:prstGeom prst="rect">
            <a:avLst/>
          </a:prstGeom>
          <a:noFill/>
        </p:spPr>
        <p:txBody>
          <a:bodyPr wrap="square" rtlCol="0">
            <a:spAutoFit/>
          </a:bodyPr>
          <a:lstStyle/>
          <a:p>
            <a:pPr algn="ctr"/>
            <a:r>
              <a:rPr lang="en-US" sz="3600" dirty="0">
                <a:latin typeface="Arial" panose="020B0604020202020204" pitchFamily="34" charset="0"/>
                <a:cs typeface="Arial" panose="020B0604020202020204" pitchFamily="34" charset="0"/>
              </a:rPr>
              <a:t>=</a:t>
            </a:r>
          </a:p>
        </p:txBody>
      </p:sp>
      <p:sp>
        <p:nvSpPr>
          <p:cNvPr id="24" name="TextBox 23">
            <a:extLst>
              <a:ext uri="{FF2B5EF4-FFF2-40B4-BE49-F238E27FC236}">
                <a16:creationId xmlns:a16="http://schemas.microsoft.com/office/drawing/2014/main" id="{831EAD29-A5A5-CF4D-AF72-A0A7F34CEC74}"/>
              </a:ext>
            </a:extLst>
          </p:cNvPr>
          <p:cNvSpPr txBox="1"/>
          <p:nvPr/>
        </p:nvSpPr>
        <p:spPr>
          <a:xfrm>
            <a:off x="2435229" y="1446112"/>
            <a:ext cx="1222370" cy="461665"/>
          </a:xfrm>
          <a:prstGeom prst="rect">
            <a:avLst/>
          </a:prstGeom>
          <a:noFill/>
        </p:spPr>
        <p:txBody>
          <a:bodyPr wrap="square" rtlCol="0">
            <a:spAutoFit/>
          </a:bodyPr>
          <a:lstStyle/>
          <a:p>
            <a:pPr algn="ctr"/>
            <a:r>
              <a:rPr lang="en-US" sz="2400"/>
              <a:t>1 Rank</a:t>
            </a:r>
          </a:p>
        </p:txBody>
      </p:sp>
      <p:sp>
        <p:nvSpPr>
          <p:cNvPr id="25" name="TextBox 24">
            <a:extLst>
              <a:ext uri="{FF2B5EF4-FFF2-40B4-BE49-F238E27FC236}">
                <a16:creationId xmlns:a16="http://schemas.microsoft.com/office/drawing/2014/main" id="{D1DD1869-173E-F04D-9F1B-F98340CFE46F}"/>
              </a:ext>
            </a:extLst>
          </p:cNvPr>
          <p:cNvSpPr txBox="1"/>
          <p:nvPr/>
        </p:nvSpPr>
        <p:spPr>
          <a:xfrm>
            <a:off x="6002823" y="1446112"/>
            <a:ext cx="1308494" cy="461665"/>
          </a:xfrm>
          <a:prstGeom prst="rect">
            <a:avLst/>
          </a:prstGeom>
          <a:noFill/>
        </p:spPr>
        <p:txBody>
          <a:bodyPr wrap="square" rtlCol="0">
            <a:spAutoFit/>
          </a:bodyPr>
          <a:lstStyle/>
          <a:p>
            <a:pPr algn="ctr"/>
            <a:r>
              <a:rPr lang="en-US" sz="2400" dirty="0"/>
              <a:t>64 Ranks</a:t>
            </a:r>
          </a:p>
        </p:txBody>
      </p:sp>
      <p:pic>
        <p:nvPicPr>
          <p:cNvPr id="28" name="Picture 27">
            <a:extLst>
              <a:ext uri="{FF2B5EF4-FFF2-40B4-BE49-F238E27FC236}">
                <a16:creationId xmlns:a16="http://schemas.microsoft.com/office/drawing/2014/main" id="{4B960F13-EAAF-4A4F-AE88-57400BD89480}"/>
              </a:ext>
            </a:extLst>
          </p:cNvPr>
          <p:cNvPicPr>
            <a:picLocks noChangeAspect="1"/>
          </p:cNvPicPr>
          <p:nvPr/>
        </p:nvPicPr>
        <p:blipFill>
          <a:blip r:embed="rId5"/>
          <a:stretch>
            <a:fillRect/>
          </a:stretch>
        </p:blipFill>
        <p:spPr>
          <a:xfrm>
            <a:off x="6564227" y="6338904"/>
            <a:ext cx="342900" cy="368300"/>
          </a:xfrm>
          <a:prstGeom prst="rect">
            <a:avLst/>
          </a:prstGeom>
        </p:spPr>
      </p:pic>
      <p:pic>
        <p:nvPicPr>
          <p:cNvPr id="29" name="Picture 28">
            <a:extLst>
              <a:ext uri="{FF2B5EF4-FFF2-40B4-BE49-F238E27FC236}">
                <a16:creationId xmlns:a16="http://schemas.microsoft.com/office/drawing/2014/main" id="{457E0B2F-882E-2443-8934-55AF112FA08D}"/>
              </a:ext>
            </a:extLst>
          </p:cNvPr>
          <p:cNvPicPr>
            <a:picLocks noChangeAspect="1"/>
          </p:cNvPicPr>
          <p:nvPr/>
        </p:nvPicPr>
        <p:blipFill>
          <a:blip r:embed="rId6"/>
          <a:stretch>
            <a:fillRect/>
          </a:stretch>
        </p:blipFill>
        <p:spPr>
          <a:xfrm>
            <a:off x="1778837" y="4357834"/>
            <a:ext cx="330200" cy="368300"/>
          </a:xfrm>
          <a:prstGeom prst="rect">
            <a:avLst/>
          </a:prstGeom>
        </p:spPr>
      </p:pic>
      <p:pic>
        <p:nvPicPr>
          <p:cNvPr id="32" name="Picture 31">
            <a:extLst>
              <a:ext uri="{FF2B5EF4-FFF2-40B4-BE49-F238E27FC236}">
                <a16:creationId xmlns:a16="http://schemas.microsoft.com/office/drawing/2014/main" id="{72B4CF29-97D0-314B-A71F-CE3A932DBCA5}"/>
              </a:ext>
            </a:extLst>
          </p:cNvPr>
          <p:cNvPicPr>
            <a:picLocks noChangeAspect="1"/>
          </p:cNvPicPr>
          <p:nvPr/>
        </p:nvPicPr>
        <p:blipFill>
          <a:blip r:embed="rId7"/>
          <a:stretch>
            <a:fillRect/>
          </a:stretch>
        </p:blipFill>
        <p:spPr>
          <a:xfrm>
            <a:off x="10325757" y="5622008"/>
            <a:ext cx="1713241" cy="923544"/>
          </a:xfrm>
          <a:prstGeom prst="rect">
            <a:avLst/>
          </a:prstGeom>
        </p:spPr>
      </p:pic>
    </p:spTree>
    <p:extLst>
      <p:ext uri="{BB962C8B-B14F-4D97-AF65-F5344CB8AC3E}">
        <p14:creationId xmlns:p14="http://schemas.microsoft.com/office/powerpoint/2010/main" val="42925235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E395CED-AC94-B049-85C4-7E69A8CAD135}"/>
              </a:ext>
            </a:extLst>
          </p:cNvPr>
          <p:cNvPicPr>
            <a:picLocks noChangeAspect="1"/>
          </p:cNvPicPr>
          <p:nvPr/>
        </p:nvPicPr>
        <p:blipFill>
          <a:blip r:embed="rId2"/>
          <a:stretch>
            <a:fillRect/>
          </a:stretch>
        </p:blipFill>
        <p:spPr>
          <a:xfrm>
            <a:off x="1452270" y="1441524"/>
            <a:ext cx="9287460" cy="4992624"/>
          </a:xfrm>
          <a:prstGeom prst="rect">
            <a:avLst/>
          </a:prstGeom>
        </p:spPr>
      </p:pic>
      <p:sp>
        <p:nvSpPr>
          <p:cNvPr id="2" name="Title 1">
            <a:extLst>
              <a:ext uri="{FF2B5EF4-FFF2-40B4-BE49-F238E27FC236}">
                <a16:creationId xmlns:a16="http://schemas.microsoft.com/office/drawing/2014/main" id="{0CD66D36-B25B-974C-A2CB-14DBE58DBE4C}"/>
              </a:ext>
            </a:extLst>
          </p:cNvPr>
          <p:cNvSpPr>
            <a:spLocks noGrp="1"/>
          </p:cNvSpPr>
          <p:nvPr>
            <p:ph type="title"/>
          </p:nvPr>
        </p:nvSpPr>
        <p:spPr/>
        <p:txBody>
          <a:bodyPr/>
          <a:lstStyle/>
          <a:p>
            <a:r>
              <a:rPr lang="en-US"/>
              <a:t>Generate </a:t>
            </a:r>
            <a:r>
              <a:rPr lang="en-US" err="1"/>
              <a:t>Lulesh</a:t>
            </a:r>
            <a:r>
              <a:rPr lang="en-US"/>
              <a:t> weak scaling plot</a:t>
            </a:r>
          </a:p>
        </p:txBody>
      </p:sp>
      <p:sp>
        <p:nvSpPr>
          <p:cNvPr id="7" name="TextBox 6">
            <a:extLst>
              <a:ext uri="{FF2B5EF4-FFF2-40B4-BE49-F238E27FC236}">
                <a16:creationId xmlns:a16="http://schemas.microsoft.com/office/drawing/2014/main" id="{7BC5948F-CC29-C446-84AE-5319C032E1DB}"/>
              </a:ext>
            </a:extLst>
          </p:cNvPr>
          <p:cNvSpPr txBox="1"/>
          <p:nvPr/>
        </p:nvSpPr>
        <p:spPr>
          <a:xfrm>
            <a:off x="9434944" y="5416476"/>
            <a:ext cx="2490355" cy="923330"/>
          </a:xfrm>
          <a:prstGeom prst="rect">
            <a:avLst/>
          </a:prstGeom>
          <a:noFill/>
        </p:spPr>
        <p:txBody>
          <a:bodyPr wrap="square" rtlCol="0">
            <a:spAutoFit/>
          </a:bodyPr>
          <a:lstStyle/>
          <a:p>
            <a:r>
              <a:rPr lang="en-US" dirty="0"/>
              <a:t>”Calc*” functions with an inclusive time &gt; 15 sec</a:t>
            </a:r>
          </a:p>
        </p:txBody>
      </p:sp>
    </p:spTree>
    <p:extLst>
      <p:ext uri="{BB962C8B-B14F-4D97-AF65-F5344CB8AC3E}">
        <p14:creationId xmlns:p14="http://schemas.microsoft.com/office/powerpoint/2010/main" val="1494093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BFBDE-1B14-415E-9D5F-C077575479DC}"/>
              </a:ext>
            </a:extLst>
          </p:cNvPr>
          <p:cNvSpPr>
            <a:spLocks noGrp="1"/>
          </p:cNvSpPr>
          <p:nvPr>
            <p:ph type="title"/>
          </p:nvPr>
        </p:nvSpPr>
        <p:spPr/>
        <p:txBody>
          <a:bodyPr vert="horz" lIns="0" tIns="45720" rIns="45720" bIns="45720" rtlCol="0" anchor="ctr" anchorCtr="0">
            <a:noAutofit/>
            <a:scene3d>
              <a:camera prst="orthographicFront"/>
              <a:lightRig rig="threePt" dir="t">
                <a:rot lat="0" lon="0" rev="4800000"/>
              </a:lightRig>
            </a:scene3d>
            <a:sp3d prstMaterial="matte"/>
          </a:bodyPr>
          <a:lstStyle/>
          <a:p>
            <a:r>
              <a:rPr lang="en-US" dirty="0">
                <a:latin typeface="Calibri"/>
                <a:cs typeface="Calibri"/>
              </a:rPr>
              <a:t>Automated Application Performance Analysis: </a:t>
            </a:r>
            <a:br>
              <a:rPr lang="en-US" dirty="0">
                <a:latin typeface="Calibri"/>
                <a:cs typeface="Calibri"/>
              </a:rPr>
            </a:br>
            <a:r>
              <a:rPr lang="en-US" dirty="0">
                <a:latin typeface="Calibri"/>
                <a:cs typeface="Calibri"/>
              </a:rPr>
              <a:t>Caliper </a:t>
            </a:r>
            <a:r>
              <a:rPr lang="en-US" dirty="0">
                <a:latin typeface="Calibri"/>
                <a:cs typeface="Calibri"/>
                <a:sym typeface="Wingdings" pitchFamily="2" charset="2"/>
              </a:rPr>
              <a:t></a:t>
            </a:r>
            <a:r>
              <a:rPr lang="en-US" dirty="0">
                <a:latin typeface="Calibri"/>
                <a:cs typeface="Calibri"/>
              </a:rPr>
              <a:t> SPOT </a:t>
            </a:r>
            <a:r>
              <a:rPr lang="en-US" dirty="0">
                <a:latin typeface="Calibri"/>
                <a:cs typeface="Calibri"/>
                <a:sym typeface="Wingdings" pitchFamily="2" charset="2"/>
              </a:rPr>
              <a:t></a:t>
            </a:r>
            <a:r>
              <a:rPr lang="en-US" dirty="0">
                <a:latin typeface="Calibri"/>
                <a:cs typeface="Calibri"/>
              </a:rPr>
              <a:t> Hatchet</a:t>
            </a:r>
          </a:p>
        </p:txBody>
      </p:sp>
      <p:grpSp>
        <p:nvGrpSpPr>
          <p:cNvPr id="32" name="Group 31">
            <a:extLst>
              <a:ext uri="{FF2B5EF4-FFF2-40B4-BE49-F238E27FC236}">
                <a16:creationId xmlns:a16="http://schemas.microsoft.com/office/drawing/2014/main" id="{01FF26E8-84F4-B74F-A0A3-44F8E9B898DF}"/>
              </a:ext>
            </a:extLst>
          </p:cNvPr>
          <p:cNvGrpSpPr/>
          <p:nvPr/>
        </p:nvGrpSpPr>
        <p:grpSpPr>
          <a:xfrm>
            <a:off x="441026" y="5289455"/>
            <a:ext cx="4102443" cy="913350"/>
            <a:chOff x="1754660" y="5152248"/>
            <a:chExt cx="4102443" cy="913350"/>
          </a:xfrm>
        </p:grpSpPr>
        <p:grpSp>
          <p:nvGrpSpPr>
            <p:cNvPr id="18" name="Group 17">
              <a:extLst>
                <a:ext uri="{FF2B5EF4-FFF2-40B4-BE49-F238E27FC236}">
                  <a16:creationId xmlns:a16="http://schemas.microsoft.com/office/drawing/2014/main" id="{E89AA671-6249-5D4C-A1B7-E3715CFD09F2}"/>
                </a:ext>
              </a:extLst>
            </p:cNvPr>
            <p:cNvGrpSpPr/>
            <p:nvPr/>
          </p:nvGrpSpPr>
          <p:grpSpPr>
            <a:xfrm>
              <a:off x="1754660" y="5152248"/>
              <a:ext cx="4102443" cy="412537"/>
              <a:chOff x="1754660" y="5123290"/>
              <a:chExt cx="4102443" cy="412537"/>
            </a:xfrm>
          </p:grpSpPr>
          <p:cxnSp>
            <p:nvCxnSpPr>
              <p:cNvPr id="13" name="Straight Connector 12">
                <a:extLst>
                  <a:ext uri="{FF2B5EF4-FFF2-40B4-BE49-F238E27FC236}">
                    <a16:creationId xmlns:a16="http://schemas.microsoft.com/office/drawing/2014/main" id="{641E38F7-B331-6047-8C86-83334C6E2463}"/>
                  </a:ext>
                </a:extLst>
              </p:cNvPr>
              <p:cNvCxnSpPr/>
              <p:nvPr/>
            </p:nvCxnSpPr>
            <p:spPr>
              <a:xfrm>
                <a:off x="1754660" y="5325762"/>
                <a:ext cx="4102443" cy="0"/>
              </a:xfrm>
              <a:prstGeom prst="line">
                <a:avLst/>
              </a:prstGeom>
              <a:ln w="285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D3E59D1-9547-A346-BA6B-A246EAF61985}"/>
                  </a:ext>
                </a:extLst>
              </p:cNvPr>
              <p:cNvCxnSpPr/>
              <p:nvPr/>
            </p:nvCxnSpPr>
            <p:spPr>
              <a:xfrm>
                <a:off x="1754660" y="5130884"/>
                <a:ext cx="0" cy="404943"/>
              </a:xfrm>
              <a:prstGeom prst="line">
                <a:avLst/>
              </a:prstGeom>
              <a:ln w="285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C40AD8D9-F11B-9F46-A079-542FE9777741}"/>
                  </a:ext>
                </a:extLst>
              </p:cNvPr>
              <p:cNvCxnSpPr/>
              <p:nvPr/>
            </p:nvCxnSpPr>
            <p:spPr>
              <a:xfrm>
                <a:off x="5848865" y="5123290"/>
                <a:ext cx="0" cy="404943"/>
              </a:xfrm>
              <a:prstGeom prst="line">
                <a:avLst/>
              </a:prstGeom>
              <a:ln w="2857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pic>
          <p:nvPicPr>
            <p:cNvPr id="29" name="Picture 28">
              <a:extLst>
                <a:ext uri="{FF2B5EF4-FFF2-40B4-BE49-F238E27FC236}">
                  <a16:creationId xmlns:a16="http://schemas.microsoft.com/office/drawing/2014/main" id="{56BF0E30-EF1A-4742-B6F2-2A376E94F3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5347" y="5394621"/>
              <a:ext cx="1552832" cy="670977"/>
            </a:xfrm>
            <a:prstGeom prst="rect">
              <a:avLst/>
            </a:prstGeom>
          </p:spPr>
        </p:pic>
      </p:grpSp>
      <p:grpSp>
        <p:nvGrpSpPr>
          <p:cNvPr id="31" name="Group 30">
            <a:extLst>
              <a:ext uri="{FF2B5EF4-FFF2-40B4-BE49-F238E27FC236}">
                <a16:creationId xmlns:a16="http://schemas.microsoft.com/office/drawing/2014/main" id="{212B8C11-F2AE-FD4E-94CA-243D70EBA31F}"/>
              </a:ext>
            </a:extLst>
          </p:cNvPr>
          <p:cNvGrpSpPr/>
          <p:nvPr/>
        </p:nvGrpSpPr>
        <p:grpSpPr>
          <a:xfrm>
            <a:off x="5294479" y="5287403"/>
            <a:ext cx="6735683" cy="881902"/>
            <a:chOff x="6367849" y="5159842"/>
            <a:chExt cx="4102443" cy="872327"/>
          </a:xfrm>
        </p:grpSpPr>
        <p:grpSp>
          <p:nvGrpSpPr>
            <p:cNvPr id="24" name="Group 23">
              <a:extLst>
                <a:ext uri="{FF2B5EF4-FFF2-40B4-BE49-F238E27FC236}">
                  <a16:creationId xmlns:a16="http://schemas.microsoft.com/office/drawing/2014/main" id="{E159FCA5-29E2-0346-9D99-AEC02CC33889}"/>
                </a:ext>
              </a:extLst>
            </p:cNvPr>
            <p:cNvGrpSpPr/>
            <p:nvPr/>
          </p:nvGrpSpPr>
          <p:grpSpPr>
            <a:xfrm>
              <a:off x="6367849" y="5159842"/>
              <a:ext cx="4102443" cy="412537"/>
              <a:chOff x="1754660" y="5123290"/>
              <a:chExt cx="4102443" cy="412537"/>
            </a:xfrm>
          </p:grpSpPr>
          <p:cxnSp>
            <p:nvCxnSpPr>
              <p:cNvPr id="25" name="Straight Connector 24">
                <a:extLst>
                  <a:ext uri="{FF2B5EF4-FFF2-40B4-BE49-F238E27FC236}">
                    <a16:creationId xmlns:a16="http://schemas.microsoft.com/office/drawing/2014/main" id="{71F98F22-5893-B249-BA7A-C9DCA4518112}"/>
                  </a:ext>
                </a:extLst>
              </p:cNvPr>
              <p:cNvCxnSpPr/>
              <p:nvPr/>
            </p:nvCxnSpPr>
            <p:spPr>
              <a:xfrm>
                <a:off x="1754660" y="5325762"/>
                <a:ext cx="4102443" cy="0"/>
              </a:xfrm>
              <a:prstGeom prst="line">
                <a:avLst/>
              </a:prstGeom>
              <a:ln w="285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883D2AD1-3C4F-7B49-9D1C-BD19DB1EAF1B}"/>
                  </a:ext>
                </a:extLst>
              </p:cNvPr>
              <p:cNvCxnSpPr/>
              <p:nvPr/>
            </p:nvCxnSpPr>
            <p:spPr>
              <a:xfrm>
                <a:off x="1754660" y="5130884"/>
                <a:ext cx="0" cy="404943"/>
              </a:xfrm>
              <a:prstGeom prst="line">
                <a:avLst/>
              </a:prstGeom>
              <a:ln w="285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127CE6B3-45D6-7E44-B2A6-98C378384580}"/>
                  </a:ext>
                </a:extLst>
              </p:cNvPr>
              <p:cNvCxnSpPr/>
              <p:nvPr/>
            </p:nvCxnSpPr>
            <p:spPr>
              <a:xfrm>
                <a:off x="5848865" y="5123290"/>
                <a:ext cx="0" cy="404943"/>
              </a:xfrm>
              <a:prstGeom prst="line">
                <a:avLst/>
              </a:prstGeom>
              <a:ln w="2857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30" name="TextBox 29">
              <a:extLst>
                <a:ext uri="{FF2B5EF4-FFF2-40B4-BE49-F238E27FC236}">
                  <a16:creationId xmlns:a16="http://schemas.microsoft.com/office/drawing/2014/main" id="{FB4E60D0-7D9C-9D40-AA2D-10B00DE3C06D}"/>
                </a:ext>
              </a:extLst>
            </p:cNvPr>
            <p:cNvSpPr txBox="1"/>
            <p:nvPr/>
          </p:nvSpPr>
          <p:spPr>
            <a:xfrm>
              <a:off x="6611854" y="5453743"/>
              <a:ext cx="3852937" cy="578426"/>
            </a:xfrm>
            <a:prstGeom prst="rect">
              <a:avLst/>
            </a:prstGeom>
            <a:noFill/>
          </p:spPr>
          <p:txBody>
            <a:bodyPr wrap="square" rtlCol="0" anchor="t">
              <a:spAutoFit/>
            </a:bodyPr>
            <a:lstStyle/>
            <a:p>
              <a:pPr algn="ctr"/>
              <a:r>
                <a:rPr lang="en-US" sz="3200" dirty="0"/>
                <a:t>                   SPOT        and        Hatchet</a:t>
              </a:r>
            </a:p>
          </p:txBody>
        </p:sp>
      </p:grpSp>
      <p:grpSp>
        <p:nvGrpSpPr>
          <p:cNvPr id="3" name="Group 2">
            <a:extLst>
              <a:ext uri="{FF2B5EF4-FFF2-40B4-BE49-F238E27FC236}">
                <a16:creationId xmlns:a16="http://schemas.microsoft.com/office/drawing/2014/main" id="{A731844A-7384-0D4F-928A-29C3FAAE2E41}"/>
              </a:ext>
            </a:extLst>
          </p:cNvPr>
          <p:cNvGrpSpPr/>
          <p:nvPr/>
        </p:nvGrpSpPr>
        <p:grpSpPr>
          <a:xfrm>
            <a:off x="1929" y="1675583"/>
            <a:ext cx="10218379" cy="3598005"/>
            <a:chOff x="1014714" y="1675583"/>
            <a:chExt cx="10218379" cy="3598005"/>
          </a:xfrm>
        </p:grpSpPr>
        <p:pic>
          <p:nvPicPr>
            <p:cNvPr id="19" name="Graphic 18" descr="Gears">
              <a:extLst>
                <a:ext uri="{FF2B5EF4-FFF2-40B4-BE49-F238E27FC236}">
                  <a16:creationId xmlns:a16="http://schemas.microsoft.com/office/drawing/2014/main" id="{6CB6202D-B733-4762-B2AE-BD86B1288C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77699" y="2214481"/>
              <a:ext cx="1758462" cy="1758462"/>
            </a:xfrm>
            <a:prstGeom prst="rect">
              <a:avLst/>
            </a:prstGeom>
          </p:spPr>
        </p:pic>
        <p:sp>
          <p:nvSpPr>
            <p:cNvPr id="20" name="TextBox 19">
              <a:extLst>
                <a:ext uri="{FF2B5EF4-FFF2-40B4-BE49-F238E27FC236}">
                  <a16:creationId xmlns:a16="http://schemas.microsoft.com/office/drawing/2014/main" id="{072E98B9-9394-45F4-821D-3525F1C43B65}"/>
                </a:ext>
              </a:extLst>
            </p:cNvPr>
            <p:cNvSpPr txBox="1"/>
            <p:nvPr/>
          </p:nvSpPr>
          <p:spPr>
            <a:xfrm>
              <a:off x="1014714" y="4331078"/>
              <a:ext cx="3545174" cy="707886"/>
            </a:xfrm>
            <a:prstGeom prst="rect">
              <a:avLst/>
            </a:prstGeom>
            <a:noFill/>
          </p:spPr>
          <p:txBody>
            <a:bodyPr wrap="square" rtlCol="0" anchor="t">
              <a:spAutoFit/>
            </a:bodyPr>
            <a:lstStyle/>
            <a:p>
              <a:pPr algn="ctr"/>
              <a:r>
                <a:rPr lang="en-US" sz="2000"/>
                <a:t>Caliper instrumentation</a:t>
              </a:r>
            </a:p>
            <a:p>
              <a:pPr algn="ctr"/>
              <a:r>
                <a:rPr lang="en-US" sz="2000">
                  <a:cs typeface="Calibri"/>
                </a:rPr>
                <a:t>in the application</a:t>
              </a:r>
            </a:p>
          </p:txBody>
        </p:sp>
        <p:sp>
          <p:nvSpPr>
            <p:cNvPr id="21" name="TextBox 20">
              <a:extLst>
                <a:ext uri="{FF2B5EF4-FFF2-40B4-BE49-F238E27FC236}">
                  <a16:creationId xmlns:a16="http://schemas.microsoft.com/office/drawing/2014/main" id="{1BF5D070-0E9F-44A0-8139-1600C2F2B0E4}"/>
                </a:ext>
              </a:extLst>
            </p:cNvPr>
            <p:cNvSpPr txBox="1"/>
            <p:nvPr/>
          </p:nvSpPr>
          <p:spPr>
            <a:xfrm>
              <a:off x="3984785" y="4311787"/>
              <a:ext cx="3545174" cy="707886"/>
            </a:xfrm>
            <a:prstGeom prst="rect">
              <a:avLst/>
            </a:prstGeom>
            <a:noFill/>
          </p:spPr>
          <p:txBody>
            <a:bodyPr wrap="square" rtlCol="0" anchor="t">
              <a:spAutoFit/>
            </a:bodyPr>
            <a:lstStyle/>
            <a:p>
              <a:pPr algn="ctr"/>
              <a:r>
                <a:rPr lang="en-US" sz="2000"/>
                <a:t>At runtime: Performance</a:t>
              </a:r>
              <a:br>
                <a:rPr lang="en-US" sz="2000"/>
              </a:br>
              <a:r>
                <a:rPr lang="en-US" sz="2000"/>
                <a:t>and Metadata Collection</a:t>
              </a:r>
            </a:p>
          </p:txBody>
        </p:sp>
        <p:sp>
          <p:nvSpPr>
            <p:cNvPr id="22" name="TextBox 21">
              <a:extLst>
                <a:ext uri="{FF2B5EF4-FFF2-40B4-BE49-F238E27FC236}">
                  <a16:creationId xmlns:a16="http://schemas.microsoft.com/office/drawing/2014/main" id="{10C1F695-6D96-4E00-8A06-9770E363628E}"/>
                </a:ext>
              </a:extLst>
            </p:cNvPr>
            <p:cNvSpPr txBox="1"/>
            <p:nvPr/>
          </p:nvSpPr>
          <p:spPr>
            <a:xfrm>
              <a:off x="7687919" y="4565702"/>
              <a:ext cx="3545174" cy="707886"/>
            </a:xfrm>
            <a:prstGeom prst="rect">
              <a:avLst/>
            </a:prstGeom>
            <a:noFill/>
          </p:spPr>
          <p:txBody>
            <a:bodyPr wrap="square" rtlCol="0">
              <a:spAutoFit/>
            </a:bodyPr>
            <a:lstStyle/>
            <a:p>
              <a:pPr algn="ctr"/>
              <a:r>
                <a:rPr lang="en-US" sz="2000"/>
                <a:t>Web-based Visualization and Analysis Tools</a:t>
              </a:r>
            </a:p>
          </p:txBody>
        </p:sp>
        <p:pic>
          <p:nvPicPr>
            <p:cNvPr id="4" name="Picture 3">
              <a:extLst>
                <a:ext uri="{FF2B5EF4-FFF2-40B4-BE49-F238E27FC236}">
                  <a16:creationId xmlns:a16="http://schemas.microsoft.com/office/drawing/2014/main" id="{57B0AA9F-3D5C-A746-B8B8-D0CA1A695F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20505" y="1675583"/>
              <a:ext cx="3777550" cy="2836259"/>
            </a:xfrm>
            <a:prstGeom prst="rect">
              <a:avLst/>
            </a:prstGeom>
          </p:spPr>
        </p:pic>
        <p:sp>
          <p:nvSpPr>
            <p:cNvPr id="33" name="Right Arrow 32">
              <a:extLst>
                <a:ext uri="{FF2B5EF4-FFF2-40B4-BE49-F238E27FC236}">
                  <a16:creationId xmlns:a16="http://schemas.microsoft.com/office/drawing/2014/main" id="{E38060AD-BADE-C045-A80C-60E0D7E822E7}"/>
                </a:ext>
              </a:extLst>
            </p:cNvPr>
            <p:cNvSpPr/>
            <p:nvPr/>
          </p:nvSpPr>
          <p:spPr bwMode="auto">
            <a:xfrm>
              <a:off x="4353302" y="2744960"/>
              <a:ext cx="804119" cy="634091"/>
            </a:xfrm>
            <a:prstGeom prst="rightArrow">
              <a:avLst/>
            </a:prstGeom>
            <a:ln>
              <a:headEnd/>
              <a:tailEnd/>
            </a:ln>
          </p:spPr>
          <p:style>
            <a:lnRef idx="1">
              <a:schemeClr val="dk1"/>
            </a:lnRef>
            <a:fillRef idx="2">
              <a:schemeClr val="dk1"/>
            </a:fillRef>
            <a:effectRef idx="1">
              <a:schemeClr val="dk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34" name="Right Arrow 33">
              <a:extLst>
                <a:ext uri="{FF2B5EF4-FFF2-40B4-BE49-F238E27FC236}">
                  <a16:creationId xmlns:a16="http://schemas.microsoft.com/office/drawing/2014/main" id="{D807E0FB-1656-1A42-AFBD-DDD28B0A83F9}"/>
                </a:ext>
              </a:extLst>
            </p:cNvPr>
            <p:cNvSpPr/>
            <p:nvPr/>
          </p:nvSpPr>
          <p:spPr bwMode="auto">
            <a:xfrm>
              <a:off x="6455167" y="2776666"/>
              <a:ext cx="804119" cy="634091"/>
            </a:xfrm>
            <a:prstGeom prst="rightArrow">
              <a:avLst/>
            </a:prstGeom>
            <a:ln>
              <a:headEnd/>
              <a:tailEnd/>
            </a:ln>
          </p:spPr>
          <p:style>
            <a:lnRef idx="1">
              <a:schemeClr val="dk1"/>
            </a:lnRef>
            <a:fillRef idx="2">
              <a:schemeClr val="dk1"/>
            </a:fillRef>
            <a:effectRef idx="1">
              <a:schemeClr val="dk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grpSp>
      <p:sp>
        <p:nvSpPr>
          <p:cNvPr id="35" name="TextBox 34">
            <a:extLst>
              <a:ext uri="{FF2B5EF4-FFF2-40B4-BE49-F238E27FC236}">
                <a16:creationId xmlns:a16="http://schemas.microsoft.com/office/drawing/2014/main" id="{020CF315-D418-C54C-A9AA-10B0769F1519}"/>
              </a:ext>
            </a:extLst>
          </p:cNvPr>
          <p:cNvSpPr txBox="1"/>
          <p:nvPr/>
        </p:nvSpPr>
        <p:spPr>
          <a:xfrm>
            <a:off x="442344" y="2277175"/>
            <a:ext cx="2843450" cy="1569660"/>
          </a:xfrm>
          <a:prstGeom prst="rect">
            <a:avLst/>
          </a:prstGeom>
          <a:noFill/>
          <a:ln>
            <a:solidFill>
              <a:schemeClr val="accent3">
                <a:lumMod val="50000"/>
              </a:schemeClr>
            </a:solidFill>
          </a:ln>
        </p:spPr>
        <p:txBody>
          <a:bodyPr wrap="square" rtlCol="0">
            <a:spAutoFit/>
          </a:bodyPr>
          <a:lstStyle/>
          <a:p>
            <a:r>
              <a:rPr lang="en-US" sz="1200">
                <a:latin typeface="Consolas" charset="0"/>
                <a:ea typeface="Consolas" charset="0"/>
                <a:cs typeface="Consolas" charset="0"/>
              </a:rPr>
              <a:t>#include &lt;caliper/</a:t>
            </a:r>
            <a:r>
              <a:rPr lang="en-US" sz="1200" err="1">
                <a:latin typeface="Consolas" charset="0"/>
                <a:ea typeface="Consolas" charset="0"/>
                <a:cs typeface="Consolas" charset="0"/>
              </a:rPr>
              <a:t>cali.h</a:t>
            </a:r>
            <a:r>
              <a:rPr lang="en-US" sz="1200">
                <a:latin typeface="Consolas" charset="0"/>
                <a:ea typeface="Consolas" charset="0"/>
                <a:cs typeface="Consolas" charset="0"/>
              </a:rPr>
              <a:t>&gt;</a:t>
            </a:r>
          </a:p>
          <a:p>
            <a:endParaRPr lang="en-US" sz="1200">
              <a:latin typeface="Consolas" charset="0"/>
              <a:ea typeface="Consolas" charset="0"/>
              <a:cs typeface="Consolas" charset="0"/>
            </a:endParaRPr>
          </a:p>
          <a:p>
            <a:r>
              <a:rPr lang="en-US" sz="1200" b="1">
                <a:latin typeface="Consolas" charset="0"/>
                <a:ea typeface="Consolas" charset="0"/>
                <a:cs typeface="Consolas" charset="0"/>
              </a:rPr>
              <a:t>static inline</a:t>
            </a:r>
          </a:p>
          <a:p>
            <a:r>
              <a:rPr lang="en-US" sz="1200" b="1">
                <a:latin typeface="Consolas" charset="0"/>
                <a:ea typeface="Consolas" charset="0"/>
                <a:cs typeface="Consolas" charset="0"/>
              </a:rPr>
              <a:t>void </a:t>
            </a:r>
            <a:r>
              <a:rPr lang="en-US" sz="1200" err="1">
                <a:latin typeface="Consolas" charset="0"/>
                <a:ea typeface="Consolas" charset="0"/>
                <a:cs typeface="Consolas" charset="0"/>
              </a:rPr>
              <a:t>LagrangeElements</a:t>
            </a:r>
            <a:r>
              <a:rPr lang="en-US" sz="1200">
                <a:latin typeface="Consolas" charset="0"/>
                <a:ea typeface="Consolas" charset="0"/>
                <a:cs typeface="Consolas" charset="0"/>
              </a:rPr>
              <a:t>(Domain&amp; domain, </a:t>
            </a:r>
            <a:r>
              <a:rPr lang="en-US" sz="1200" err="1">
                <a:latin typeface="Consolas" charset="0"/>
                <a:ea typeface="Consolas" charset="0"/>
                <a:cs typeface="Consolas" charset="0"/>
              </a:rPr>
              <a:t>Index_t</a:t>
            </a:r>
            <a:r>
              <a:rPr lang="en-US" sz="1200">
                <a:latin typeface="Consolas" charset="0"/>
                <a:ea typeface="Consolas" charset="0"/>
                <a:cs typeface="Consolas" charset="0"/>
              </a:rPr>
              <a:t> </a:t>
            </a:r>
            <a:r>
              <a:rPr lang="en-US" sz="1200" err="1">
                <a:latin typeface="Consolas" charset="0"/>
                <a:ea typeface="Consolas" charset="0"/>
                <a:cs typeface="Consolas" charset="0"/>
              </a:rPr>
              <a:t>numElem</a:t>
            </a:r>
            <a:r>
              <a:rPr lang="en-US" sz="1200">
                <a:latin typeface="Consolas" charset="0"/>
                <a:ea typeface="Consolas" charset="0"/>
                <a:cs typeface="Consolas" charset="0"/>
              </a:rPr>
              <a:t>)</a:t>
            </a:r>
          </a:p>
          <a:p>
            <a:r>
              <a:rPr lang="en-US" sz="1200">
                <a:latin typeface="Consolas" charset="0"/>
                <a:ea typeface="Consolas" charset="0"/>
                <a:cs typeface="Consolas" charset="0"/>
              </a:rPr>
              <a:t>{</a:t>
            </a:r>
          </a:p>
          <a:p>
            <a:r>
              <a:rPr lang="en-US" sz="1200">
                <a:latin typeface="Consolas" charset="0"/>
                <a:ea typeface="Consolas" charset="0"/>
                <a:cs typeface="Consolas" charset="0"/>
              </a:rPr>
              <a:t>   </a:t>
            </a:r>
            <a:r>
              <a:rPr lang="en-US" sz="1200">
                <a:solidFill>
                  <a:schemeClr val="tx2"/>
                </a:solidFill>
                <a:latin typeface="Consolas" charset="0"/>
                <a:ea typeface="Consolas" charset="0"/>
                <a:cs typeface="Consolas" charset="0"/>
              </a:rPr>
              <a:t>CALI_CXX_MARK_FUNCTION;</a:t>
            </a:r>
          </a:p>
          <a:p>
            <a:r>
              <a:rPr lang="en-US" sz="1200">
                <a:latin typeface="Consolas" charset="0"/>
                <a:ea typeface="Consolas" charset="0"/>
                <a:cs typeface="Consolas" charset="0"/>
              </a:rPr>
              <a:t>// ...</a:t>
            </a:r>
          </a:p>
        </p:txBody>
      </p:sp>
      <p:sp>
        <p:nvSpPr>
          <p:cNvPr id="6" name="TextBox 5">
            <a:extLst>
              <a:ext uri="{FF2B5EF4-FFF2-40B4-BE49-F238E27FC236}">
                <a16:creationId xmlns:a16="http://schemas.microsoft.com/office/drawing/2014/main" id="{36730665-010F-4A26-A4B1-0C7BF9D8F11C}"/>
              </a:ext>
            </a:extLst>
          </p:cNvPr>
          <p:cNvSpPr txBox="1"/>
          <p:nvPr/>
        </p:nvSpPr>
        <p:spPr>
          <a:xfrm>
            <a:off x="10134579" y="4411813"/>
            <a:ext cx="2055492" cy="1015663"/>
          </a:xfrm>
          <a:prstGeom prst="rect">
            <a:avLst/>
          </a:prstGeom>
          <a:noFill/>
        </p:spPr>
        <p:txBody>
          <a:bodyPr wrap="square" lIns="91440" tIns="45720" rIns="91440" bIns="45720" rtlCol="0" anchor="t">
            <a:spAutoFit/>
          </a:bodyPr>
          <a:lstStyle/>
          <a:p>
            <a:pPr algn="ctr"/>
            <a:r>
              <a:rPr lang="en-US" sz="2000" dirty="0"/>
              <a:t>Analyze                caliper datasets</a:t>
            </a:r>
            <a:endParaRPr lang="en-US" dirty="0"/>
          </a:p>
          <a:p>
            <a:pPr algn="ctr"/>
            <a:r>
              <a:rPr lang="en-US" sz="2000" dirty="0"/>
              <a:t>in</a:t>
            </a:r>
            <a:r>
              <a:rPr lang="en-US" sz="2000" dirty="0">
                <a:cs typeface="Calibri"/>
              </a:rPr>
              <a:t> Python</a:t>
            </a:r>
            <a:endParaRPr lang="en-US" dirty="0"/>
          </a:p>
        </p:txBody>
      </p:sp>
      <p:pic>
        <p:nvPicPr>
          <p:cNvPr id="5" name="Picture 4" descr="A close up of a sign&#10;&#10;Description automatically generated">
            <a:extLst>
              <a:ext uri="{FF2B5EF4-FFF2-40B4-BE49-F238E27FC236}">
                <a16:creationId xmlns:a16="http://schemas.microsoft.com/office/drawing/2014/main" id="{15788C15-FF5D-4981-A155-8B641549F16B}"/>
              </a:ext>
            </a:extLst>
          </p:cNvPr>
          <p:cNvPicPr>
            <a:picLocks noChangeAspect="1"/>
          </p:cNvPicPr>
          <p:nvPr/>
        </p:nvPicPr>
        <p:blipFill>
          <a:blip r:embed="rId7"/>
          <a:stretch>
            <a:fillRect/>
          </a:stretch>
        </p:blipFill>
        <p:spPr>
          <a:xfrm>
            <a:off x="10602412" y="2101509"/>
            <a:ext cx="1188831" cy="1373146"/>
          </a:xfrm>
          <a:prstGeom prst="rect">
            <a:avLst/>
          </a:prstGeom>
        </p:spPr>
      </p:pic>
      <p:sp>
        <p:nvSpPr>
          <p:cNvPr id="28" name="TextBox 27">
            <a:extLst>
              <a:ext uri="{FF2B5EF4-FFF2-40B4-BE49-F238E27FC236}">
                <a16:creationId xmlns:a16="http://schemas.microsoft.com/office/drawing/2014/main" id="{81487889-B70A-480F-9207-2EF3B31723B3}"/>
              </a:ext>
            </a:extLst>
          </p:cNvPr>
          <p:cNvSpPr txBox="1"/>
          <p:nvPr/>
        </p:nvSpPr>
        <p:spPr>
          <a:xfrm>
            <a:off x="2680701" y="6046060"/>
            <a:ext cx="9511299" cy="400110"/>
          </a:xfrm>
          <a:prstGeom prst="rect">
            <a:avLst/>
          </a:prstGeom>
          <a:noFill/>
        </p:spPr>
        <p:txBody>
          <a:bodyPr wrap="square" rtlCol="0" anchor="t">
            <a:spAutoFit/>
          </a:bodyPr>
          <a:lstStyle/>
          <a:p>
            <a:pPr algn="ctr"/>
            <a:r>
              <a:rPr lang="en-US" sz="2000" dirty="0"/>
              <a:t>*Hatchet can analyze other datasets (</a:t>
            </a:r>
            <a:r>
              <a:rPr lang="en-US" sz="2000" dirty="0" err="1"/>
              <a:t>HPCToolkit</a:t>
            </a:r>
            <a:r>
              <a:rPr lang="en-US" sz="2000" dirty="0"/>
              <a:t>, </a:t>
            </a:r>
            <a:r>
              <a:rPr lang="en-US" sz="2000" dirty="0" err="1"/>
              <a:t>gprof</a:t>
            </a:r>
            <a:r>
              <a:rPr lang="en-US" sz="2000" dirty="0"/>
              <a:t>, TAU (WIP), Ascent (WIP))</a:t>
            </a:r>
            <a:endParaRPr lang="en-US" sz="2000" dirty="0">
              <a:cs typeface="Calibri"/>
            </a:endParaRPr>
          </a:p>
        </p:txBody>
      </p:sp>
      <p:sp>
        <p:nvSpPr>
          <p:cNvPr id="7" name="TextBox 6">
            <a:extLst>
              <a:ext uri="{FF2B5EF4-FFF2-40B4-BE49-F238E27FC236}">
                <a16:creationId xmlns:a16="http://schemas.microsoft.com/office/drawing/2014/main" id="{B2E30DDA-9ABB-5142-A03C-1FE273F67E28}"/>
              </a:ext>
            </a:extLst>
          </p:cNvPr>
          <p:cNvSpPr txBox="1"/>
          <p:nvPr/>
        </p:nvSpPr>
        <p:spPr>
          <a:xfrm>
            <a:off x="25788" y="6046060"/>
            <a:ext cx="1685925" cy="369332"/>
          </a:xfrm>
          <a:prstGeom prst="rect">
            <a:avLst/>
          </a:prstGeom>
          <a:noFill/>
        </p:spPr>
        <p:txBody>
          <a:bodyPr wrap="square" rtlCol="0">
            <a:spAutoFit/>
          </a:bodyPr>
          <a:lstStyle/>
          <a:p>
            <a:r>
              <a:rPr lang="en-US"/>
              <a:t>c/o D Boehme</a:t>
            </a:r>
          </a:p>
        </p:txBody>
      </p:sp>
    </p:spTree>
    <p:extLst>
      <p:ext uri="{BB962C8B-B14F-4D97-AF65-F5344CB8AC3E}">
        <p14:creationId xmlns:p14="http://schemas.microsoft.com/office/powerpoint/2010/main" val="363545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screenshot of a cell phone&#10;&#10;Description automatically generated">
            <a:extLst>
              <a:ext uri="{FF2B5EF4-FFF2-40B4-BE49-F238E27FC236}">
                <a16:creationId xmlns:a16="http://schemas.microsoft.com/office/drawing/2014/main" id="{E874A4B9-40AB-8E43-AFB2-8416D7839127}"/>
              </a:ext>
            </a:extLst>
          </p:cNvPr>
          <p:cNvPicPr>
            <a:picLocks noChangeAspect="1"/>
          </p:cNvPicPr>
          <p:nvPr/>
        </p:nvPicPr>
        <p:blipFill>
          <a:blip r:embed="rId2"/>
          <a:stretch>
            <a:fillRect/>
          </a:stretch>
        </p:blipFill>
        <p:spPr>
          <a:xfrm>
            <a:off x="329020" y="1477522"/>
            <a:ext cx="7342632" cy="3681003"/>
          </a:xfrm>
          <a:prstGeom prst="rect">
            <a:avLst/>
          </a:prstGeom>
        </p:spPr>
      </p:pic>
      <p:pic>
        <p:nvPicPr>
          <p:cNvPr id="12" name="Picture 11">
            <a:extLst>
              <a:ext uri="{FF2B5EF4-FFF2-40B4-BE49-F238E27FC236}">
                <a16:creationId xmlns:a16="http://schemas.microsoft.com/office/drawing/2014/main" id="{9876FF7D-9E7D-4441-A2B4-7A0F22568BD7}"/>
              </a:ext>
            </a:extLst>
          </p:cNvPr>
          <p:cNvPicPr>
            <a:picLocks noChangeAspect="1"/>
          </p:cNvPicPr>
          <p:nvPr/>
        </p:nvPicPr>
        <p:blipFill>
          <a:blip r:embed="rId3"/>
          <a:stretch>
            <a:fillRect/>
          </a:stretch>
        </p:blipFill>
        <p:spPr>
          <a:xfrm>
            <a:off x="3073256" y="3200400"/>
            <a:ext cx="5364480" cy="3657600"/>
          </a:xfrm>
          <a:prstGeom prst="rect">
            <a:avLst/>
          </a:prstGeom>
        </p:spPr>
      </p:pic>
      <p:sp>
        <p:nvSpPr>
          <p:cNvPr id="2" name="Title 1">
            <a:extLst>
              <a:ext uri="{FF2B5EF4-FFF2-40B4-BE49-F238E27FC236}">
                <a16:creationId xmlns:a16="http://schemas.microsoft.com/office/drawing/2014/main" id="{B34F8349-8A7B-1141-97C1-ADEC1FD83503}"/>
              </a:ext>
            </a:extLst>
          </p:cNvPr>
          <p:cNvSpPr>
            <a:spLocks noGrp="1"/>
          </p:cNvSpPr>
          <p:nvPr>
            <p:ph type="title"/>
          </p:nvPr>
        </p:nvSpPr>
        <p:spPr/>
        <p:txBody>
          <a:bodyPr/>
          <a:lstStyle/>
          <a:p>
            <a:r>
              <a:rPr lang="en-US" dirty="0"/>
              <a:t>SPOT Web Interface: Run Table and </a:t>
            </a:r>
            <a:r>
              <a:rPr lang="en-US" dirty="0" err="1"/>
              <a:t>Jupyter</a:t>
            </a:r>
            <a:r>
              <a:rPr lang="en-US" dirty="0"/>
              <a:t> Notebooks</a:t>
            </a:r>
          </a:p>
        </p:txBody>
      </p:sp>
      <p:sp>
        <p:nvSpPr>
          <p:cNvPr id="11" name="Line Callout 1 10">
            <a:extLst>
              <a:ext uri="{FF2B5EF4-FFF2-40B4-BE49-F238E27FC236}">
                <a16:creationId xmlns:a16="http://schemas.microsoft.com/office/drawing/2014/main" id="{267BAB18-E310-7D4D-9C5D-F072F42D9A67}"/>
              </a:ext>
            </a:extLst>
          </p:cNvPr>
          <p:cNvSpPr/>
          <p:nvPr/>
        </p:nvSpPr>
        <p:spPr bwMode="auto">
          <a:xfrm>
            <a:off x="7434863" y="4655605"/>
            <a:ext cx="2624999" cy="1005840"/>
          </a:xfrm>
          <a:prstGeom prst="borderCallout1">
            <a:avLst>
              <a:gd name="adj1" fmla="val 31838"/>
              <a:gd name="adj2" fmla="val -2182"/>
              <a:gd name="adj3" fmla="val 36737"/>
              <a:gd name="adj4" fmla="val -62151"/>
            </a:avLst>
          </a:prstGeom>
          <a:ln>
            <a:headEnd/>
            <a:tailEnd/>
          </a:ln>
        </p:spPr>
        <p:style>
          <a:lnRef idx="1">
            <a:schemeClr val="accent1"/>
          </a:lnRef>
          <a:fillRef idx="2">
            <a:schemeClr val="accent1"/>
          </a:fillRef>
          <a:effectRef idx="1">
            <a:schemeClr val="accent1"/>
          </a:effectRef>
          <a:fontRef idx="minor">
            <a:schemeClr val="dk1"/>
          </a:fontRef>
        </p:style>
        <p:txBody>
          <a:bodyPr rtlCol="0" anchor="ctr" anchorCtr="0">
            <a:prstTxWarp prst="textNoShape">
              <a:avLst/>
            </a:prstTxWarp>
          </a:bodyPr>
          <a:lstStyle/>
          <a:p>
            <a:pPr algn="ctr">
              <a:spcBef>
                <a:spcPct val="0"/>
              </a:spcBef>
            </a:pPr>
            <a:r>
              <a:rPr lang="en-US" sz="1600" err="1">
                <a:solidFill>
                  <a:srgbClr val="000000"/>
                </a:solidFill>
              </a:rPr>
              <a:t>Jupyter</a:t>
            </a:r>
            <a:r>
              <a:rPr lang="en-US" sz="1600">
                <a:solidFill>
                  <a:srgbClr val="000000"/>
                </a:solidFill>
              </a:rPr>
              <a:t> notebook contains Hatchet functions </a:t>
            </a:r>
          </a:p>
        </p:txBody>
      </p:sp>
      <p:sp>
        <p:nvSpPr>
          <p:cNvPr id="5" name="Line Callout 1 4">
            <a:extLst>
              <a:ext uri="{FF2B5EF4-FFF2-40B4-BE49-F238E27FC236}">
                <a16:creationId xmlns:a16="http://schemas.microsoft.com/office/drawing/2014/main" id="{5E1A72CA-23E4-ED40-A238-1E3655B9C6CD}"/>
              </a:ext>
            </a:extLst>
          </p:cNvPr>
          <p:cNvSpPr/>
          <p:nvPr/>
        </p:nvSpPr>
        <p:spPr bwMode="auto">
          <a:xfrm>
            <a:off x="8597899" y="2216189"/>
            <a:ext cx="2624999" cy="1005840"/>
          </a:xfrm>
          <a:prstGeom prst="borderCallout1">
            <a:avLst>
              <a:gd name="adj1" fmla="val 31838"/>
              <a:gd name="adj2" fmla="val -2182"/>
              <a:gd name="adj3" fmla="val 36737"/>
              <a:gd name="adj4" fmla="val -62151"/>
            </a:avLst>
          </a:prstGeom>
          <a:ln>
            <a:headEnd/>
            <a:tailEnd/>
          </a:ln>
        </p:spPr>
        <p:style>
          <a:lnRef idx="1">
            <a:schemeClr val="accent1"/>
          </a:lnRef>
          <a:fillRef idx="2">
            <a:schemeClr val="accent1"/>
          </a:fillRef>
          <a:effectRef idx="1">
            <a:schemeClr val="accent1"/>
          </a:effectRef>
          <a:fontRef idx="minor">
            <a:schemeClr val="dk1"/>
          </a:fontRef>
        </p:style>
        <p:txBody>
          <a:bodyPr rtlCol="0" anchor="ctr" anchorCtr="0">
            <a:prstTxWarp prst="textNoShape">
              <a:avLst/>
            </a:prstTxWarp>
          </a:bodyPr>
          <a:lstStyle/>
          <a:p>
            <a:pPr algn="ctr">
              <a:spcBef>
                <a:spcPct val="0"/>
              </a:spcBef>
            </a:pPr>
            <a:r>
              <a:rPr lang="en-US" sz="1600" dirty="0">
                <a:solidFill>
                  <a:srgbClr val="000000"/>
                </a:solidFill>
              </a:rPr>
              <a:t>Buttons bring up </a:t>
            </a:r>
            <a:r>
              <a:rPr lang="en-US" sz="1600" dirty="0" err="1">
                <a:solidFill>
                  <a:srgbClr val="000000"/>
                </a:solidFill>
              </a:rPr>
              <a:t>Jupyter</a:t>
            </a:r>
            <a:r>
              <a:rPr lang="en-US" sz="1600" dirty="0">
                <a:solidFill>
                  <a:srgbClr val="000000"/>
                </a:solidFill>
              </a:rPr>
              <a:t> notebook or specialized analysis views</a:t>
            </a:r>
          </a:p>
        </p:txBody>
      </p:sp>
      <p:sp>
        <p:nvSpPr>
          <p:cNvPr id="8" name="TextBox 7">
            <a:extLst>
              <a:ext uri="{FF2B5EF4-FFF2-40B4-BE49-F238E27FC236}">
                <a16:creationId xmlns:a16="http://schemas.microsoft.com/office/drawing/2014/main" id="{5247F6CB-9EBF-BC4A-96D3-2CB6DA5FC674}"/>
              </a:ext>
            </a:extLst>
          </p:cNvPr>
          <p:cNvSpPr txBox="1"/>
          <p:nvPr/>
        </p:nvSpPr>
        <p:spPr>
          <a:xfrm>
            <a:off x="25788" y="6046060"/>
            <a:ext cx="1685925" cy="369332"/>
          </a:xfrm>
          <a:prstGeom prst="rect">
            <a:avLst/>
          </a:prstGeom>
          <a:noFill/>
        </p:spPr>
        <p:txBody>
          <a:bodyPr wrap="square" rtlCol="0">
            <a:spAutoFit/>
          </a:bodyPr>
          <a:lstStyle/>
          <a:p>
            <a:r>
              <a:rPr lang="en-US"/>
              <a:t>c/o D Boehme</a:t>
            </a:r>
          </a:p>
        </p:txBody>
      </p:sp>
      <p:cxnSp>
        <p:nvCxnSpPr>
          <p:cNvPr id="9" name="Straight Connector 8">
            <a:extLst>
              <a:ext uri="{FF2B5EF4-FFF2-40B4-BE49-F238E27FC236}">
                <a16:creationId xmlns:a16="http://schemas.microsoft.com/office/drawing/2014/main" id="{570486B1-1BD6-6E4C-AECE-02885498D7F8}"/>
              </a:ext>
            </a:extLst>
          </p:cNvPr>
          <p:cNvCxnSpPr>
            <a:cxnSpLocks/>
          </p:cNvCxnSpPr>
          <p:nvPr/>
        </p:nvCxnSpPr>
        <p:spPr>
          <a:xfrm flipH="1" flipV="1">
            <a:off x="7606139" y="1724242"/>
            <a:ext cx="991760" cy="726033"/>
          </a:xfrm>
          <a:prstGeom prst="line">
            <a:avLst/>
          </a:prstGeom>
          <a:ln w="9525" cmpd="sng">
            <a:solidFill>
              <a:srgbClr val="5D8CC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1911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1F652C4C-7A38-8D47-A3A0-25598B80A2FF}"/>
              </a:ext>
            </a:extLst>
          </p:cNvPr>
          <p:cNvSpPr>
            <a:spLocks noGrp="1"/>
          </p:cNvSpPr>
          <p:nvPr>
            <p:ph idx="1"/>
          </p:nvPr>
        </p:nvSpPr>
        <p:spPr/>
        <p:txBody>
          <a:bodyPr>
            <a:normAutofit/>
          </a:bodyPr>
          <a:lstStyle/>
          <a:p>
            <a:r>
              <a:rPr lang="en-US" dirty="0"/>
              <a:t>Identify performance bottlenecks to enhance application development</a:t>
            </a:r>
          </a:p>
          <a:p>
            <a:pPr lvl="1"/>
            <a:r>
              <a:rPr lang="en-US" dirty="0"/>
              <a:t>Profiling and tracing tools (</a:t>
            </a:r>
            <a:r>
              <a:rPr lang="en-US" i="1" dirty="0"/>
              <a:t>e.g., </a:t>
            </a:r>
            <a:r>
              <a:rPr lang="en-US" dirty="0"/>
              <a:t>Caliper,</a:t>
            </a:r>
            <a:r>
              <a:rPr lang="en-US" i="1" dirty="0"/>
              <a:t> </a:t>
            </a:r>
            <a:r>
              <a:rPr lang="en-US" dirty="0" err="1"/>
              <a:t>HPCToolkit</a:t>
            </a:r>
            <a:r>
              <a:rPr lang="en-US" dirty="0"/>
              <a:t>, TAU, Score-P, </a:t>
            </a:r>
            <a:r>
              <a:rPr lang="en-US" dirty="0" err="1"/>
              <a:t>Gprof</a:t>
            </a:r>
            <a:r>
              <a:rPr lang="en-US" dirty="0"/>
              <a:t>, </a:t>
            </a:r>
            <a:r>
              <a:rPr lang="en-US" dirty="0" err="1"/>
              <a:t>Callgrind</a:t>
            </a:r>
            <a:r>
              <a:rPr lang="en-US" dirty="0"/>
              <a:t>) provide insights into parts of the code that consume the most time</a:t>
            </a:r>
          </a:p>
          <a:p>
            <a:pPr marL="342900" lvl="1" indent="0">
              <a:buNone/>
            </a:pPr>
            <a:endParaRPr lang="en-US" dirty="0"/>
          </a:p>
          <a:p>
            <a:r>
              <a:rPr lang="en-US" dirty="0"/>
              <a:t>Hatchet is an open-source python-based tool for enabling programmatic analysis of structured (or hierarchical) data</a:t>
            </a:r>
          </a:p>
          <a:p>
            <a:r>
              <a:rPr lang="en-US" dirty="0"/>
              <a:t>Hatchet can be used to sub-select and focus on a specific region of the data, compare multiple execution profiles, and automate analysis in python scripts</a:t>
            </a:r>
          </a:p>
          <a:p>
            <a:endParaRPr lang="en-US" dirty="0"/>
          </a:p>
          <a:p>
            <a:pPr marL="57150" indent="0">
              <a:buNone/>
            </a:pPr>
            <a:endParaRPr lang="en-US" dirty="0"/>
          </a:p>
        </p:txBody>
      </p:sp>
      <p:sp>
        <p:nvSpPr>
          <p:cNvPr id="3" name="Title 2">
            <a:extLst>
              <a:ext uri="{FF2B5EF4-FFF2-40B4-BE49-F238E27FC236}">
                <a16:creationId xmlns:a16="http://schemas.microsoft.com/office/drawing/2014/main" id="{5AC47BE7-89A6-D045-AA41-B8F1566D91ED}"/>
              </a:ext>
            </a:extLst>
          </p:cNvPr>
          <p:cNvSpPr>
            <a:spLocks noGrp="1"/>
          </p:cNvSpPr>
          <p:nvPr>
            <p:ph type="title"/>
          </p:nvPr>
        </p:nvSpPr>
        <p:spPr/>
        <p:txBody>
          <a:bodyPr/>
          <a:lstStyle/>
          <a:p>
            <a:r>
              <a:rPr lang="en-US" dirty="0"/>
              <a:t>Hatchet is a performance analysis tool for parallel profiles</a:t>
            </a:r>
          </a:p>
        </p:txBody>
      </p:sp>
      <p:pic>
        <p:nvPicPr>
          <p:cNvPr id="12" name="Content Placeholder 4" descr="A close up of a sign&#10;&#10;Description automatically generated">
            <a:extLst>
              <a:ext uri="{FF2B5EF4-FFF2-40B4-BE49-F238E27FC236}">
                <a16:creationId xmlns:a16="http://schemas.microsoft.com/office/drawing/2014/main" id="{71302C2C-97D5-834C-83BD-CEF24A8669EF}"/>
              </a:ext>
            </a:extLst>
          </p:cNvPr>
          <p:cNvPicPr>
            <a:picLocks noChangeAspect="1"/>
          </p:cNvPicPr>
          <p:nvPr/>
        </p:nvPicPr>
        <p:blipFill>
          <a:blip r:embed="rId2"/>
          <a:stretch>
            <a:fillRect/>
          </a:stretch>
        </p:blipFill>
        <p:spPr>
          <a:xfrm>
            <a:off x="10539968" y="24235"/>
            <a:ext cx="1042432" cy="1204050"/>
          </a:xfrm>
          <a:prstGeom prst="rect">
            <a:avLst/>
          </a:prstGeom>
        </p:spPr>
      </p:pic>
      <p:pic>
        <p:nvPicPr>
          <p:cNvPr id="14" name="Picture 13">
            <a:extLst>
              <a:ext uri="{FF2B5EF4-FFF2-40B4-BE49-F238E27FC236}">
                <a16:creationId xmlns:a16="http://schemas.microsoft.com/office/drawing/2014/main" id="{11BEF3F2-B911-A549-8284-9C03E3BB57AF}"/>
              </a:ext>
            </a:extLst>
          </p:cNvPr>
          <p:cNvPicPr>
            <a:picLocks noChangeAspect="1"/>
          </p:cNvPicPr>
          <p:nvPr/>
        </p:nvPicPr>
        <p:blipFill>
          <a:blip r:embed="rId3"/>
          <a:stretch>
            <a:fillRect/>
          </a:stretch>
        </p:blipFill>
        <p:spPr>
          <a:xfrm>
            <a:off x="6719957" y="5278361"/>
            <a:ext cx="787400" cy="863600"/>
          </a:xfrm>
          <a:prstGeom prst="rect">
            <a:avLst/>
          </a:prstGeom>
        </p:spPr>
      </p:pic>
      <p:sp>
        <p:nvSpPr>
          <p:cNvPr id="15" name="TextBox 14">
            <a:extLst>
              <a:ext uri="{FF2B5EF4-FFF2-40B4-BE49-F238E27FC236}">
                <a16:creationId xmlns:a16="http://schemas.microsoft.com/office/drawing/2014/main" id="{E0BEA41A-CC4B-8B46-92BF-BEC64C9F8E3B}"/>
              </a:ext>
            </a:extLst>
          </p:cNvPr>
          <p:cNvSpPr txBox="1"/>
          <p:nvPr/>
        </p:nvSpPr>
        <p:spPr>
          <a:xfrm>
            <a:off x="7507357" y="5510106"/>
            <a:ext cx="4075043" cy="400110"/>
          </a:xfrm>
          <a:prstGeom prst="rect">
            <a:avLst/>
          </a:prstGeom>
          <a:noFill/>
        </p:spPr>
        <p:txBody>
          <a:bodyPr wrap="square" rtlCol="0">
            <a:spAutoFit/>
          </a:bodyPr>
          <a:lstStyle/>
          <a:p>
            <a:r>
              <a:rPr lang="en-US" sz="2000" dirty="0">
                <a:hlinkClick r:id="rId4"/>
              </a:rPr>
              <a:t>https://github.com/hatchet/hatchet/</a:t>
            </a:r>
            <a:endParaRPr lang="en-US" sz="2000" dirty="0"/>
          </a:p>
        </p:txBody>
      </p:sp>
    </p:spTree>
    <p:extLst>
      <p:ext uri="{BB962C8B-B14F-4D97-AF65-F5344CB8AC3E}">
        <p14:creationId xmlns:p14="http://schemas.microsoft.com/office/powerpoint/2010/main" val="807321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3FA928-9556-FE4E-8D31-C82BF897CB1B}"/>
              </a:ext>
            </a:extLst>
          </p:cNvPr>
          <p:cNvSpPr>
            <a:spLocks noGrp="1"/>
          </p:cNvSpPr>
          <p:nvPr>
            <p:ph type="title"/>
          </p:nvPr>
        </p:nvSpPr>
        <p:spPr/>
        <p:txBody>
          <a:bodyPr vert="horz" lIns="0" tIns="45720" rIns="45720" bIns="45720" rtlCol="0" anchor="ctr" anchorCtr="0">
            <a:noAutofit/>
            <a:scene3d>
              <a:camera prst="orthographicFront"/>
              <a:lightRig rig="threePt" dir="t">
                <a:rot lat="0" lon="0" rev="4800000"/>
              </a:lightRig>
            </a:scene3d>
            <a:sp3d prstMaterial="matte"/>
          </a:bodyPr>
          <a:lstStyle/>
          <a:p>
            <a:r>
              <a:rPr lang="en-US">
                <a:latin typeface="Calibri"/>
                <a:cs typeface="Calibri"/>
              </a:rPr>
              <a:t>What do profiling/tracing tools collect?</a:t>
            </a:r>
            <a:endParaRPr lang="en-US"/>
          </a:p>
        </p:txBody>
      </p:sp>
      <p:sp>
        <p:nvSpPr>
          <p:cNvPr id="5" name="Content Placeholder 4">
            <a:extLst>
              <a:ext uri="{FF2B5EF4-FFF2-40B4-BE49-F238E27FC236}">
                <a16:creationId xmlns:a16="http://schemas.microsoft.com/office/drawing/2014/main" id="{F3453379-BA4E-184E-B4F2-A2DCD264F702}"/>
              </a:ext>
            </a:extLst>
          </p:cNvPr>
          <p:cNvSpPr>
            <a:spLocks noGrp="1"/>
          </p:cNvSpPr>
          <p:nvPr>
            <p:ph idx="10"/>
          </p:nvPr>
        </p:nvSpPr>
        <p:spPr>
          <a:xfrm>
            <a:off x="5410002" y="1534862"/>
            <a:ext cx="2621736" cy="4475739"/>
          </a:xfrm>
        </p:spPr>
        <p:txBody>
          <a:bodyPr>
            <a:normAutofit fontScale="85000" lnSpcReduction="10000"/>
          </a:bodyPr>
          <a:lstStyle/>
          <a:p>
            <a:pPr marL="57150" indent="0">
              <a:buNone/>
            </a:pPr>
            <a:r>
              <a:rPr lang="en-US" dirty="0"/>
              <a:t>Each node may contain:</a:t>
            </a:r>
          </a:p>
          <a:p>
            <a:r>
              <a:rPr lang="en-US" dirty="0"/>
              <a:t>Contextual Info</a:t>
            </a:r>
          </a:p>
          <a:p>
            <a:pPr lvl="1"/>
            <a:r>
              <a:rPr lang="en-US" dirty="0"/>
              <a:t>File</a:t>
            </a:r>
          </a:p>
          <a:p>
            <a:pPr lvl="1"/>
            <a:r>
              <a:rPr lang="en-US" dirty="0"/>
              <a:t>Line number</a:t>
            </a:r>
          </a:p>
          <a:p>
            <a:pPr lvl="1"/>
            <a:r>
              <a:rPr lang="en-US" dirty="0"/>
              <a:t>Function name</a:t>
            </a:r>
          </a:p>
          <a:p>
            <a:pPr lvl="1"/>
            <a:r>
              <a:rPr lang="en-US" dirty="0" err="1"/>
              <a:t>Callpath</a:t>
            </a:r>
            <a:endParaRPr lang="en-US" dirty="0"/>
          </a:p>
          <a:p>
            <a:pPr lvl="1"/>
            <a:r>
              <a:rPr lang="en-US" dirty="0"/>
              <a:t>Load module</a:t>
            </a:r>
          </a:p>
          <a:p>
            <a:pPr lvl="1"/>
            <a:r>
              <a:rPr lang="en-US" dirty="0"/>
              <a:t>Rank ID</a:t>
            </a:r>
          </a:p>
          <a:p>
            <a:pPr lvl="1"/>
            <a:r>
              <a:rPr lang="en-US" dirty="0"/>
              <a:t>Thread ID</a:t>
            </a:r>
          </a:p>
          <a:p>
            <a:r>
              <a:rPr lang="en-US" dirty="0"/>
              <a:t>Performance Metrics</a:t>
            </a:r>
          </a:p>
          <a:p>
            <a:pPr lvl="1"/>
            <a:r>
              <a:rPr lang="en-US" dirty="0"/>
              <a:t>Time</a:t>
            </a:r>
          </a:p>
          <a:p>
            <a:pPr lvl="1"/>
            <a:r>
              <a:rPr lang="en-US" dirty="0"/>
              <a:t>Flops</a:t>
            </a:r>
          </a:p>
          <a:p>
            <a:pPr lvl="1"/>
            <a:r>
              <a:rPr lang="en-US" dirty="0"/>
              <a:t>Cache misses</a:t>
            </a:r>
          </a:p>
        </p:txBody>
      </p:sp>
      <p:pic>
        <p:nvPicPr>
          <p:cNvPr id="21" name="Picture 20">
            <a:extLst>
              <a:ext uri="{FF2B5EF4-FFF2-40B4-BE49-F238E27FC236}">
                <a16:creationId xmlns:a16="http://schemas.microsoft.com/office/drawing/2014/main" id="{D5A613D9-6748-8F45-8A44-E4D48D235EFD}"/>
              </a:ext>
            </a:extLst>
          </p:cNvPr>
          <p:cNvPicPr>
            <a:picLocks noChangeAspect="1"/>
          </p:cNvPicPr>
          <p:nvPr/>
        </p:nvPicPr>
        <p:blipFill>
          <a:blip r:embed="rId2"/>
          <a:stretch>
            <a:fillRect/>
          </a:stretch>
        </p:blipFill>
        <p:spPr>
          <a:xfrm>
            <a:off x="617630" y="1436688"/>
            <a:ext cx="4550113" cy="4297680"/>
          </a:xfrm>
          <a:prstGeom prst="rect">
            <a:avLst/>
          </a:prstGeom>
        </p:spPr>
      </p:pic>
      <p:sp>
        <p:nvSpPr>
          <p:cNvPr id="22" name="TextBox 21">
            <a:extLst>
              <a:ext uri="{FF2B5EF4-FFF2-40B4-BE49-F238E27FC236}">
                <a16:creationId xmlns:a16="http://schemas.microsoft.com/office/drawing/2014/main" id="{ECCFABEC-BDA2-A040-A6A1-C121E5206372}"/>
              </a:ext>
            </a:extLst>
          </p:cNvPr>
          <p:cNvSpPr txBox="1"/>
          <p:nvPr/>
        </p:nvSpPr>
        <p:spPr>
          <a:xfrm>
            <a:off x="1116275" y="5778680"/>
            <a:ext cx="3552825" cy="461665"/>
          </a:xfrm>
          <a:prstGeom prst="rect">
            <a:avLst/>
          </a:prstGeom>
          <a:noFill/>
        </p:spPr>
        <p:txBody>
          <a:bodyPr wrap="square" rtlCol="0">
            <a:spAutoFit/>
          </a:bodyPr>
          <a:lstStyle/>
          <a:p>
            <a:pPr algn="ctr"/>
            <a:r>
              <a:rPr lang="en-US" sz="2400"/>
              <a:t>Calling Context Tree (CCT)</a:t>
            </a:r>
          </a:p>
        </p:txBody>
      </p:sp>
      <p:sp>
        <p:nvSpPr>
          <p:cNvPr id="23" name="TextBox 22">
            <a:extLst>
              <a:ext uri="{FF2B5EF4-FFF2-40B4-BE49-F238E27FC236}">
                <a16:creationId xmlns:a16="http://schemas.microsoft.com/office/drawing/2014/main" id="{83954F58-565C-B248-815B-0F0A994DC2D4}"/>
              </a:ext>
            </a:extLst>
          </p:cNvPr>
          <p:cNvSpPr txBox="1"/>
          <p:nvPr/>
        </p:nvSpPr>
        <p:spPr>
          <a:xfrm>
            <a:off x="9218861" y="4093535"/>
            <a:ext cx="2363539" cy="2246769"/>
          </a:xfrm>
          <a:prstGeom prst="rect">
            <a:avLst/>
          </a:prstGeom>
          <a:noFill/>
        </p:spPr>
        <p:txBody>
          <a:bodyPr wrap="square" lIns="91440" tIns="45720" rIns="91440" bIns="45720" rtlCol="0" anchor="t">
            <a:spAutoFit/>
          </a:bodyPr>
          <a:lstStyle/>
          <a:p>
            <a:r>
              <a:rPr lang="en-US" sz="2000" dirty="0">
                <a:latin typeface="Calibri" panose="020F0502020204030204" pitchFamily="34" charset="0"/>
                <a:cs typeface="Calibri" panose="020F0502020204030204" pitchFamily="34" charset="0"/>
              </a:rPr>
              <a:t>Hatchet can read profiles from:</a:t>
            </a:r>
          </a:p>
          <a:p>
            <a:pPr marL="342900" indent="-342900">
              <a:buClr>
                <a:srgbClr val="376092"/>
              </a:buClr>
              <a:buFont typeface="Wingdings" pitchFamily="2" charset="2"/>
              <a:buChar char="§"/>
            </a:pPr>
            <a:r>
              <a:rPr lang="en-US" sz="2000" dirty="0">
                <a:latin typeface="Calibri" panose="020F0502020204030204" pitchFamily="34" charset="0"/>
                <a:ea typeface="+mn-lt"/>
                <a:cs typeface="Calibri" panose="020F0502020204030204" pitchFamily="34" charset="0"/>
              </a:rPr>
              <a:t>Caliper</a:t>
            </a:r>
          </a:p>
          <a:p>
            <a:pPr marL="342900" indent="-342900">
              <a:buClr>
                <a:srgbClr val="376092"/>
              </a:buClr>
              <a:buFont typeface="Wingdings" pitchFamily="2" charset="2"/>
              <a:buChar char="§"/>
            </a:pPr>
            <a:r>
              <a:rPr lang="en-US" sz="2000" dirty="0" err="1">
                <a:latin typeface="Calibri" panose="020F0502020204030204" pitchFamily="34" charset="0"/>
                <a:ea typeface="+mn-lt"/>
                <a:cs typeface="Calibri" panose="020F0502020204030204" pitchFamily="34" charset="0"/>
              </a:rPr>
              <a:t>HPCToolkit</a:t>
            </a:r>
            <a:endParaRPr lang="en-US" sz="2000" dirty="0">
              <a:latin typeface="Calibri" panose="020F0502020204030204" pitchFamily="34" charset="0"/>
              <a:ea typeface="+mn-lt"/>
              <a:cs typeface="Calibri" panose="020F0502020204030204" pitchFamily="34" charset="0"/>
            </a:endParaRPr>
          </a:p>
          <a:p>
            <a:pPr marL="342900" indent="-342900">
              <a:buClr>
                <a:srgbClr val="376092"/>
              </a:buClr>
              <a:buFont typeface="Wingdings" pitchFamily="2" charset="2"/>
              <a:buChar char="§"/>
            </a:pPr>
            <a:r>
              <a:rPr lang="en-US" sz="2000" dirty="0" err="1">
                <a:latin typeface="Calibri" panose="020F0502020204030204" pitchFamily="34" charset="0"/>
                <a:ea typeface="+mn-lt"/>
                <a:cs typeface="Calibri" panose="020F0502020204030204" pitchFamily="34" charset="0"/>
              </a:rPr>
              <a:t>Gprof</a:t>
            </a:r>
            <a:endParaRPr lang="en-US" sz="2000" dirty="0">
              <a:latin typeface="Calibri" panose="020F0502020204030204" pitchFamily="34" charset="0"/>
              <a:ea typeface="+mn-lt"/>
              <a:cs typeface="Calibri" panose="020F0502020204030204" pitchFamily="34" charset="0"/>
            </a:endParaRPr>
          </a:p>
          <a:p>
            <a:pPr marL="342900" indent="-342900">
              <a:buClr>
                <a:srgbClr val="376092"/>
              </a:buClr>
              <a:buFont typeface="Wingdings" pitchFamily="2" charset="2"/>
              <a:buChar char="§"/>
            </a:pPr>
            <a:r>
              <a:rPr lang="en-US" sz="2000" dirty="0">
                <a:latin typeface="Calibri" panose="020F0502020204030204" pitchFamily="34" charset="0"/>
                <a:ea typeface="+mn-lt"/>
                <a:cs typeface="Calibri" panose="020F0502020204030204" pitchFamily="34" charset="0"/>
              </a:rPr>
              <a:t>TAU (WIP)</a:t>
            </a:r>
          </a:p>
          <a:p>
            <a:pPr marL="342900" indent="-342900">
              <a:buClr>
                <a:srgbClr val="376092"/>
              </a:buClr>
              <a:buFont typeface="Wingdings" pitchFamily="2" charset="2"/>
              <a:buChar char="§"/>
            </a:pPr>
            <a:r>
              <a:rPr lang="en-US" sz="2000" dirty="0">
                <a:latin typeface="Calibri" panose="020F0502020204030204" pitchFamily="34" charset="0"/>
                <a:ea typeface="+mn-lt"/>
                <a:cs typeface="Calibri" panose="020F0502020204030204" pitchFamily="34" charset="0"/>
              </a:rPr>
              <a:t>Ascent (WIP)</a:t>
            </a:r>
            <a:endParaRPr lang="en-US" sz="2000" dirty="0">
              <a:latin typeface="Calibri" panose="020F0502020204030204" pitchFamily="34" charset="0"/>
              <a:cs typeface="Calibri" panose="020F0502020204030204" pitchFamily="34" charset="0"/>
            </a:endParaRPr>
          </a:p>
        </p:txBody>
      </p:sp>
      <p:pic>
        <p:nvPicPr>
          <p:cNvPr id="26" name="Picture 25">
            <a:extLst>
              <a:ext uri="{FF2B5EF4-FFF2-40B4-BE49-F238E27FC236}">
                <a16:creationId xmlns:a16="http://schemas.microsoft.com/office/drawing/2014/main" id="{AB255230-F21A-4B41-AE27-B4C0FC3BFAF3}"/>
              </a:ext>
            </a:extLst>
          </p:cNvPr>
          <p:cNvPicPr>
            <a:picLocks noChangeAspect="1"/>
          </p:cNvPicPr>
          <p:nvPr/>
        </p:nvPicPr>
        <p:blipFill>
          <a:blip r:embed="rId3"/>
          <a:stretch>
            <a:fillRect/>
          </a:stretch>
        </p:blipFill>
        <p:spPr>
          <a:xfrm>
            <a:off x="2892688" y="1635125"/>
            <a:ext cx="1382913" cy="1289050"/>
          </a:xfrm>
          <a:prstGeom prst="rect">
            <a:avLst/>
          </a:prstGeom>
        </p:spPr>
      </p:pic>
    </p:spTree>
    <p:extLst>
      <p:ext uri="{BB962C8B-B14F-4D97-AF65-F5344CB8AC3E}">
        <p14:creationId xmlns:p14="http://schemas.microsoft.com/office/powerpoint/2010/main" val="3971295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F9F4F8-68B8-854B-8807-11ECDB9A3F8C}"/>
              </a:ext>
            </a:extLst>
          </p:cNvPr>
          <p:cNvSpPr>
            <a:spLocks noGrp="1"/>
          </p:cNvSpPr>
          <p:nvPr>
            <p:ph type="title"/>
          </p:nvPr>
        </p:nvSpPr>
        <p:spPr/>
        <p:txBody>
          <a:bodyPr vert="horz" lIns="0" tIns="45720" rIns="45720" bIns="45720" rtlCol="0" anchor="ctr" anchorCtr="0">
            <a:noAutofit/>
            <a:scene3d>
              <a:camera prst="orthographicFront"/>
              <a:lightRig rig="threePt" dir="t">
                <a:rot lat="0" lon="0" rev="4800000"/>
              </a:lightRig>
            </a:scene3d>
            <a:sp3d prstMaterial="matte"/>
          </a:bodyPr>
          <a:lstStyle/>
          <a:p>
            <a:r>
              <a:rPr lang="en-US" dirty="0">
                <a:latin typeface="Calibri"/>
                <a:cs typeface="Calibri"/>
              </a:rPr>
              <a:t>Hatchet’s </a:t>
            </a:r>
            <a:r>
              <a:rPr lang="en-US" i="1" dirty="0" err="1">
                <a:latin typeface="Calibri"/>
                <a:cs typeface="Calibri"/>
              </a:rPr>
              <a:t>GraphFrame</a:t>
            </a:r>
            <a:r>
              <a:rPr lang="en-US" dirty="0">
                <a:latin typeface="Calibri"/>
                <a:cs typeface="Calibri"/>
              </a:rPr>
              <a:t>: a Graph and a </a:t>
            </a:r>
            <a:r>
              <a:rPr lang="en-US" dirty="0" err="1">
                <a:latin typeface="Calibri"/>
                <a:cs typeface="Calibri"/>
              </a:rPr>
              <a:t>Dataframe</a:t>
            </a:r>
            <a:endParaRPr lang="en-US" dirty="0">
              <a:latin typeface="Calibri"/>
              <a:cs typeface="Calibri"/>
            </a:endParaRPr>
          </a:p>
        </p:txBody>
      </p:sp>
      <p:pic>
        <p:nvPicPr>
          <p:cNvPr id="12" name="Content Placeholder 11">
            <a:extLst>
              <a:ext uri="{FF2B5EF4-FFF2-40B4-BE49-F238E27FC236}">
                <a16:creationId xmlns:a16="http://schemas.microsoft.com/office/drawing/2014/main" id="{25D3F9CC-33B8-1C43-90DE-571792109C3C}"/>
              </a:ext>
            </a:extLst>
          </p:cNvPr>
          <p:cNvPicPr>
            <a:picLocks noGrp="1" noChangeAspect="1"/>
          </p:cNvPicPr>
          <p:nvPr>
            <p:ph idx="1"/>
          </p:nvPr>
        </p:nvPicPr>
        <p:blipFill rotWithShape="1">
          <a:blip r:embed="rId2"/>
          <a:srcRect t="9392" b="8403"/>
          <a:stretch/>
        </p:blipFill>
        <p:spPr>
          <a:xfrm>
            <a:off x="1497491" y="1732056"/>
            <a:ext cx="3924300" cy="3466110"/>
          </a:xfrm>
        </p:spPr>
      </p:pic>
      <p:pic>
        <p:nvPicPr>
          <p:cNvPr id="14" name="Content Placeholder 13" descr="A screenshot of a cell phone&#10;&#10;Description automatically generated">
            <a:extLst>
              <a:ext uri="{FF2B5EF4-FFF2-40B4-BE49-F238E27FC236}">
                <a16:creationId xmlns:a16="http://schemas.microsoft.com/office/drawing/2014/main" id="{0A157D8D-7DA0-FE46-B0B9-BA08DB6AA308}"/>
              </a:ext>
            </a:extLst>
          </p:cNvPr>
          <p:cNvPicPr>
            <a:picLocks noGrp="1" noChangeAspect="1"/>
          </p:cNvPicPr>
          <p:nvPr>
            <p:ph idx="10"/>
          </p:nvPr>
        </p:nvPicPr>
        <p:blipFill>
          <a:blip r:embed="rId3"/>
          <a:stretch>
            <a:fillRect/>
          </a:stretch>
        </p:blipFill>
        <p:spPr>
          <a:xfrm>
            <a:off x="6454903" y="1732056"/>
            <a:ext cx="3810000" cy="3378200"/>
          </a:xfrm>
        </p:spPr>
      </p:pic>
      <p:sp>
        <p:nvSpPr>
          <p:cNvPr id="15" name="TextBox 14">
            <a:extLst>
              <a:ext uri="{FF2B5EF4-FFF2-40B4-BE49-F238E27FC236}">
                <a16:creationId xmlns:a16="http://schemas.microsoft.com/office/drawing/2014/main" id="{B0EF9537-215D-9A47-8B85-A5972B43E7FA}"/>
              </a:ext>
            </a:extLst>
          </p:cNvPr>
          <p:cNvSpPr txBox="1"/>
          <p:nvPr/>
        </p:nvSpPr>
        <p:spPr>
          <a:xfrm>
            <a:off x="1596354" y="5381080"/>
            <a:ext cx="3726573" cy="646331"/>
          </a:xfrm>
          <a:prstGeom prst="rect">
            <a:avLst/>
          </a:prstGeom>
          <a:noFill/>
        </p:spPr>
        <p:txBody>
          <a:bodyPr wrap="square" lIns="91440" tIns="45720" rIns="91440" bIns="45720" rtlCol="0" anchor="t">
            <a:spAutoFit/>
          </a:bodyPr>
          <a:lstStyle/>
          <a:p>
            <a:r>
              <a:rPr lang="en-US" b="1" dirty="0"/>
              <a:t>Graph</a:t>
            </a:r>
            <a:r>
              <a:rPr lang="en-US" dirty="0"/>
              <a:t>: Stores relationships between parents and children</a:t>
            </a:r>
          </a:p>
        </p:txBody>
      </p:sp>
      <p:sp>
        <p:nvSpPr>
          <p:cNvPr id="16" name="TextBox 15">
            <a:extLst>
              <a:ext uri="{FF2B5EF4-FFF2-40B4-BE49-F238E27FC236}">
                <a16:creationId xmlns:a16="http://schemas.microsoft.com/office/drawing/2014/main" id="{49FBBBB1-3197-FB4D-8053-BDBF13F602C3}"/>
              </a:ext>
            </a:extLst>
          </p:cNvPr>
          <p:cNvSpPr txBox="1"/>
          <p:nvPr/>
        </p:nvSpPr>
        <p:spPr>
          <a:xfrm>
            <a:off x="6435100" y="5381080"/>
            <a:ext cx="4160546" cy="923330"/>
          </a:xfrm>
          <a:prstGeom prst="rect">
            <a:avLst/>
          </a:prstGeom>
          <a:noFill/>
        </p:spPr>
        <p:txBody>
          <a:bodyPr wrap="square" rtlCol="0">
            <a:spAutoFit/>
          </a:bodyPr>
          <a:lstStyle/>
          <a:p>
            <a:r>
              <a:rPr lang="en-US" b="1" dirty="0"/>
              <a:t>Pandas </a:t>
            </a:r>
            <a:r>
              <a:rPr lang="en-US" b="1" dirty="0" err="1"/>
              <a:t>Dataframe</a:t>
            </a:r>
            <a:r>
              <a:rPr lang="en-US" dirty="0"/>
              <a:t>: 2D table storing numerical data associated with each node (may be unique per rank, per thread)</a:t>
            </a:r>
          </a:p>
        </p:txBody>
      </p:sp>
      <p:pic>
        <p:nvPicPr>
          <p:cNvPr id="52" name="Picture 51">
            <a:extLst>
              <a:ext uri="{FF2B5EF4-FFF2-40B4-BE49-F238E27FC236}">
                <a16:creationId xmlns:a16="http://schemas.microsoft.com/office/drawing/2014/main" id="{09DD5D59-FE31-9E48-AFDC-0DDAF3F64CAC}"/>
              </a:ext>
            </a:extLst>
          </p:cNvPr>
          <p:cNvPicPr>
            <a:picLocks noChangeAspect="1"/>
          </p:cNvPicPr>
          <p:nvPr/>
        </p:nvPicPr>
        <p:blipFill>
          <a:blip r:embed="rId4"/>
          <a:stretch>
            <a:fillRect/>
          </a:stretch>
        </p:blipFill>
        <p:spPr>
          <a:xfrm>
            <a:off x="3427485" y="1576328"/>
            <a:ext cx="3111500" cy="1016000"/>
          </a:xfrm>
          <a:prstGeom prst="rect">
            <a:avLst/>
          </a:prstGeom>
        </p:spPr>
      </p:pic>
      <p:pic>
        <p:nvPicPr>
          <p:cNvPr id="53" name="Picture 52">
            <a:extLst>
              <a:ext uri="{FF2B5EF4-FFF2-40B4-BE49-F238E27FC236}">
                <a16:creationId xmlns:a16="http://schemas.microsoft.com/office/drawing/2014/main" id="{E3D1E256-6A55-C246-8EEF-3837D8DD65F4}"/>
              </a:ext>
            </a:extLst>
          </p:cNvPr>
          <p:cNvPicPr>
            <a:picLocks noChangeAspect="1"/>
          </p:cNvPicPr>
          <p:nvPr/>
        </p:nvPicPr>
        <p:blipFill>
          <a:blip r:embed="rId5"/>
          <a:stretch>
            <a:fillRect/>
          </a:stretch>
        </p:blipFill>
        <p:spPr>
          <a:xfrm>
            <a:off x="5045154" y="4669880"/>
            <a:ext cx="1447800" cy="711200"/>
          </a:xfrm>
          <a:prstGeom prst="rect">
            <a:avLst/>
          </a:prstGeom>
        </p:spPr>
      </p:pic>
    </p:spTree>
    <p:extLst>
      <p:ext uri="{BB962C8B-B14F-4D97-AF65-F5344CB8AC3E}">
        <p14:creationId xmlns:p14="http://schemas.microsoft.com/office/powerpoint/2010/main" val="1710823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BD3BE33-B4F9-2D4C-B5A9-3571A5C8B6B6}"/>
              </a:ext>
            </a:extLst>
          </p:cNvPr>
          <p:cNvPicPr>
            <a:picLocks noChangeAspect="1"/>
          </p:cNvPicPr>
          <p:nvPr/>
        </p:nvPicPr>
        <p:blipFill>
          <a:blip r:embed="rId2"/>
          <a:stretch>
            <a:fillRect/>
          </a:stretch>
        </p:blipFill>
        <p:spPr>
          <a:xfrm>
            <a:off x="609600" y="1555815"/>
            <a:ext cx="5790491" cy="640080"/>
          </a:xfrm>
          <a:prstGeom prst="rect">
            <a:avLst/>
          </a:prstGeom>
        </p:spPr>
      </p:pic>
      <p:sp>
        <p:nvSpPr>
          <p:cNvPr id="2" name="Title 1">
            <a:extLst>
              <a:ext uri="{FF2B5EF4-FFF2-40B4-BE49-F238E27FC236}">
                <a16:creationId xmlns:a16="http://schemas.microsoft.com/office/drawing/2014/main" id="{29893330-3291-B541-B41D-C40AFD4B24F4}"/>
              </a:ext>
            </a:extLst>
          </p:cNvPr>
          <p:cNvSpPr>
            <a:spLocks noGrp="1"/>
          </p:cNvSpPr>
          <p:nvPr>
            <p:ph type="title"/>
          </p:nvPr>
        </p:nvSpPr>
        <p:spPr/>
        <p:txBody>
          <a:bodyPr/>
          <a:lstStyle/>
          <a:p>
            <a:r>
              <a:rPr lang="en-US"/>
              <a:t>Visualizing Hatchet’s </a:t>
            </a:r>
            <a:r>
              <a:rPr lang="en-US" err="1"/>
              <a:t>GraphFrame</a:t>
            </a:r>
            <a:r>
              <a:rPr lang="en-US"/>
              <a:t> components</a:t>
            </a:r>
          </a:p>
        </p:txBody>
      </p:sp>
      <p:cxnSp>
        <p:nvCxnSpPr>
          <p:cNvPr id="22" name="Straight Arrow Connector 21">
            <a:extLst>
              <a:ext uri="{FF2B5EF4-FFF2-40B4-BE49-F238E27FC236}">
                <a16:creationId xmlns:a16="http://schemas.microsoft.com/office/drawing/2014/main" id="{39C55110-9E13-4B47-B785-B1134BF6D6F2}"/>
              </a:ext>
            </a:extLst>
          </p:cNvPr>
          <p:cNvCxnSpPr>
            <a:cxnSpLocks/>
          </p:cNvCxnSpPr>
          <p:nvPr/>
        </p:nvCxnSpPr>
        <p:spPr>
          <a:xfrm>
            <a:off x="6400091" y="2114550"/>
            <a:ext cx="1851521" cy="229591"/>
          </a:xfrm>
          <a:prstGeom prst="straightConnector1">
            <a:avLst/>
          </a:prstGeom>
          <a:ln w="28575" cmpd="sng">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6CF80AFE-0673-5F41-8296-5CB220B86F6F}"/>
              </a:ext>
            </a:extLst>
          </p:cNvPr>
          <p:cNvPicPr>
            <a:picLocks noChangeAspect="1"/>
          </p:cNvPicPr>
          <p:nvPr/>
        </p:nvPicPr>
        <p:blipFill>
          <a:blip r:embed="rId3"/>
          <a:stretch>
            <a:fillRect/>
          </a:stretch>
        </p:blipFill>
        <p:spPr>
          <a:xfrm>
            <a:off x="1046643" y="2559720"/>
            <a:ext cx="2988051" cy="3200400"/>
          </a:xfrm>
          <a:prstGeom prst="rect">
            <a:avLst/>
          </a:prstGeom>
        </p:spPr>
      </p:pic>
      <p:pic>
        <p:nvPicPr>
          <p:cNvPr id="9" name="Picture 8">
            <a:extLst>
              <a:ext uri="{FF2B5EF4-FFF2-40B4-BE49-F238E27FC236}">
                <a16:creationId xmlns:a16="http://schemas.microsoft.com/office/drawing/2014/main" id="{906D8F6F-CF0E-2846-BFEA-2B1C35A2F852}"/>
              </a:ext>
            </a:extLst>
          </p:cNvPr>
          <p:cNvPicPr>
            <a:picLocks noChangeAspect="1"/>
          </p:cNvPicPr>
          <p:nvPr/>
        </p:nvPicPr>
        <p:blipFill rotWithShape="1">
          <a:blip r:embed="rId4"/>
          <a:srcRect r="67151" b="18022"/>
          <a:stretch/>
        </p:blipFill>
        <p:spPr>
          <a:xfrm>
            <a:off x="3971007" y="4767530"/>
            <a:ext cx="2007901" cy="1361964"/>
          </a:xfrm>
          <a:prstGeom prst="rect">
            <a:avLst/>
          </a:prstGeom>
        </p:spPr>
      </p:pic>
      <p:pic>
        <p:nvPicPr>
          <p:cNvPr id="10" name="Picture 9">
            <a:extLst>
              <a:ext uri="{FF2B5EF4-FFF2-40B4-BE49-F238E27FC236}">
                <a16:creationId xmlns:a16="http://schemas.microsoft.com/office/drawing/2014/main" id="{B8D1112B-FD42-6F4B-84B9-C27C1E12E4AE}"/>
              </a:ext>
            </a:extLst>
          </p:cNvPr>
          <p:cNvPicPr>
            <a:picLocks noChangeAspect="1"/>
          </p:cNvPicPr>
          <p:nvPr/>
        </p:nvPicPr>
        <p:blipFill>
          <a:blip r:embed="rId5"/>
          <a:stretch>
            <a:fillRect/>
          </a:stretch>
        </p:blipFill>
        <p:spPr>
          <a:xfrm>
            <a:off x="8251612" y="1734207"/>
            <a:ext cx="2784180" cy="3968496"/>
          </a:xfrm>
          <a:prstGeom prst="rect">
            <a:avLst/>
          </a:prstGeom>
        </p:spPr>
      </p:pic>
      <p:pic>
        <p:nvPicPr>
          <p:cNvPr id="12" name="Picture 11">
            <a:extLst>
              <a:ext uri="{FF2B5EF4-FFF2-40B4-BE49-F238E27FC236}">
                <a16:creationId xmlns:a16="http://schemas.microsoft.com/office/drawing/2014/main" id="{B0F550CD-C2D5-A147-863B-424605388DA9}"/>
              </a:ext>
            </a:extLst>
          </p:cNvPr>
          <p:cNvPicPr>
            <a:picLocks noChangeAspect="1"/>
          </p:cNvPicPr>
          <p:nvPr/>
        </p:nvPicPr>
        <p:blipFill>
          <a:blip r:embed="rId6"/>
          <a:stretch>
            <a:fillRect/>
          </a:stretch>
        </p:blipFill>
        <p:spPr>
          <a:xfrm>
            <a:off x="3940389" y="6066528"/>
            <a:ext cx="6286775" cy="329150"/>
          </a:xfrm>
          <a:prstGeom prst="rect">
            <a:avLst/>
          </a:prstGeom>
        </p:spPr>
      </p:pic>
      <p:cxnSp>
        <p:nvCxnSpPr>
          <p:cNvPr id="24" name="Straight Arrow Connector 23">
            <a:extLst>
              <a:ext uri="{FF2B5EF4-FFF2-40B4-BE49-F238E27FC236}">
                <a16:creationId xmlns:a16="http://schemas.microsoft.com/office/drawing/2014/main" id="{C02CACDA-80A8-9741-9FD1-D365F6DCE997}"/>
              </a:ext>
            </a:extLst>
          </p:cNvPr>
          <p:cNvCxnSpPr>
            <a:cxnSpLocks/>
          </p:cNvCxnSpPr>
          <p:nvPr/>
        </p:nvCxnSpPr>
        <p:spPr>
          <a:xfrm flipH="1">
            <a:off x="3496066" y="1734207"/>
            <a:ext cx="513959" cy="1271752"/>
          </a:xfrm>
          <a:prstGeom prst="straightConnector1">
            <a:avLst/>
          </a:prstGeom>
          <a:ln w="28575" cmpd="sng">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5345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DBD84C2-1228-9645-BB34-E4E1F37AE8C5}"/>
              </a:ext>
            </a:extLst>
          </p:cNvPr>
          <p:cNvSpPr>
            <a:spLocks noGrp="1"/>
          </p:cNvSpPr>
          <p:nvPr>
            <p:ph type="title"/>
          </p:nvPr>
        </p:nvSpPr>
        <p:spPr/>
        <p:txBody>
          <a:bodyPr vert="horz" lIns="0" tIns="45720" rIns="45720" bIns="45720" rtlCol="0" anchor="ctr" anchorCtr="0">
            <a:noAutofit/>
            <a:scene3d>
              <a:camera prst="orthographicFront"/>
              <a:lightRig rig="threePt" dir="t">
                <a:rot lat="0" lon="0" rev="4800000"/>
              </a:lightRig>
            </a:scene3d>
            <a:sp3d prstMaterial="matte"/>
          </a:bodyPr>
          <a:lstStyle/>
          <a:p>
            <a:r>
              <a:rPr lang="en-US">
                <a:latin typeface="Calibri"/>
                <a:cs typeface="Calibri"/>
              </a:rPr>
              <a:t>Compare GraphFrames using division </a:t>
            </a:r>
            <a:br>
              <a:rPr lang="en-US"/>
            </a:br>
            <a:r>
              <a:rPr lang="en-US">
                <a:latin typeface="Calibri"/>
                <a:cs typeface="Calibri"/>
              </a:rPr>
              <a:t>(or add, subtract, multiply)</a:t>
            </a:r>
          </a:p>
        </p:txBody>
      </p:sp>
      <p:sp>
        <p:nvSpPr>
          <p:cNvPr id="7" name="TextBox 6">
            <a:extLst>
              <a:ext uri="{FF2B5EF4-FFF2-40B4-BE49-F238E27FC236}">
                <a16:creationId xmlns:a16="http://schemas.microsoft.com/office/drawing/2014/main" id="{1D6FAEAF-EB29-CB43-A094-58C5DC41A305}"/>
              </a:ext>
            </a:extLst>
          </p:cNvPr>
          <p:cNvSpPr txBox="1"/>
          <p:nvPr/>
        </p:nvSpPr>
        <p:spPr>
          <a:xfrm>
            <a:off x="7256429" y="3985578"/>
            <a:ext cx="339441" cy="646331"/>
          </a:xfrm>
          <a:prstGeom prst="rect">
            <a:avLst/>
          </a:prstGeom>
          <a:noFill/>
        </p:spPr>
        <p:txBody>
          <a:bodyPr wrap="square" lIns="91440" tIns="45720" rIns="91440" bIns="45720" rtlCol="0" anchor="t">
            <a:spAutoFit/>
          </a:bodyPr>
          <a:lstStyle/>
          <a:p>
            <a:pPr algn="ctr"/>
            <a:r>
              <a:rPr lang="en-US" sz="3600" b="1">
                <a:latin typeface="Arial"/>
                <a:cs typeface="Arial"/>
              </a:rPr>
              <a:t>/</a:t>
            </a:r>
          </a:p>
        </p:txBody>
      </p:sp>
      <p:pic>
        <p:nvPicPr>
          <p:cNvPr id="27" name="Picture 26">
            <a:extLst>
              <a:ext uri="{FF2B5EF4-FFF2-40B4-BE49-F238E27FC236}">
                <a16:creationId xmlns:a16="http://schemas.microsoft.com/office/drawing/2014/main" id="{B0313183-5DEB-DC49-9935-29D490F0964D}"/>
              </a:ext>
            </a:extLst>
          </p:cNvPr>
          <p:cNvPicPr>
            <a:picLocks noChangeAspect="1"/>
          </p:cNvPicPr>
          <p:nvPr/>
        </p:nvPicPr>
        <p:blipFill>
          <a:blip r:embed="rId3"/>
          <a:stretch>
            <a:fillRect/>
          </a:stretch>
        </p:blipFill>
        <p:spPr>
          <a:xfrm>
            <a:off x="449874" y="5990253"/>
            <a:ext cx="4684923" cy="740664"/>
          </a:xfrm>
          <a:prstGeom prst="rect">
            <a:avLst/>
          </a:prstGeom>
        </p:spPr>
      </p:pic>
      <p:pic>
        <p:nvPicPr>
          <p:cNvPr id="28" name="Picture 27">
            <a:extLst>
              <a:ext uri="{FF2B5EF4-FFF2-40B4-BE49-F238E27FC236}">
                <a16:creationId xmlns:a16="http://schemas.microsoft.com/office/drawing/2014/main" id="{AA89ADD3-BC41-A549-B4D1-87A0AF5F3605}"/>
              </a:ext>
            </a:extLst>
          </p:cNvPr>
          <p:cNvPicPr>
            <a:picLocks noChangeAspect="1"/>
          </p:cNvPicPr>
          <p:nvPr/>
        </p:nvPicPr>
        <p:blipFill>
          <a:blip r:embed="rId4"/>
          <a:stretch>
            <a:fillRect/>
          </a:stretch>
        </p:blipFill>
        <p:spPr>
          <a:xfrm>
            <a:off x="449874" y="6211003"/>
            <a:ext cx="4681728" cy="282315"/>
          </a:xfrm>
          <a:prstGeom prst="rect">
            <a:avLst/>
          </a:prstGeom>
        </p:spPr>
      </p:pic>
      <p:pic>
        <p:nvPicPr>
          <p:cNvPr id="29" name="Picture 28">
            <a:extLst>
              <a:ext uri="{FF2B5EF4-FFF2-40B4-BE49-F238E27FC236}">
                <a16:creationId xmlns:a16="http://schemas.microsoft.com/office/drawing/2014/main" id="{CA497395-F13C-C64E-909B-D90127F5E88C}"/>
              </a:ext>
            </a:extLst>
          </p:cNvPr>
          <p:cNvPicPr>
            <a:picLocks noChangeAspect="1"/>
          </p:cNvPicPr>
          <p:nvPr/>
        </p:nvPicPr>
        <p:blipFill rotWithShape="1">
          <a:blip r:embed="rId3"/>
          <a:srcRect t="30334" b="35381"/>
          <a:stretch/>
        </p:blipFill>
        <p:spPr>
          <a:xfrm>
            <a:off x="609600" y="1482217"/>
            <a:ext cx="7422905" cy="402336"/>
          </a:xfrm>
          <a:prstGeom prst="rect">
            <a:avLst/>
          </a:prstGeom>
        </p:spPr>
      </p:pic>
      <p:pic>
        <p:nvPicPr>
          <p:cNvPr id="32" name="Picture 31">
            <a:extLst>
              <a:ext uri="{FF2B5EF4-FFF2-40B4-BE49-F238E27FC236}">
                <a16:creationId xmlns:a16="http://schemas.microsoft.com/office/drawing/2014/main" id="{72CD0743-03B2-3C44-A2AF-4305E97B8744}"/>
              </a:ext>
            </a:extLst>
          </p:cNvPr>
          <p:cNvPicPr>
            <a:picLocks noChangeAspect="1"/>
          </p:cNvPicPr>
          <p:nvPr/>
        </p:nvPicPr>
        <p:blipFill rotWithShape="1">
          <a:blip r:embed="rId5"/>
          <a:srcRect l="17057" r="24592"/>
          <a:stretch/>
        </p:blipFill>
        <p:spPr>
          <a:xfrm>
            <a:off x="8740623" y="126181"/>
            <a:ext cx="765313" cy="1753765"/>
          </a:xfrm>
          <a:prstGeom prst="rect">
            <a:avLst/>
          </a:prstGeom>
        </p:spPr>
      </p:pic>
      <p:pic>
        <p:nvPicPr>
          <p:cNvPr id="33" name="Picture 32">
            <a:extLst>
              <a:ext uri="{FF2B5EF4-FFF2-40B4-BE49-F238E27FC236}">
                <a16:creationId xmlns:a16="http://schemas.microsoft.com/office/drawing/2014/main" id="{E857196F-C88F-7446-8DC7-2D15A06B4CDF}"/>
              </a:ext>
            </a:extLst>
          </p:cNvPr>
          <p:cNvPicPr>
            <a:picLocks noChangeAspect="1"/>
          </p:cNvPicPr>
          <p:nvPr/>
        </p:nvPicPr>
        <p:blipFill rotWithShape="1">
          <a:blip r:embed="rId6"/>
          <a:srcRect l="16297" r="15037"/>
          <a:stretch/>
        </p:blipFill>
        <p:spPr>
          <a:xfrm>
            <a:off x="10243758" y="126180"/>
            <a:ext cx="1396919" cy="1753765"/>
          </a:xfrm>
          <a:prstGeom prst="rect">
            <a:avLst/>
          </a:prstGeom>
        </p:spPr>
      </p:pic>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8DBD03BB-BD15-AB4A-9885-A48EB200A8DA}"/>
                  </a:ext>
                </a:extLst>
              </p:cNvPr>
              <p:cNvSpPr txBox="1"/>
              <p:nvPr/>
            </p:nvSpPr>
            <p:spPr>
              <a:xfrm>
                <a:off x="9505936" y="633731"/>
                <a:ext cx="765313" cy="738664"/>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4800" i="1" smtClean="0">
                          <a:latin typeface="Cambria Math" panose="02040503050406030204" pitchFamily="18" charset="0"/>
                          <a:ea typeface="Cambria Math" panose="02040503050406030204" pitchFamily="18" charset="0"/>
                        </a:rPr>
                        <m:t>∪</m:t>
                      </m:r>
                    </m:oMath>
                  </m:oMathPara>
                </a14:m>
                <a:endParaRPr lang="en-US"/>
              </a:p>
            </p:txBody>
          </p:sp>
        </mc:Choice>
        <mc:Fallback xmlns="">
          <p:sp>
            <p:nvSpPr>
              <p:cNvPr id="34" name="TextBox 33">
                <a:extLst>
                  <a:ext uri="{FF2B5EF4-FFF2-40B4-BE49-F238E27FC236}">
                    <a16:creationId xmlns:a16="http://schemas.microsoft.com/office/drawing/2014/main" id="{8DBD03BB-BD15-AB4A-9885-A48EB200A8DA}"/>
                  </a:ext>
                </a:extLst>
              </p:cNvPr>
              <p:cNvSpPr txBox="1">
                <a:spLocks noRot="1" noChangeAspect="1" noMove="1" noResize="1" noEditPoints="1" noAdjustHandles="1" noChangeArrowheads="1" noChangeShapeType="1" noTextEdit="1"/>
              </p:cNvSpPr>
              <p:nvPr/>
            </p:nvSpPr>
            <p:spPr>
              <a:xfrm>
                <a:off x="9505936" y="633731"/>
                <a:ext cx="765313" cy="738664"/>
              </a:xfrm>
              <a:prstGeom prst="rect">
                <a:avLst/>
              </a:prstGeom>
              <a:blipFill>
                <a:blip r:embed="rId7"/>
                <a:stretch>
                  <a:fillRect/>
                </a:stretch>
              </a:blipFill>
            </p:spPr>
            <p:txBody>
              <a:bodyPr/>
              <a:lstStyle/>
              <a:p>
                <a:r>
                  <a:rPr lang="en-US">
                    <a:noFill/>
                  </a:rPr>
                  <a:t> </a:t>
                </a:r>
              </a:p>
            </p:txBody>
          </p:sp>
        </mc:Fallback>
      </mc:AlternateContent>
      <p:sp>
        <p:nvSpPr>
          <p:cNvPr id="37" name="TextBox 36">
            <a:extLst>
              <a:ext uri="{FF2B5EF4-FFF2-40B4-BE49-F238E27FC236}">
                <a16:creationId xmlns:a16="http://schemas.microsoft.com/office/drawing/2014/main" id="{2A220546-6C39-074A-BE54-806E12D633A0}"/>
              </a:ext>
            </a:extLst>
          </p:cNvPr>
          <p:cNvSpPr txBox="1"/>
          <p:nvPr/>
        </p:nvSpPr>
        <p:spPr>
          <a:xfrm>
            <a:off x="6350836" y="2172447"/>
            <a:ext cx="3156640" cy="707886"/>
          </a:xfrm>
          <a:prstGeom prst="rect">
            <a:avLst/>
          </a:prstGeom>
          <a:noFill/>
        </p:spPr>
        <p:txBody>
          <a:bodyPr wrap="square" rtlCol="0">
            <a:spAutoFit/>
          </a:bodyPr>
          <a:lstStyle/>
          <a:p>
            <a:r>
              <a:rPr lang="en-US" sz="2000"/>
              <a:t>*First, unify two trees since structure is different</a:t>
            </a:r>
          </a:p>
        </p:txBody>
      </p:sp>
      <p:pic>
        <p:nvPicPr>
          <p:cNvPr id="43" name="Picture 42">
            <a:extLst>
              <a:ext uri="{FF2B5EF4-FFF2-40B4-BE49-F238E27FC236}">
                <a16:creationId xmlns:a16="http://schemas.microsoft.com/office/drawing/2014/main" id="{B26D34CD-A5F4-A748-A919-85879230C476}"/>
              </a:ext>
            </a:extLst>
          </p:cNvPr>
          <p:cNvPicPr>
            <a:picLocks noChangeAspect="1"/>
          </p:cNvPicPr>
          <p:nvPr/>
        </p:nvPicPr>
        <p:blipFill>
          <a:blip r:embed="rId8"/>
          <a:stretch>
            <a:fillRect/>
          </a:stretch>
        </p:blipFill>
        <p:spPr>
          <a:xfrm>
            <a:off x="7935850" y="3414070"/>
            <a:ext cx="3200400" cy="2312894"/>
          </a:xfrm>
          <a:prstGeom prst="rect">
            <a:avLst/>
          </a:prstGeom>
        </p:spPr>
      </p:pic>
      <p:pic>
        <p:nvPicPr>
          <p:cNvPr id="45" name="Picture 44">
            <a:extLst>
              <a:ext uri="{FF2B5EF4-FFF2-40B4-BE49-F238E27FC236}">
                <a16:creationId xmlns:a16="http://schemas.microsoft.com/office/drawing/2014/main" id="{E04AEAD4-A2DF-2847-A9AB-8FF58F369096}"/>
              </a:ext>
            </a:extLst>
          </p:cNvPr>
          <p:cNvPicPr>
            <a:picLocks noChangeAspect="1"/>
          </p:cNvPicPr>
          <p:nvPr/>
        </p:nvPicPr>
        <p:blipFill>
          <a:blip r:embed="rId9"/>
          <a:stretch>
            <a:fillRect/>
          </a:stretch>
        </p:blipFill>
        <p:spPr>
          <a:xfrm>
            <a:off x="4102846" y="3362679"/>
            <a:ext cx="3200400" cy="1902941"/>
          </a:xfrm>
          <a:prstGeom prst="rect">
            <a:avLst/>
          </a:prstGeom>
        </p:spPr>
      </p:pic>
      <p:sp>
        <p:nvSpPr>
          <p:cNvPr id="36" name="TextBox 35">
            <a:extLst>
              <a:ext uri="{FF2B5EF4-FFF2-40B4-BE49-F238E27FC236}">
                <a16:creationId xmlns:a16="http://schemas.microsoft.com/office/drawing/2014/main" id="{8B47CB1B-1973-8C42-B4AA-D1D013CF2F5D}"/>
              </a:ext>
            </a:extLst>
          </p:cNvPr>
          <p:cNvSpPr txBox="1"/>
          <p:nvPr/>
        </p:nvSpPr>
        <p:spPr>
          <a:xfrm>
            <a:off x="9704216" y="2322322"/>
            <a:ext cx="368813" cy="646331"/>
          </a:xfrm>
          <a:prstGeom prst="rect">
            <a:avLst/>
          </a:prstGeom>
          <a:noFill/>
        </p:spPr>
        <p:txBody>
          <a:bodyPr wrap="square" rtlCol="0">
            <a:spAutoFit/>
          </a:bodyPr>
          <a:lstStyle/>
          <a:p>
            <a:pPr algn="ctr"/>
            <a:r>
              <a:rPr lang="en-US" sz="3600">
                <a:latin typeface="Arial" panose="020B0604020202020204" pitchFamily="34" charset="0"/>
                <a:cs typeface="Arial" panose="020B0604020202020204" pitchFamily="34" charset="0"/>
              </a:rPr>
              <a:t>=</a:t>
            </a:r>
          </a:p>
        </p:txBody>
      </p:sp>
      <p:pic>
        <p:nvPicPr>
          <p:cNvPr id="4" name="Picture 3">
            <a:extLst>
              <a:ext uri="{FF2B5EF4-FFF2-40B4-BE49-F238E27FC236}">
                <a16:creationId xmlns:a16="http://schemas.microsoft.com/office/drawing/2014/main" id="{843F670E-0BC7-EC41-8071-A5A6CB5C9E62}"/>
              </a:ext>
            </a:extLst>
          </p:cNvPr>
          <p:cNvPicPr>
            <a:picLocks noChangeAspect="1"/>
          </p:cNvPicPr>
          <p:nvPr/>
        </p:nvPicPr>
        <p:blipFill>
          <a:blip r:embed="rId10"/>
          <a:stretch>
            <a:fillRect/>
          </a:stretch>
        </p:blipFill>
        <p:spPr>
          <a:xfrm>
            <a:off x="9703607" y="1947645"/>
            <a:ext cx="2477219" cy="1865376"/>
          </a:xfrm>
          <a:prstGeom prst="rect">
            <a:avLst/>
          </a:prstGeom>
        </p:spPr>
      </p:pic>
      <p:pic>
        <p:nvPicPr>
          <p:cNvPr id="19" name="Picture 18">
            <a:extLst>
              <a:ext uri="{FF2B5EF4-FFF2-40B4-BE49-F238E27FC236}">
                <a16:creationId xmlns:a16="http://schemas.microsoft.com/office/drawing/2014/main" id="{9C213880-4761-DD48-A115-ED07EC3F7891}"/>
              </a:ext>
            </a:extLst>
          </p:cNvPr>
          <p:cNvPicPr>
            <a:picLocks noChangeAspect="1"/>
          </p:cNvPicPr>
          <p:nvPr/>
        </p:nvPicPr>
        <p:blipFill rotWithShape="1">
          <a:blip r:embed="rId11"/>
          <a:srcRect l="64767" r="31732"/>
          <a:stretch/>
        </p:blipFill>
        <p:spPr>
          <a:xfrm>
            <a:off x="9412258" y="5852420"/>
            <a:ext cx="351545" cy="525709"/>
          </a:xfrm>
          <a:prstGeom prst="rect">
            <a:avLst/>
          </a:prstGeom>
        </p:spPr>
      </p:pic>
      <p:pic>
        <p:nvPicPr>
          <p:cNvPr id="20" name="Picture 19">
            <a:extLst>
              <a:ext uri="{FF2B5EF4-FFF2-40B4-BE49-F238E27FC236}">
                <a16:creationId xmlns:a16="http://schemas.microsoft.com/office/drawing/2014/main" id="{949376C1-253F-7C47-948E-2EC0ECB8BA55}"/>
              </a:ext>
            </a:extLst>
          </p:cNvPr>
          <p:cNvPicPr>
            <a:picLocks noChangeAspect="1"/>
          </p:cNvPicPr>
          <p:nvPr/>
        </p:nvPicPr>
        <p:blipFill rotWithShape="1">
          <a:blip r:embed="rId11"/>
          <a:srcRect l="26836" r="68506"/>
          <a:stretch/>
        </p:blipFill>
        <p:spPr>
          <a:xfrm>
            <a:off x="5492839" y="5848266"/>
            <a:ext cx="466920" cy="524773"/>
          </a:xfrm>
          <a:prstGeom prst="rect">
            <a:avLst/>
          </a:prstGeom>
        </p:spPr>
      </p:pic>
      <p:sp>
        <p:nvSpPr>
          <p:cNvPr id="2" name="TextBox 1">
            <a:extLst>
              <a:ext uri="{FF2B5EF4-FFF2-40B4-BE49-F238E27FC236}">
                <a16:creationId xmlns:a16="http://schemas.microsoft.com/office/drawing/2014/main" id="{D15746FD-7D06-4E9E-85D9-93FD9537D490}"/>
              </a:ext>
            </a:extLst>
          </p:cNvPr>
          <p:cNvSpPr txBox="1"/>
          <p:nvPr/>
        </p:nvSpPr>
        <p:spPr>
          <a:xfrm>
            <a:off x="4566366" y="299987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gf1</a:t>
            </a:r>
          </a:p>
        </p:txBody>
      </p:sp>
      <p:sp>
        <p:nvSpPr>
          <p:cNvPr id="5" name="TextBox 4">
            <a:extLst>
              <a:ext uri="{FF2B5EF4-FFF2-40B4-BE49-F238E27FC236}">
                <a16:creationId xmlns:a16="http://schemas.microsoft.com/office/drawing/2014/main" id="{B907AAF8-85D0-4AC7-8B07-DFBE289A7028}"/>
              </a:ext>
            </a:extLst>
          </p:cNvPr>
          <p:cNvSpPr txBox="1"/>
          <p:nvPr/>
        </p:nvSpPr>
        <p:spPr>
          <a:xfrm>
            <a:off x="8425662" y="303580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gf2</a:t>
            </a:r>
          </a:p>
        </p:txBody>
      </p:sp>
      <p:pic>
        <p:nvPicPr>
          <p:cNvPr id="26" name="Content Placeholder 40">
            <a:extLst>
              <a:ext uri="{FF2B5EF4-FFF2-40B4-BE49-F238E27FC236}">
                <a16:creationId xmlns:a16="http://schemas.microsoft.com/office/drawing/2014/main" id="{CC2290F2-775C-354A-8BB3-3BD08BA76234}"/>
              </a:ext>
            </a:extLst>
          </p:cNvPr>
          <p:cNvPicPr>
            <a:picLocks noGrp="1" noChangeAspect="1"/>
          </p:cNvPicPr>
          <p:nvPr>
            <p:ph idx="1"/>
          </p:nvPr>
        </p:nvPicPr>
        <p:blipFill>
          <a:blip r:embed="rId12"/>
          <a:stretch>
            <a:fillRect/>
          </a:stretch>
        </p:blipFill>
        <p:spPr>
          <a:xfrm>
            <a:off x="340719" y="3409243"/>
            <a:ext cx="3200400" cy="2427890"/>
          </a:xfrm>
        </p:spPr>
      </p:pic>
      <p:sp>
        <p:nvSpPr>
          <p:cNvPr id="35" name="TextBox 34">
            <a:extLst>
              <a:ext uri="{FF2B5EF4-FFF2-40B4-BE49-F238E27FC236}">
                <a16:creationId xmlns:a16="http://schemas.microsoft.com/office/drawing/2014/main" id="{85BCBBF7-97D4-6542-958E-A65A36027E6D}"/>
              </a:ext>
            </a:extLst>
          </p:cNvPr>
          <p:cNvSpPr txBox="1"/>
          <p:nvPr/>
        </p:nvSpPr>
        <p:spPr>
          <a:xfrm>
            <a:off x="803924" y="303830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gf3</a:t>
            </a:r>
          </a:p>
        </p:txBody>
      </p:sp>
      <p:sp>
        <p:nvSpPr>
          <p:cNvPr id="31" name="Rectangle 30">
            <a:extLst>
              <a:ext uri="{FF2B5EF4-FFF2-40B4-BE49-F238E27FC236}">
                <a16:creationId xmlns:a16="http://schemas.microsoft.com/office/drawing/2014/main" id="{4009AE86-E729-6A41-B9DE-D0C86F69F019}"/>
              </a:ext>
            </a:extLst>
          </p:cNvPr>
          <p:cNvSpPr/>
          <p:nvPr/>
        </p:nvSpPr>
        <p:spPr bwMode="auto">
          <a:xfrm>
            <a:off x="636121" y="5146640"/>
            <a:ext cx="10525573" cy="634707"/>
          </a:xfrm>
          <a:prstGeom prst="rect">
            <a:avLst/>
          </a:prstGeom>
          <a:noFill/>
          <a:ln w="38100">
            <a:solidFill>
              <a:srgbClr val="C00000"/>
            </a:solidFill>
            <a:headEnd/>
            <a:tailEnd/>
          </a:ln>
          <a:effectLst/>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30" name="Rectangle 29">
            <a:extLst>
              <a:ext uri="{FF2B5EF4-FFF2-40B4-BE49-F238E27FC236}">
                <a16:creationId xmlns:a16="http://schemas.microsoft.com/office/drawing/2014/main" id="{6B40B675-4F38-7D40-91BB-A0C1E9B5C898}"/>
              </a:ext>
            </a:extLst>
          </p:cNvPr>
          <p:cNvSpPr/>
          <p:nvPr/>
        </p:nvSpPr>
        <p:spPr bwMode="auto">
          <a:xfrm>
            <a:off x="636120" y="3718974"/>
            <a:ext cx="9306659" cy="284866"/>
          </a:xfrm>
          <a:prstGeom prst="rect">
            <a:avLst/>
          </a:prstGeom>
          <a:noFill/>
          <a:ln w="38100">
            <a:solidFill>
              <a:srgbClr val="C00000"/>
            </a:solidFill>
            <a:headEnd/>
            <a:tailEnd/>
          </a:ln>
          <a:effectLst/>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8" name="TextBox 7">
            <a:extLst>
              <a:ext uri="{FF2B5EF4-FFF2-40B4-BE49-F238E27FC236}">
                <a16:creationId xmlns:a16="http://schemas.microsoft.com/office/drawing/2014/main" id="{C9209378-D5EE-554C-885D-1967FC8373C9}"/>
              </a:ext>
            </a:extLst>
          </p:cNvPr>
          <p:cNvSpPr txBox="1"/>
          <p:nvPr/>
        </p:nvSpPr>
        <p:spPr>
          <a:xfrm>
            <a:off x="3603051" y="3985578"/>
            <a:ext cx="368813" cy="646331"/>
          </a:xfrm>
          <a:prstGeom prst="rect">
            <a:avLst/>
          </a:prstGeom>
          <a:noFill/>
        </p:spPr>
        <p:txBody>
          <a:bodyPr wrap="square" lIns="91440" tIns="45720" rIns="91440" bIns="45720" rtlCol="0" anchor="t">
            <a:spAutoFit/>
          </a:bodyPr>
          <a:lstStyle/>
          <a:p>
            <a:pPr algn="ctr"/>
            <a:r>
              <a:rPr lang="en-US" sz="3600" b="1">
                <a:latin typeface="Arial"/>
                <a:cs typeface="Arial"/>
              </a:rPr>
              <a:t>=</a:t>
            </a:r>
          </a:p>
        </p:txBody>
      </p:sp>
    </p:spTree>
    <p:extLst>
      <p:ext uri="{BB962C8B-B14F-4D97-AF65-F5344CB8AC3E}">
        <p14:creationId xmlns:p14="http://schemas.microsoft.com/office/powerpoint/2010/main" val="3543904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0"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2015_PPT_UNC_V7.06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bwMode="auto">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a:spPr>
      <a:bodyPr rtlCol="0" anchor="b">
        <a:prstTxWarp prst="textNoShape">
          <a:avLst/>
        </a:prstTxWarp>
      </a:bodyPr>
      <a:lstStyle>
        <a:defPPr algn="ctr">
          <a:spcBef>
            <a:spcPct val="0"/>
          </a:spcBef>
          <a:defRPr sz="1600" dirty="0">
            <a:solidFill>
              <a:srgbClr val="000000"/>
            </a:solidFill>
          </a:defRPr>
        </a:defPPr>
      </a:lstStyle>
      <a:style>
        <a:lnRef idx="1">
          <a:schemeClr val="accent1"/>
        </a:lnRef>
        <a:fillRef idx="2">
          <a:schemeClr val="accent1"/>
        </a:fillRef>
        <a:effectRef idx="1">
          <a:schemeClr val="accent1"/>
        </a:effectRef>
        <a:fontRef idx="minor">
          <a:schemeClr val="dk1"/>
        </a:fontRef>
      </a:style>
    </a:spDef>
    <a:lnDef>
      <a:spPr>
        <a:ln w="28575" cmpd="sng">
          <a:solidFill>
            <a:schemeClr val="accent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7F5D5172-1F7E-D846-A9E1-BEAB071B2E53}" vid="{90A3A679-CD9F-E24F-8E06-2B776B3EE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3E31630100BE24CAC131994E914E316" ma:contentTypeVersion="4" ma:contentTypeDescription="Create a new document." ma:contentTypeScope="" ma:versionID="507ef976d3e3c26c9ced8129a2d75045">
  <xsd:schema xmlns:xsd="http://www.w3.org/2001/XMLSchema" xmlns:xs="http://www.w3.org/2001/XMLSchema" xmlns:p="http://schemas.microsoft.com/office/2006/metadata/properties" xmlns:ns2="0e803d22-b21a-4fae-a6c1-c395682593b6" xmlns:ns3="8b82e99c-d4de-4ea8-bee0-d42df031b8b1" targetNamespace="http://schemas.microsoft.com/office/2006/metadata/properties" ma:root="true" ma:fieldsID="7088d08ec32f324e36611ef6ea66acf5" ns2:_="" ns3:_="">
    <xsd:import namespace="0e803d22-b21a-4fae-a6c1-c395682593b6"/>
    <xsd:import namespace="8b82e99c-d4de-4ea8-bee0-d42df031b8b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803d22-b21a-4fae-a6c1-c395682593b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b82e99c-d4de-4ea8-bee0-d42df031b8b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8b82e99c-d4de-4ea8-bee0-d42df031b8b1">
      <UserInfo>
        <DisplayName>Pearce, Olga</DisplayName>
        <AccountId>51</AccountId>
        <AccountType/>
      </UserInfo>
    </SharedWithUsers>
  </documentManagement>
</p:properties>
</file>

<file path=customXml/itemProps1.xml><?xml version="1.0" encoding="utf-8"?>
<ds:datastoreItem xmlns:ds="http://schemas.openxmlformats.org/officeDocument/2006/customXml" ds:itemID="{748A8D65-2793-4342-957D-55F3FE1B5FBF}"/>
</file>

<file path=customXml/itemProps2.xml><?xml version="1.0" encoding="utf-8"?>
<ds:datastoreItem xmlns:ds="http://schemas.openxmlformats.org/officeDocument/2006/customXml" ds:itemID="{C35287B1-0B8B-4B43-852E-E8AE1D9034B3}"/>
</file>

<file path=customXml/itemProps3.xml><?xml version="1.0" encoding="utf-8"?>
<ds:datastoreItem xmlns:ds="http://schemas.openxmlformats.org/officeDocument/2006/customXml" ds:itemID="{29952DCA-384F-423A-973F-C865D87C6CB1}"/>
</file>

<file path=docProps/app.xml><?xml version="1.0" encoding="utf-8"?>
<Properties xmlns="http://schemas.openxmlformats.org/officeDocument/2006/extended-properties" xmlns:vt="http://schemas.openxmlformats.org/officeDocument/2006/docPropsVTypes">
  <Template>CASC_v1_2018_PPT_UNC_V5.23_wide-16x9</Template>
  <TotalTime>157</TotalTime>
  <Words>1566</Words>
  <Application>Microsoft Macintosh PowerPoint</Application>
  <PresentationFormat>Widescreen</PresentationFormat>
  <Paragraphs>191</Paragraphs>
  <Slides>28</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Arial</vt:lpstr>
      <vt:lpstr>Calibri</vt:lpstr>
      <vt:lpstr>Cambria Math</vt:lpstr>
      <vt:lpstr>Consolas</vt:lpstr>
      <vt:lpstr>Courier</vt:lpstr>
      <vt:lpstr>Courier New</vt:lpstr>
      <vt:lpstr>Lucida Grande</vt:lpstr>
      <vt:lpstr>Open Sans</vt:lpstr>
      <vt:lpstr>Wingdings</vt:lpstr>
      <vt:lpstr>Wingdings 2</vt:lpstr>
      <vt:lpstr>2015_PPT_UNC_V7.06 (1)</vt:lpstr>
      <vt:lpstr>Performance Analysis with Hatchet</vt:lpstr>
      <vt:lpstr>Getting Hatchet Tutorial Materials</vt:lpstr>
      <vt:lpstr>Automated Application Performance Analysis:  Caliper  SPOT  Hatchet</vt:lpstr>
      <vt:lpstr>SPOT Web Interface: Run Table and Jupyter Notebooks</vt:lpstr>
      <vt:lpstr>Hatchet is a performance analysis tool for parallel profiles</vt:lpstr>
      <vt:lpstr>What do profiling/tracing tools collect?</vt:lpstr>
      <vt:lpstr>Hatchet’s GraphFrame: a Graph and a Dataframe</vt:lpstr>
      <vt:lpstr>Visualizing Hatchet’s GraphFrame components</vt:lpstr>
      <vt:lpstr>Compare GraphFrames using division  (or add, subtract, multiply)</vt:lpstr>
      <vt:lpstr>Filter the GraphFrame by node metrics in the dataframe</vt:lpstr>
      <vt:lpstr>Filter the GraphFrame using Hatchet’s call path query language</vt:lpstr>
      <vt:lpstr>Filter the GraphFrame using Hatchet’s call path query language</vt:lpstr>
      <vt:lpstr>Filter the GraphFrame using Hatchet’s call path query language</vt:lpstr>
      <vt:lpstr>Filter the GraphFrame using Hatchet’s call path query language</vt:lpstr>
      <vt:lpstr>How do I load SPOT/Caliper data into Hatchet?</vt:lpstr>
      <vt:lpstr>Hands-On Time!</vt:lpstr>
      <vt:lpstr>Review: Topics covered in today’s tutorial</vt:lpstr>
      <vt:lpstr>Readily available features not covered in today’s tutorial</vt:lpstr>
      <vt:lpstr>Summary</vt:lpstr>
      <vt:lpstr>PowerPoint Presentation</vt:lpstr>
      <vt:lpstr>Overview of Hatchet Tutorial Examples</vt:lpstr>
      <vt:lpstr>Visualizing the call graph</vt:lpstr>
      <vt:lpstr>Overview of single tree dataset (Lulesh Data)</vt:lpstr>
      <vt:lpstr>Filtering a tree</vt:lpstr>
      <vt:lpstr>Computing percent change between two trees</vt:lpstr>
      <vt:lpstr>Computing speedup of two trees</vt:lpstr>
      <vt:lpstr>Computing speedup of two trees (invert color scheme of result)</vt:lpstr>
      <vt:lpstr>Generate Lulesh weak scaling plot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Boehme, David</dc:creator>
  <cp:lastModifiedBy>Brink, Stephanie</cp:lastModifiedBy>
  <cp:revision>1</cp:revision>
  <dcterms:created xsi:type="dcterms:W3CDTF">2019-12-30T17:20:40Z</dcterms:created>
  <dcterms:modified xsi:type="dcterms:W3CDTF">2021-03-31T23:50:37Z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0x010100D3E31630100BE24CAC131994E914E316</vt:lpwstr>
  </property>
  <property fmtid="{D5CDD505-2E9C-101B-9397-08002B2CF9AE}" pid="3" name="Order">
    <vt:r8>21900</vt:r8>
  </property>
  <property fmtid="{D5CDD505-2E9C-101B-9397-08002B2CF9AE}" pid="4" name="SharedWithUsers">
    <vt:lpwstr>51;#Pearce, Olga</vt:lpwstr>
  </property>
  <property fmtid="{D5CDD505-2E9C-101B-9397-08002B2CF9AE}" pid="5" name="_ExtendedDescription">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ies>
</file>