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8" r:id="rId3"/>
    <p:sldId id="257" r:id="rId4"/>
    <p:sldId id="263" r:id="rId5"/>
    <p:sldId id="259"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343" autoAdjust="0"/>
  </p:normalViewPr>
  <p:slideViewPr>
    <p:cSldViewPr snapToGrid="0">
      <p:cViewPr varScale="1">
        <p:scale>
          <a:sx n="65" d="100"/>
          <a:sy n="65" d="100"/>
        </p:scale>
        <p:origin x="834"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0615F-79E6-4A6B-B4EC-385C5A7C3016}" type="datetimeFigureOut">
              <a:rPr lang="en-US" smtClean="0"/>
              <a:t>6/7/2024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96265-A3FA-4B10-8ECF-D099DA4E54D3}" type="slidenum">
              <a:rPr lang="en-US" smtClean="0"/>
              <a:t>‹#›</a:t>
            </a:fld>
            <a:endParaRPr lang="en-US"/>
          </a:p>
        </p:txBody>
      </p:sp>
    </p:spTree>
    <p:extLst>
      <p:ext uri="{BB962C8B-B14F-4D97-AF65-F5344CB8AC3E}">
        <p14:creationId xmlns:p14="http://schemas.microsoft.com/office/powerpoint/2010/main" val="2569043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D63802-83A9-4C58-87C2-CF21E3E7F6B8}" type="datetime1">
              <a:rPr lang="en-US" smtClean="0"/>
              <a:t>6/7/2024</a:t>
            </a:fld>
            <a:endParaRPr lang="en-US"/>
          </a:p>
        </p:txBody>
      </p:sp>
      <p:sp>
        <p:nvSpPr>
          <p:cNvPr id="5" name="Footer Placeholder 4"/>
          <p:cNvSpPr>
            <a:spLocks noGrp="1"/>
          </p:cNvSpPr>
          <p:nvPr>
            <p:ph type="ftr" sz="quarter" idx="11"/>
          </p:nvPr>
        </p:nvSpPr>
        <p:spPr/>
        <p:txBody>
          <a:bodyPr/>
          <a:lstStyle/>
          <a:p>
            <a:r>
              <a:rPr lang="en-US" smtClean="0"/>
              <a:t>Department of Chemistry </a:t>
            </a:r>
            <a:endParaRPr lang="en-US" dirty="0"/>
          </a:p>
        </p:txBody>
      </p:sp>
      <p:sp>
        <p:nvSpPr>
          <p:cNvPr id="6" name="Slide Number Placeholder 5"/>
          <p:cNvSpPr>
            <a:spLocks noGrp="1"/>
          </p:cNvSpPr>
          <p:nvPr>
            <p:ph type="sldNum" sz="quarter" idx="12"/>
          </p:nvPr>
        </p:nvSpPr>
        <p:spPr/>
        <p:txBody>
          <a:bodyPr/>
          <a:lstStyle/>
          <a:p>
            <a:fld id="{5B734415-1F6D-4574-917F-6147DB10B32B}" type="slidenum">
              <a:rPr lang="en-US" smtClean="0"/>
              <a:t>‹#›</a:t>
            </a:fld>
            <a:endParaRPr lang="en-US"/>
          </a:p>
        </p:txBody>
      </p:sp>
    </p:spTree>
    <p:extLst>
      <p:ext uri="{BB962C8B-B14F-4D97-AF65-F5344CB8AC3E}">
        <p14:creationId xmlns:p14="http://schemas.microsoft.com/office/powerpoint/2010/main" val="2209767158"/>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D6B449-4C52-4F32-B5F1-44226F583E5A}" type="datetime1">
              <a:rPr lang="en-US" smtClean="0"/>
              <a:t>6/7/2024</a:t>
            </a:fld>
            <a:endParaRPr lang="en-US"/>
          </a:p>
        </p:txBody>
      </p:sp>
      <p:sp>
        <p:nvSpPr>
          <p:cNvPr id="5" name="Footer Placeholder 4"/>
          <p:cNvSpPr>
            <a:spLocks noGrp="1"/>
          </p:cNvSpPr>
          <p:nvPr>
            <p:ph type="ftr" sz="quarter" idx="11"/>
          </p:nvPr>
        </p:nvSpPr>
        <p:spPr/>
        <p:txBody>
          <a:bodyPr/>
          <a:lstStyle/>
          <a:p>
            <a:r>
              <a:rPr lang="en-US" smtClean="0"/>
              <a:t>Department of Chemistry </a:t>
            </a:r>
            <a:endParaRPr lang="en-US"/>
          </a:p>
        </p:txBody>
      </p:sp>
      <p:sp>
        <p:nvSpPr>
          <p:cNvPr id="6" name="Slide Number Placeholder 5"/>
          <p:cNvSpPr>
            <a:spLocks noGrp="1"/>
          </p:cNvSpPr>
          <p:nvPr>
            <p:ph type="sldNum" sz="quarter" idx="12"/>
          </p:nvPr>
        </p:nvSpPr>
        <p:spPr/>
        <p:txBody>
          <a:bodyPr/>
          <a:lstStyle/>
          <a:p>
            <a:fld id="{5B734415-1F6D-4574-917F-6147DB10B32B}" type="slidenum">
              <a:rPr lang="en-US" smtClean="0"/>
              <a:t>‹#›</a:t>
            </a:fld>
            <a:endParaRPr lang="en-US"/>
          </a:p>
        </p:txBody>
      </p:sp>
    </p:spTree>
    <p:extLst>
      <p:ext uri="{BB962C8B-B14F-4D97-AF65-F5344CB8AC3E}">
        <p14:creationId xmlns:p14="http://schemas.microsoft.com/office/powerpoint/2010/main" val="3690437393"/>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68D1EC-93CE-4BD8-86B3-D39450CDA711}" type="datetime1">
              <a:rPr lang="en-US" smtClean="0"/>
              <a:t>6/7/2024</a:t>
            </a:fld>
            <a:endParaRPr lang="en-US"/>
          </a:p>
        </p:txBody>
      </p:sp>
      <p:sp>
        <p:nvSpPr>
          <p:cNvPr id="5" name="Footer Placeholder 4"/>
          <p:cNvSpPr>
            <a:spLocks noGrp="1"/>
          </p:cNvSpPr>
          <p:nvPr>
            <p:ph type="ftr" sz="quarter" idx="11"/>
          </p:nvPr>
        </p:nvSpPr>
        <p:spPr/>
        <p:txBody>
          <a:bodyPr/>
          <a:lstStyle/>
          <a:p>
            <a:r>
              <a:rPr lang="en-US" smtClean="0"/>
              <a:t>Department of Chemistry </a:t>
            </a:r>
            <a:endParaRPr lang="en-US"/>
          </a:p>
        </p:txBody>
      </p:sp>
      <p:sp>
        <p:nvSpPr>
          <p:cNvPr id="6" name="Slide Number Placeholder 5"/>
          <p:cNvSpPr>
            <a:spLocks noGrp="1"/>
          </p:cNvSpPr>
          <p:nvPr>
            <p:ph type="sldNum" sz="quarter" idx="12"/>
          </p:nvPr>
        </p:nvSpPr>
        <p:spPr/>
        <p:txBody>
          <a:bodyPr/>
          <a:lstStyle/>
          <a:p>
            <a:fld id="{5B734415-1F6D-4574-917F-6147DB10B32B}" type="slidenum">
              <a:rPr lang="en-US" smtClean="0"/>
              <a:t>‹#›</a:t>
            </a:fld>
            <a:endParaRPr lang="en-US"/>
          </a:p>
        </p:txBody>
      </p:sp>
    </p:spTree>
    <p:extLst>
      <p:ext uri="{BB962C8B-B14F-4D97-AF65-F5344CB8AC3E}">
        <p14:creationId xmlns:p14="http://schemas.microsoft.com/office/powerpoint/2010/main" val="983118526"/>
      </p:ext>
    </p:extLst>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75B395B-EB8B-4C0E-9DF1-7C8927E7C7E8}" type="datetime1">
              <a:rPr lang="en-US" smtClean="0"/>
              <a:t>6/7/2024</a:t>
            </a:fld>
            <a:endParaRPr lang="en-US"/>
          </a:p>
        </p:txBody>
      </p:sp>
      <p:sp>
        <p:nvSpPr>
          <p:cNvPr id="5" name="Footer Placeholder 4"/>
          <p:cNvSpPr>
            <a:spLocks noGrp="1"/>
          </p:cNvSpPr>
          <p:nvPr>
            <p:ph type="ftr" sz="quarter" idx="11"/>
          </p:nvPr>
        </p:nvSpPr>
        <p:spPr/>
        <p:txBody>
          <a:bodyPr/>
          <a:lstStyle/>
          <a:p>
            <a:r>
              <a:rPr lang="en-US" smtClean="0"/>
              <a:t>Department of Chemistry </a:t>
            </a:r>
            <a:endParaRPr lang="en-US"/>
          </a:p>
        </p:txBody>
      </p:sp>
      <p:sp>
        <p:nvSpPr>
          <p:cNvPr id="6" name="Slide Number Placeholder 5"/>
          <p:cNvSpPr>
            <a:spLocks noGrp="1"/>
          </p:cNvSpPr>
          <p:nvPr>
            <p:ph type="sldNum" sz="quarter" idx="12"/>
          </p:nvPr>
        </p:nvSpPr>
        <p:spPr/>
        <p:txBody>
          <a:bodyPr/>
          <a:lstStyle/>
          <a:p>
            <a:fld id="{5B734415-1F6D-4574-917F-6147DB10B32B}" type="slidenum">
              <a:rPr lang="en-US" smtClean="0"/>
              <a:t>‹#›</a:t>
            </a:fld>
            <a:endParaRPr lang="en-US"/>
          </a:p>
        </p:txBody>
      </p:sp>
    </p:spTree>
    <p:extLst>
      <p:ext uri="{BB962C8B-B14F-4D97-AF65-F5344CB8AC3E}">
        <p14:creationId xmlns:p14="http://schemas.microsoft.com/office/powerpoint/2010/main" val="36844320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1"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500"/>
                                        <p:tgtEl>
                                          <p:spTgt spid="3">
                                            <p:txEl>
                                              <p:pRg st="0" end="0"/>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P spid="3" grpI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D01C66-5828-4C9B-A97D-1AC9F94063AF}" type="datetime1">
              <a:rPr lang="en-US" smtClean="0"/>
              <a:t>6/7/2024</a:t>
            </a:fld>
            <a:endParaRPr lang="en-US"/>
          </a:p>
        </p:txBody>
      </p:sp>
      <p:sp>
        <p:nvSpPr>
          <p:cNvPr id="5" name="Footer Placeholder 4"/>
          <p:cNvSpPr>
            <a:spLocks noGrp="1"/>
          </p:cNvSpPr>
          <p:nvPr>
            <p:ph type="ftr" sz="quarter" idx="11"/>
          </p:nvPr>
        </p:nvSpPr>
        <p:spPr/>
        <p:txBody>
          <a:bodyPr/>
          <a:lstStyle/>
          <a:p>
            <a:r>
              <a:rPr lang="en-US" smtClean="0"/>
              <a:t>Department of Chemistry </a:t>
            </a:r>
            <a:endParaRPr lang="en-US"/>
          </a:p>
        </p:txBody>
      </p:sp>
      <p:sp>
        <p:nvSpPr>
          <p:cNvPr id="6" name="Slide Number Placeholder 5"/>
          <p:cNvSpPr>
            <a:spLocks noGrp="1"/>
          </p:cNvSpPr>
          <p:nvPr>
            <p:ph type="sldNum" sz="quarter" idx="12"/>
          </p:nvPr>
        </p:nvSpPr>
        <p:spPr/>
        <p:txBody>
          <a:bodyPr/>
          <a:lstStyle/>
          <a:p>
            <a:fld id="{5B734415-1F6D-4574-917F-6147DB10B32B}" type="slidenum">
              <a:rPr lang="en-US" smtClean="0"/>
              <a:t>‹#›</a:t>
            </a:fld>
            <a:endParaRPr lang="en-US"/>
          </a:p>
        </p:txBody>
      </p:sp>
    </p:spTree>
    <p:extLst>
      <p:ext uri="{BB962C8B-B14F-4D97-AF65-F5344CB8AC3E}">
        <p14:creationId xmlns:p14="http://schemas.microsoft.com/office/powerpoint/2010/main" val="655754087"/>
      </p:ext>
    </p:extLst>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431EEF-28B5-4E22-B4F8-10B643321C95}" type="datetime1">
              <a:rPr lang="en-US" smtClean="0"/>
              <a:t>6/7/2024</a:t>
            </a:fld>
            <a:endParaRPr lang="en-US"/>
          </a:p>
        </p:txBody>
      </p:sp>
      <p:sp>
        <p:nvSpPr>
          <p:cNvPr id="6" name="Footer Placeholder 5"/>
          <p:cNvSpPr>
            <a:spLocks noGrp="1"/>
          </p:cNvSpPr>
          <p:nvPr>
            <p:ph type="ftr" sz="quarter" idx="11"/>
          </p:nvPr>
        </p:nvSpPr>
        <p:spPr/>
        <p:txBody>
          <a:bodyPr/>
          <a:lstStyle/>
          <a:p>
            <a:r>
              <a:rPr lang="en-US" smtClean="0"/>
              <a:t>Department of Chemistry </a:t>
            </a:r>
            <a:endParaRPr lang="en-US"/>
          </a:p>
        </p:txBody>
      </p:sp>
      <p:sp>
        <p:nvSpPr>
          <p:cNvPr id="7" name="Slide Number Placeholder 6"/>
          <p:cNvSpPr>
            <a:spLocks noGrp="1"/>
          </p:cNvSpPr>
          <p:nvPr>
            <p:ph type="sldNum" sz="quarter" idx="12"/>
          </p:nvPr>
        </p:nvSpPr>
        <p:spPr/>
        <p:txBody>
          <a:bodyPr/>
          <a:lstStyle/>
          <a:p>
            <a:fld id="{5B734415-1F6D-4574-917F-6147DB10B32B}" type="slidenum">
              <a:rPr lang="en-US" smtClean="0"/>
              <a:t>‹#›</a:t>
            </a:fld>
            <a:endParaRPr lang="en-US"/>
          </a:p>
        </p:txBody>
      </p:sp>
    </p:spTree>
    <p:extLst>
      <p:ext uri="{BB962C8B-B14F-4D97-AF65-F5344CB8AC3E}">
        <p14:creationId xmlns:p14="http://schemas.microsoft.com/office/powerpoint/2010/main" val="163548722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87BE69-1619-48C9-9A5C-977FA38E8ED4}" type="datetime1">
              <a:rPr lang="en-US" smtClean="0"/>
              <a:t>6/7/2024</a:t>
            </a:fld>
            <a:endParaRPr lang="en-US"/>
          </a:p>
        </p:txBody>
      </p:sp>
      <p:sp>
        <p:nvSpPr>
          <p:cNvPr id="8" name="Footer Placeholder 7"/>
          <p:cNvSpPr>
            <a:spLocks noGrp="1"/>
          </p:cNvSpPr>
          <p:nvPr>
            <p:ph type="ftr" sz="quarter" idx="11"/>
          </p:nvPr>
        </p:nvSpPr>
        <p:spPr/>
        <p:txBody>
          <a:bodyPr/>
          <a:lstStyle/>
          <a:p>
            <a:r>
              <a:rPr lang="en-US" smtClean="0"/>
              <a:t>Department of Chemistry </a:t>
            </a:r>
            <a:endParaRPr lang="en-US"/>
          </a:p>
        </p:txBody>
      </p:sp>
      <p:sp>
        <p:nvSpPr>
          <p:cNvPr id="9" name="Slide Number Placeholder 8"/>
          <p:cNvSpPr>
            <a:spLocks noGrp="1"/>
          </p:cNvSpPr>
          <p:nvPr>
            <p:ph type="sldNum" sz="quarter" idx="12"/>
          </p:nvPr>
        </p:nvSpPr>
        <p:spPr/>
        <p:txBody>
          <a:bodyPr/>
          <a:lstStyle/>
          <a:p>
            <a:fld id="{5B734415-1F6D-4574-917F-6147DB10B32B}" type="slidenum">
              <a:rPr lang="en-US" smtClean="0"/>
              <a:t>‹#›</a:t>
            </a:fld>
            <a:endParaRPr lang="en-US"/>
          </a:p>
        </p:txBody>
      </p:sp>
    </p:spTree>
    <p:extLst>
      <p:ext uri="{BB962C8B-B14F-4D97-AF65-F5344CB8AC3E}">
        <p14:creationId xmlns:p14="http://schemas.microsoft.com/office/powerpoint/2010/main" val="53064000"/>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127DE6-ED2E-4BD6-9481-A96925735237}" type="datetime1">
              <a:rPr lang="en-US" smtClean="0"/>
              <a:t>6/7/2024</a:t>
            </a:fld>
            <a:endParaRPr lang="en-US"/>
          </a:p>
        </p:txBody>
      </p:sp>
      <p:sp>
        <p:nvSpPr>
          <p:cNvPr id="4" name="Footer Placeholder 3"/>
          <p:cNvSpPr>
            <a:spLocks noGrp="1"/>
          </p:cNvSpPr>
          <p:nvPr>
            <p:ph type="ftr" sz="quarter" idx="11"/>
          </p:nvPr>
        </p:nvSpPr>
        <p:spPr/>
        <p:txBody>
          <a:bodyPr/>
          <a:lstStyle/>
          <a:p>
            <a:r>
              <a:rPr lang="en-US" smtClean="0"/>
              <a:t>Department of Chemistry </a:t>
            </a:r>
            <a:endParaRPr lang="en-US"/>
          </a:p>
        </p:txBody>
      </p:sp>
      <p:sp>
        <p:nvSpPr>
          <p:cNvPr id="5" name="Slide Number Placeholder 4"/>
          <p:cNvSpPr>
            <a:spLocks noGrp="1"/>
          </p:cNvSpPr>
          <p:nvPr>
            <p:ph type="sldNum" sz="quarter" idx="12"/>
          </p:nvPr>
        </p:nvSpPr>
        <p:spPr/>
        <p:txBody>
          <a:bodyPr/>
          <a:lstStyle/>
          <a:p>
            <a:fld id="{5B734415-1F6D-4574-917F-6147DB10B32B}" type="slidenum">
              <a:rPr lang="en-US" smtClean="0"/>
              <a:t>‹#›</a:t>
            </a:fld>
            <a:endParaRPr lang="en-US"/>
          </a:p>
        </p:txBody>
      </p:sp>
    </p:spTree>
    <p:extLst>
      <p:ext uri="{BB962C8B-B14F-4D97-AF65-F5344CB8AC3E}">
        <p14:creationId xmlns:p14="http://schemas.microsoft.com/office/powerpoint/2010/main" val="2259125685"/>
      </p:ext>
    </p:extLst>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69798-D415-4E3D-901B-4C6C362D66A0}" type="datetime1">
              <a:rPr lang="en-US" smtClean="0"/>
              <a:t>6/7/2024</a:t>
            </a:fld>
            <a:endParaRPr lang="en-US"/>
          </a:p>
        </p:txBody>
      </p:sp>
      <p:sp>
        <p:nvSpPr>
          <p:cNvPr id="3" name="Footer Placeholder 2"/>
          <p:cNvSpPr>
            <a:spLocks noGrp="1"/>
          </p:cNvSpPr>
          <p:nvPr>
            <p:ph type="ftr" sz="quarter" idx="11"/>
          </p:nvPr>
        </p:nvSpPr>
        <p:spPr/>
        <p:txBody>
          <a:bodyPr/>
          <a:lstStyle/>
          <a:p>
            <a:r>
              <a:rPr lang="en-US" smtClean="0"/>
              <a:t>Department of Chemistry </a:t>
            </a:r>
            <a:endParaRPr lang="en-US"/>
          </a:p>
        </p:txBody>
      </p:sp>
      <p:sp>
        <p:nvSpPr>
          <p:cNvPr id="4" name="Slide Number Placeholder 3"/>
          <p:cNvSpPr>
            <a:spLocks noGrp="1"/>
          </p:cNvSpPr>
          <p:nvPr>
            <p:ph type="sldNum" sz="quarter" idx="12"/>
          </p:nvPr>
        </p:nvSpPr>
        <p:spPr/>
        <p:txBody>
          <a:bodyPr/>
          <a:lstStyle/>
          <a:p>
            <a:fld id="{5B734415-1F6D-4574-917F-6147DB10B32B}" type="slidenum">
              <a:rPr lang="en-US" smtClean="0"/>
              <a:t>‹#›</a:t>
            </a:fld>
            <a:endParaRPr lang="en-US"/>
          </a:p>
        </p:txBody>
      </p:sp>
    </p:spTree>
    <p:extLst>
      <p:ext uri="{BB962C8B-B14F-4D97-AF65-F5344CB8AC3E}">
        <p14:creationId xmlns:p14="http://schemas.microsoft.com/office/powerpoint/2010/main" val="2509609336"/>
      </p:ext>
    </p:extLst>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09F256-A2DB-4C34-A520-0F50FFAF8203}" type="datetime1">
              <a:rPr lang="en-US" smtClean="0"/>
              <a:t>6/7/2024</a:t>
            </a:fld>
            <a:endParaRPr lang="en-US"/>
          </a:p>
        </p:txBody>
      </p:sp>
      <p:sp>
        <p:nvSpPr>
          <p:cNvPr id="6" name="Footer Placeholder 5"/>
          <p:cNvSpPr>
            <a:spLocks noGrp="1"/>
          </p:cNvSpPr>
          <p:nvPr>
            <p:ph type="ftr" sz="quarter" idx="11"/>
          </p:nvPr>
        </p:nvSpPr>
        <p:spPr/>
        <p:txBody>
          <a:bodyPr/>
          <a:lstStyle/>
          <a:p>
            <a:r>
              <a:rPr lang="en-US" smtClean="0"/>
              <a:t>Department of Chemistry </a:t>
            </a:r>
            <a:endParaRPr lang="en-US"/>
          </a:p>
        </p:txBody>
      </p:sp>
      <p:sp>
        <p:nvSpPr>
          <p:cNvPr id="7" name="Slide Number Placeholder 6"/>
          <p:cNvSpPr>
            <a:spLocks noGrp="1"/>
          </p:cNvSpPr>
          <p:nvPr>
            <p:ph type="sldNum" sz="quarter" idx="12"/>
          </p:nvPr>
        </p:nvSpPr>
        <p:spPr/>
        <p:txBody>
          <a:bodyPr/>
          <a:lstStyle/>
          <a:p>
            <a:fld id="{5B734415-1F6D-4574-917F-6147DB10B32B}" type="slidenum">
              <a:rPr lang="en-US" smtClean="0"/>
              <a:t>‹#›</a:t>
            </a:fld>
            <a:endParaRPr lang="en-US"/>
          </a:p>
        </p:txBody>
      </p:sp>
    </p:spTree>
    <p:extLst>
      <p:ext uri="{BB962C8B-B14F-4D97-AF65-F5344CB8AC3E}">
        <p14:creationId xmlns:p14="http://schemas.microsoft.com/office/powerpoint/2010/main" val="399247669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32E0CE-313C-4D4E-97A5-E1B82972694A}" type="datetime1">
              <a:rPr lang="en-US" smtClean="0"/>
              <a:t>6/7/2024</a:t>
            </a:fld>
            <a:endParaRPr lang="en-US"/>
          </a:p>
        </p:txBody>
      </p:sp>
      <p:sp>
        <p:nvSpPr>
          <p:cNvPr id="6" name="Footer Placeholder 5"/>
          <p:cNvSpPr>
            <a:spLocks noGrp="1"/>
          </p:cNvSpPr>
          <p:nvPr>
            <p:ph type="ftr" sz="quarter" idx="11"/>
          </p:nvPr>
        </p:nvSpPr>
        <p:spPr/>
        <p:txBody>
          <a:bodyPr/>
          <a:lstStyle/>
          <a:p>
            <a:r>
              <a:rPr lang="en-US" smtClean="0"/>
              <a:t>Department of Chemistry </a:t>
            </a:r>
            <a:endParaRPr lang="en-US"/>
          </a:p>
        </p:txBody>
      </p:sp>
      <p:sp>
        <p:nvSpPr>
          <p:cNvPr id="7" name="Slide Number Placeholder 6"/>
          <p:cNvSpPr>
            <a:spLocks noGrp="1"/>
          </p:cNvSpPr>
          <p:nvPr>
            <p:ph type="sldNum" sz="quarter" idx="12"/>
          </p:nvPr>
        </p:nvSpPr>
        <p:spPr/>
        <p:txBody>
          <a:bodyPr/>
          <a:lstStyle/>
          <a:p>
            <a:fld id="{5B734415-1F6D-4574-917F-6147DB10B32B}" type="slidenum">
              <a:rPr lang="en-US" smtClean="0"/>
              <a:t>‹#›</a:t>
            </a:fld>
            <a:endParaRPr lang="en-US"/>
          </a:p>
        </p:txBody>
      </p:sp>
    </p:spTree>
    <p:extLst>
      <p:ext uri="{BB962C8B-B14F-4D97-AF65-F5344CB8AC3E}">
        <p14:creationId xmlns:p14="http://schemas.microsoft.com/office/powerpoint/2010/main" val="213540434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54110" y="1731737"/>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400" b="1">
                <a:solidFill>
                  <a:schemeClr val="tx1">
                    <a:tint val="75000"/>
                  </a:schemeClr>
                </a:solidFill>
              </a:defRPr>
            </a:lvl1pPr>
          </a:lstStyle>
          <a:p>
            <a:fld id="{4D16CC3F-B27E-4892-8AF4-99929FFDF866}" type="datetime1">
              <a:rPr lang="en-US" smtClean="0"/>
              <a:t>6/7/2024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B0F0"/>
                </a:solidFill>
              </a:defRPr>
            </a:lvl1pPr>
          </a:lstStyle>
          <a:p>
            <a:r>
              <a:rPr lang="en-US" dirty="0" smtClean="0"/>
              <a:t>Department of Chemistry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chemeClr val="tx1">
                    <a:tint val="75000"/>
                  </a:schemeClr>
                </a:solidFill>
              </a:defRPr>
            </a:lvl1pPr>
          </a:lstStyle>
          <a:p>
            <a:fld id="{5B734415-1F6D-4574-917F-6147DB10B32B}" type="slidenum">
              <a:rPr lang="en-US" smtClean="0"/>
              <a:pPr/>
              <a:t>‹#›</a:t>
            </a:fld>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748990" y="258572"/>
            <a:ext cx="1003557" cy="1003557"/>
          </a:xfrm>
          <a:prstGeom prst="rect">
            <a:avLst/>
          </a:prstGeom>
        </p:spPr>
      </p:pic>
      <p:sp>
        <p:nvSpPr>
          <p:cNvPr id="14" name="Freeform 13"/>
          <p:cNvSpPr/>
          <p:nvPr userDrawn="1"/>
        </p:nvSpPr>
        <p:spPr>
          <a:xfrm>
            <a:off x="1" y="461682"/>
            <a:ext cx="590843" cy="914400"/>
          </a:xfrm>
          <a:custGeom>
            <a:avLst/>
            <a:gdLst>
              <a:gd name="connsiteX0" fmla="*/ 133643 w 590843"/>
              <a:gd name="connsiteY0" fmla="*/ 0 h 914400"/>
              <a:gd name="connsiteX1" fmla="*/ 590843 w 590843"/>
              <a:gd name="connsiteY1" fmla="*/ 457200 h 914400"/>
              <a:gd name="connsiteX2" fmla="*/ 133643 w 590843"/>
              <a:gd name="connsiteY2" fmla="*/ 914400 h 914400"/>
              <a:gd name="connsiteX3" fmla="*/ 41501 w 590843"/>
              <a:gd name="connsiteY3" fmla="*/ 905111 h 914400"/>
              <a:gd name="connsiteX4" fmla="*/ 0 w 590843"/>
              <a:gd name="connsiteY4" fmla="*/ 892229 h 914400"/>
              <a:gd name="connsiteX5" fmla="*/ 0 w 590843"/>
              <a:gd name="connsiteY5" fmla="*/ 22171 h 914400"/>
              <a:gd name="connsiteX6" fmla="*/ 41501 w 590843"/>
              <a:gd name="connsiteY6" fmla="*/ 9289 h 914400"/>
              <a:gd name="connsiteX7" fmla="*/ 133643 w 590843"/>
              <a:gd name="connsiteY7"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843" h="914400">
                <a:moveTo>
                  <a:pt x="133643" y="0"/>
                </a:moveTo>
                <a:cubicBezTo>
                  <a:pt x="386148" y="0"/>
                  <a:pt x="590843" y="204695"/>
                  <a:pt x="590843" y="457200"/>
                </a:cubicBezTo>
                <a:cubicBezTo>
                  <a:pt x="590843" y="709705"/>
                  <a:pt x="386148" y="914400"/>
                  <a:pt x="133643" y="914400"/>
                </a:cubicBezTo>
                <a:cubicBezTo>
                  <a:pt x="102080" y="914400"/>
                  <a:pt x="71264" y="911202"/>
                  <a:pt x="41501" y="905111"/>
                </a:cubicBezTo>
                <a:lnTo>
                  <a:pt x="0" y="892229"/>
                </a:lnTo>
                <a:lnTo>
                  <a:pt x="0" y="22171"/>
                </a:lnTo>
                <a:lnTo>
                  <a:pt x="41501" y="9289"/>
                </a:lnTo>
                <a:cubicBezTo>
                  <a:pt x="71264" y="3198"/>
                  <a:pt x="102080" y="0"/>
                  <a:pt x="133643" y="0"/>
                </a:cubicBez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Freeform 14"/>
          <p:cNvSpPr/>
          <p:nvPr userDrawn="1"/>
        </p:nvSpPr>
        <p:spPr>
          <a:xfrm rot="10800000">
            <a:off x="11601157" y="4471921"/>
            <a:ext cx="590843" cy="914400"/>
          </a:xfrm>
          <a:custGeom>
            <a:avLst/>
            <a:gdLst>
              <a:gd name="connsiteX0" fmla="*/ 133643 w 590843"/>
              <a:gd name="connsiteY0" fmla="*/ 0 h 914400"/>
              <a:gd name="connsiteX1" fmla="*/ 590843 w 590843"/>
              <a:gd name="connsiteY1" fmla="*/ 457200 h 914400"/>
              <a:gd name="connsiteX2" fmla="*/ 133643 w 590843"/>
              <a:gd name="connsiteY2" fmla="*/ 914400 h 914400"/>
              <a:gd name="connsiteX3" fmla="*/ 41501 w 590843"/>
              <a:gd name="connsiteY3" fmla="*/ 905111 h 914400"/>
              <a:gd name="connsiteX4" fmla="*/ 0 w 590843"/>
              <a:gd name="connsiteY4" fmla="*/ 892229 h 914400"/>
              <a:gd name="connsiteX5" fmla="*/ 0 w 590843"/>
              <a:gd name="connsiteY5" fmla="*/ 22171 h 914400"/>
              <a:gd name="connsiteX6" fmla="*/ 41501 w 590843"/>
              <a:gd name="connsiteY6" fmla="*/ 9289 h 914400"/>
              <a:gd name="connsiteX7" fmla="*/ 133643 w 590843"/>
              <a:gd name="connsiteY7"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843" h="914400">
                <a:moveTo>
                  <a:pt x="133643" y="0"/>
                </a:moveTo>
                <a:cubicBezTo>
                  <a:pt x="386148" y="0"/>
                  <a:pt x="590843" y="204695"/>
                  <a:pt x="590843" y="457200"/>
                </a:cubicBezTo>
                <a:cubicBezTo>
                  <a:pt x="590843" y="709705"/>
                  <a:pt x="386148" y="914400"/>
                  <a:pt x="133643" y="914400"/>
                </a:cubicBezTo>
                <a:cubicBezTo>
                  <a:pt x="102080" y="914400"/>
                  <a:pt x="71264" y="911202"/>
                  <a:pt x="41501" y="905111"/>
                </a:cubicBezTo>
                <a:lnTo>
                  <a:pt x="0" y="892229"/>
                </a:lnTo>
                <a:lnTo>
                  <a:pt x="0" y="22171"/>
                </a:lnTo>
                <a:lnTo>
                  <a:pt x="41501" y="9289"/>
                </a:lnTo>
                <a:cubicBezTo>
                  <a:pt x="71264" y="3198"/>
                  <a:pt x="102080" y="0"/>
                  <a:pt x="133643" y="0"/>
                </a:cubicBez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752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url?sa=i&amp;url=https%3A%2F%2Fwww.originlab.com%2Fcen&amp;psig=AOvVaw2YQ7G3Gfy8euozuNEWMfAs&amp;ust=1717846575197000&amp;source=images&amp;cd=vfe&amp;opi=89978449&amp;ved=0CBQQjhxqFwoTCOjGs4i0yYYDFQAAAAAdAAAAABAE"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59987116"/>
      </p:ext>
    </p:extLst>
  </p:cSld>
  <p:clrMapOvr>
    <a:masterClrMapping/>
  </p:clrMapOvr>
  <p:transition spd="slow" advTm="1217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C1E85-F3E9-40D0-8917-21FC06FD9A1B}" type="datetime1">
              <a:rPr lang="en-US" smtClean="0">
                <a:latin typeface="Times New Roman" panose="02020603050405020304" pitchFamily="18" charset="0"/>
                <a:cs typeface="Times New Roman" panose="02020603050405020304" pitchFamily="18" charset="0"/>
              </a:rPr>
              <a:t>6/7/2024</a:t>
            </a:fld>
            <a:endParaRPr lang="en-US">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B734415-1F6D-4574-917F-6147DB10B32B}" type="slidenum">
              <a:rPr lang="en-US" smtClean="0">
                <a:latin typeface="Times New Roman" panose="02020603050405020304" pitchFamily="18" charset="0"/>
                <a:cs typeface="Times New Roman" panose="02020603050405020304" pitchFamily="18" charset="0"/>
              </a:rPr>
              <a:t>2</a:t>
            </a:fld>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Department of Chemistry </a:t>
            </a:r>
            <a:endParaRPr lang="en-US">
              <a:latin typeface="Times New Roman" panose="02020603050405020304" pitchFamily="18" charset="0"/>
              <a:cs typeface="Times New Roman" panose="02020603050405020304" pitchFamily="18" charset="0"/>
            </a:endParaRPr>
          </a:p>
        </p:txBody>
      </p:sp>
      <p:sp>
        <p:nvSpPr>
          <p:cNvPr id="6" name="Rectangle 5"/>
          <p:cNvSpPr/>
          <p:nvPr/>
        </p:nvSpPr>
        <p:spPr>
          <a:xfrm>
            <a:off x="4038600" y="1457098"/>
            <a:ext cx="4134465"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What is Chemistry?</a:t>
            </a:r>
          </a:p>
        </p:txBody>
      </p:sp>
      <p:sp>
        <p:nvSpPr>
          <p:cNvPr id="7" name="Rectangle 6"/>
          <p:cNvSpPr/>
          <p:nvPr/>
        </p:nvSpPr>
        <p:spPr>
          <a:xfrm>
            <a:off x="1246908" y="2537982"/>
            <a:ext cx="9975273"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Chemistry is a </a:t>
            </a:r>
            <a:r>
              <a:rPr lang="en-US" dirty="0" err="1">
                <a:latin typeface="Times New Roman" panose="02020603050405020304" pitchFamily="18" charset="0"/>
                <a:cs typeface="Times New Roman" panose="02020603050405020304" pitchFamily="18" charset="0"/>
              </a:rPr>
              <a:t>subdiscipline</a:t>
            </a:r>
            <a:r>
              <a:rPr lang="en-US" dirty="0">
                <a:latin typeface="Times New Roman" panose="02020603050405020304" pitchFamily="18" charset="0"/>
                <a:cs typeface="Times New Roman" panose="02020603050405020304" pitchFamily="18" charset="0"/>
              </a:rPr>
              <a:t> of science that deals with the study of matter and the substances that constitute it. It also deals with the properties of these substances and the reactions undergone by them to form new substances.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Chemistry </a:t>
            </a:r>
            <a:r>
              <a:rPr lang="en-US" dirty="0">
                <a:latin typeface="Times New Roman" panose="02020603050405020304" pitchFamily="18" charset="0"/>
                <a:cs typeface="Times New Roman" panose="02020603050405020304" pitchFamily="18" charset="0"/>
              </a:rPr>
              <a:t>primarily focuses on atoms, ions, and molecules which, in turn, make up elements and compounds.</a:t>
            </a:r>
          </a:p>
        </p:txBody>
      </p:sp>
    </p:spTree>
    <p:custDataLst>
      <p:tags r:id="rId1"/>
    </p:custDataLst>
    <p:extLst>
      <p:ext uri="{BB962C8B-B14F-4D97-AF65-F5344CB8AC3E}">
        <p14:creationId xmlns:p14="http://schemas.microsoft.com/office/powerpoint/2010/main" val="3252042522"/>
      </p:ext>
    </p:extLst>
  </p:cSld>
  <p:clrMapOvr>
    <a:masterClrMapping/>
  </p:clrMapOvr>
  <p:transition spd="slow" advTm="305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21C4E8-E966-4087-9CB7-99159335B690}" type="datetime1">
              <a:rPr lang="en-US" smtClean="0"/>
              <a:t>6/7/2024</a:t>
            </a:fld>
            <a:endParaRPr lang="en-US"/>
          </a:p>
        </p:txBody>
      </p:sp>
      <p:sp>
        <p:nvSpPr>
          <p:cNvPr id="5" name="Slide Number Placeholder 4"/>
          <p:cNvSpPr>
            <a:spLocks noGrp="1"/>
          </p:cNvSpPr>
          <p:nvPr>
            <p:ph type="sldNum" sz="quarter" idx="12"/>
          </p:nvPr>
        </p:nvSpPr>
        <p:spPr/>
        <p:txBody>
          <a:bodyPr/>
          <a:lstStyle/>
          <a:p>
            <a:fld id="{5B734415-1F6D-4574-917F-6147DB10B32B}" type="slidenum">
              <a:rPr lang="en-US" smtClean="0"/>
              <a:t>3</a:t>
            </a:fld>
            <a:endParaRPr lang="en-US"/>
          </a:p>
        </p:txBody>
      </p:sp>
      <p:sp>
        <p:nvSpPr>
          <p:cNvPr id="6" name="Footer Placeholder 5"/>
          <p:cNvSpPr>
            <a:spLocks noGrp="1"/>
          </p:cNvSpPr>
          <p:nvPr>
            <p:ph type="ftr" sz="quarter" idx="11"/>
          </p:nvPr>
        </p:nvSpPr>
        <p:spPr/>
        <p:txBody>
          <a:bodyPr/>
          <a:lstStyle/>
          <a:p>
            <a:r>
              <a:rPr lang="en-US" smtClean="0"/>
              <a:t>Department of Chemistry </a:t>
            </a:r>
            <a:endParaRPr lang="en-US"/>
          </a:p>
        </p:txBody>
      </p:sp>
      <p:sp>
        <p:nvSpPr>
          <p:cNvPr id="2" name="Rectangle 1"/>
          <p:cNvSpPr/>
          <p:nvPr/>
        </p:nvSpPr>
        <p:spPr>
          <a:xfrm>
            <a:off x="4038600" y="782135"/>
            <a:ext cx="3714478"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Branches of Chemistry</a:t>
            </a: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774" y="1509263"/>
            <a:ext cx="8973802" cy="4439270"/>
          </a:xfrm>
          <a:prstGeom prst="rect">
            <a:avLst/>
          </a:prstGeom>
        </p:spPr>
      </p:pic>
    </p:spTree>
    <p:custDataLst>
      <p:tags r:id="rId1"/>
    </p:custDataLst>
    <p:extLst>
      <p:ext uri="{BB962C8B-B14F-4D97-AF65-F5344CB8AC3E}">
        <p14:creationId xmlns:p14="http://schemas.microsoft.com/office/powerpoint/2010/main" val="1232311505"/>
      </p:ext>
    </p:extLst>
  </p:cSld>
  <p:clrMapOvr>
    <a:masterClrMapping/>
  </p:clrMapOvr>
  <p:transition spd="slow" advTm="1703">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69798-D415-4E3D-901B-4C6C362D66A0}" type="datetime1">
              <a:rPr lang="en-US" smtClean="0"/>
              <a:t>6/7/2024</a:t>
            </a:fld>
            <a:endParaRPr lang="en-US"/>
          </a:p>
        </p:txBody>
      </p:sp>
      <p:sp>
        <p:nvSpPr>
          <p:cNvPr id="3" name="Footer Placeholder 2"/>
          <p:cNvSpPr>
            <a:spLocks noGrp="1"/>
          </p:cNvSpPr>
          <p:nvPr>
            <p:ph type="ftr" sz="quarter" idx="11"/>
          </p:nvPr>
        </p:nvSpPr>
        <p:spPr/>
        <p:txBody>
          <a:bodyPr/>
          <a:lstStyle/>
          <a:p>
            <a:r>
              <a:rPr lang="en-US" smtClean="0"/>
              <a:t>Department of Chemistry </a:t>
            </a:r>
            <a:endParaRPr lang="en-US"/>
          </a:p>
        </p:txBody>
      </p:sp>
      <p:sp>
        <p:nvSpPr>
          <p:cNvPr id="4" name="Slide Number Placeholder 3"/>
          <p:cNvSpPr>
            <a:spLocks noGrp="1"/>
          </p:cNvSpPr>
          <p:nvPr>
            <p:ph type="sldNum" sz="quarter" idx="12"/>
          </p:nvPr>
        </p:nvSpPr>
        <p:spPr/>
        <p:txBody>
          <a:bodyPr/>
          <a:lstStyle/>
          <a:p>
            <a:fld id="{5B734415-1F6D-4574-917F-6147DB10B32B}" type="slidenum">
              <a:rPr lang="en-US" smtClean="0"/>
              <a:t>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4612" y="515990"/>
            <a:ext cx="6290813" cy="5840360"/>
          </a:xfrm>
          <a:prstGeom prst="rect">
            <a:avLst/>
          </a:prstGeom>
        </p:spPr>
      </p:pic>
    </p:spTree>
    <p:extLst>
      <p:ext uri="{BB962C8B-B14F-4D97-AF65-F5344CB8AC3E}">
        <p14:creationId xmlns:p14="http://schemas.microsoft.com/office/powerpoint/2010/main" val="47599641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5C2DC-965E-4383-8084-0D549DC0DF6E}" type="datetime1">
              <a:rPr lang="en-US" smtClean="0"/>
              <a:t>6/7/2024</a:t>
            </a:fld>
            <a:endParaRPr lang="en-US"/>
          </a:p>
        </p:txBody>
      </p:sp>
      <p:sp>
        <p:nvSpPr>
          <p:cNvPr id="3" name="Slide Number Placeholder 2"/>
          <p:cNvSpPr>
            <a:spLocks noGrp="1"/>
          </p:cNvSpPr>
          <p:nvPr>
            <p:ph type="sldNum" sz="quarter" idx="12"/>
          </p:nvPr>
        </p:nvSpPr>
        <p:spPr/>
        <p:txBody>
          <a:bodyPr/>
          <a:lstStyle/>
          <a:p>
            <a:fld id="{5B734415-1F6D-4574-917F-6147DB10B32B}" type="slidenum">
              <a:rPr lang="en-US" smtClean="0"/>
              <a:t>5</a:t>
            </a:fld>
            <a:endParaRPr lang="en-US"/>
          </a:p>
        </p:txBody>
      </p:sp>
      <p:sp>
        <p:nvSpPr>
          <p:cNvPr id="4" name="Footer Placeholder 3"/>
          <p:cNvSpPr>
            <a:spLocks noGrp="1"/>
          </p:cNvSpPr>
          <p:nvPr>
            <p:ph type="ftr" sz="quarter" idx="11"/>
          </p:nvPr>
        </p:nvSpPr>
        <p:spPr/>
        <p:txBody>
          <a:bodyPr/>
          <a:lstStyle/>
          <a:p>
            <a:r>
              <a:rPr lang="en-US" smtClean="0"/>
              <a:t>Department of Chemistry </a:t>
            </a:r>
            <a:endParaRPr lang="en-US"/>
          </a:p>
        </p:txBody>
      </p:sp>
      <p:sp>
        <p:nvSpPr>
          <p:cNvPr id="5" name="Rectangle 4"/>
          <p:cNvSpPr/>
          <p:nvPr/>
        </p:nvSpPr>
        <p:spPr>
          <a:xfrm>
            <a:off x="2563090" y="1027653"/>
            <a:ext cx="7800109" cy="400110"/>
          </a:xfrm>
          <a:prstGeom prst="rect">
            <a:avLst/>
          </a:prstGeom>
        </p:spPr>
        <p:txBody>
          <a:bodyPr wrap="square">
            <a:spAutoFit/>
          </a:bodyPr>
          <a:lstStyle/>
          <a:p>
            <a:r>
              <a:rPr lang="en-US" sz="2000" b="1" dirty="0"/>
              <a:t>Relationship Between Chemistry and Other Branches of Science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090" y="1704542"/>
            <a:ext cx="6833559" cy="4017385"/>
          </a:xfrm>
          <a:prstGeom prst="rect">
            <a:avLst/>
          </a:prstGeom>
        </p:spPr>
      </p:pic>
      <p:sp>
        <p:nvSpPr>
          <p:cNvPr id="7" name="Rectangle 6"/>
          <p:cNvSpPr/>
          <p:nvPr/>
        </p:nvSpPr>
        <p:spPr>
          <a:xfrm>
            <a:off x="7883236" y="1607127"/>
            <a:ext cx="2098964" cy="8728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Tree>
    <p:custDataLst>
      <p:tags r:id="rId1"/>
    </p:custDataLst>
    <p:extLst>
      <p:ext uri="{BB962C8B-B14F-4D97-AF65-F5344CB8AC3E}">
        <p14:creationId xmlns:p14="http://schemas.microsoft.com/office/powerpoint/2010/main" val="1234064504"/>
      </p:ext>
    </p:extLst>
  </p:cSld>
  <p:clrMapOvr>
    <a:masterClrMapping/>
  </p:clrMapOvr>
  <p:transition spd="slow" advTm="2149">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1F7B1-8FBE-4F9A-994F-C6A2C0AFB66B}" type="datetime1">
              <a:rPr lang="en-US" smtClean="0"/>
              <a:t>6/7/2024</a:t>
            </a:fld>
            <a:endParaRPr lang="en-US"/>
          </a:p>
        </p:txBody>
      </p:sp>
      <p:sp>
        <p:nvSpPr>
          <p:cNvPr id="3" name="Footer Placeholder 2"/>
          <p:cNvSpPr>
            <a:spLocks noGrp="1"/>
          </p:cNvSpPr>
          <p:nvPr>
            <p:ph type="ftr" sz="quarter" idx="11"/>
          </p:nvPr>
        </p:nvSpPr>
        <p:spPr/>
        <p:txBody>
          <a:bodyPr/>
          <a:lstStyle/>
          <a:p>
            <a:r>
              <a:rPr lang="en-US" smtClean="0"/>
              <a:t>Department of Chemistry </a:t>
            </a:r>
            <a:endParaRPr lang="en-US"/>
          </a:p>
        </p:txBody>
      </p:sp>
      <p:sp>
        <p:nvSpPr>
          <p:cNvPr id="4" name="Slide Number Placeholder 3"/>
          <p:cNvSpPr>
            <a:spLocks noGrp="1"/>
          </p:cNvSpPr>
          <p:nvPr>
            <p:ph type="sldNum" sz="quarter" idx="12"/>
          </p:nvPr>
        </p:nvSpPr>
        <p:spPr/>
        <p:txBody>
          <a:bodyPr/>
          <a:lstStyle/>
          <a:p>
            <a:fld id="{5B734415-1F6D-4574-917F-6147DB10B32B}" type="slidenum">
              <a:rPr lang="en-US" smtClean="0"/>
              <a:t>6</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162" y="1678709"/>
            <a:ext cx="8603673" cy="4140200"/>
          </a:xfrm>
          <a:prstGeom prst="rect">
            <a:avLst/>
          </a:prstGeom>
        </p:spPr>
      </p:pic>
      <p:sp>
        <p:nvSpPr>
          <p:cNvPr id="6" name="Rectangle 5"/>
          <p:cNvSpPr/>
          <p:nvPr/>
        </p:nvSpPr>
        <p:spPr>
          <a:xfrm>
            <a:off x="2985308" y="867430"/>
            <a:ext cx="6221383" cy="523220"/>
          </a:xfrm>
          <a:prstGeom prst="rect">
            <a:avLst/>
          </a:prstGeom>
        </p:spPr>
        <p:txBody>
          <a:bodyPr wrap="none">
            <a:spAutoFit/>
          </a:bodyPr>
          <a:lstStyle/>
          <a:p>
            <a:r>
              <a:rPr lang="en-US" sz="2800" b="1" dirty="0"/>
              <a:t>Examples of Chemistry in Our Daily Lives</a:t>
            </a:r>
          </a:p>
        </p:txBody>
      </p:sp>
    </p:spTree>
    <p:custDataLst>
      <p:tags r:id="rId1"/>
    </p:custDataLst>
    <p:extLst>
      <p:ext uri="{BB962C8B-B14F-4D97-AF65-F5344CB8AC3E}">
        <p14:creationId xmlns:p14="http://schemas.microsoft.com/office/powerpoint/2010/main" val="1010866206"/>
      </p:ext>
    </p:extLst>
  </p:cSld>
  <p:clrMapOvr>
    <a:masterClrMapping/>
  </p:clrMapOvr>
  <p:transition spd="slow" advTm="1637">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69798-D415-4E3D-901B-4C6C362D66A0}" type="datetime1">
              <a:rPr lang="en-US" smtClean="0"/>
              <a:t>6/7/2024</a:t>
            </a:fld>
            <a:endParaRPr lang="en-US"/>
          </a:p>
        </p:txBody>
      </p:sp>
      <p:sp>
        <p:nvSpPr>
          <p:cNvPr id="3" name="Footer Placeholder 2"/>
          <p:cNvSpPr>
            <a:spLocks noGrp="1"/>
          </p:cNvSpPr>
          <p:nvPr>
            <p:ph type="ftr" sz="quarter" idx="11"/>
          </p:nvPr>
        </p:nvSpPr>
        <p:spPr/>
        <p:txBody>
          <a:bodyPr/>
          <a:lstStyle/>
          <a:p>
            <a:r>
              <a:rPr lang="en-US" smtClean="0"/>
              <a:t>Department of Chemistry </a:t>
            </a:r>
            <a:endParaRPr lang="en-US"/>
          </a:p>
        </p:txBody>
      </p:sp>
      <p:sp>
        <p:nvSpPr>
          <p:cNvPr id="4" name="Slide Number Placeholder 3"/>
          <p:cNvSpPr>
            <a:spLocks noGrp="1"/>
          </p:cNvSpPr>
          <p:nvPr>
            <p:ph type="sldNum" sz="quarter" idx="12"/>
          </p:nvPr>
        </p:nvSpPr>
        <p:spPr/>
        <p:txBody>
          <a:bodyPr/>
          <a:lstStyle/>
          <a:p>
            <a:fld id="{5B734415-1F6D-4574-917F-6147DB10B32B}" type="slidenum">
              <a:rPr lang="en-US" smtClean="0"/>
              <a:t>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002" y="782570"/>
            <a:ext cx="5543114" cy="4467811"/>
          </a:xfrm>
          <a:prstGeom prst="rect">
            <a:avLst/>
          </a:prstGeom>
        </p:spPr>
      </p:pic>
      <p:sp>
        <p:nvSpPr>
          <p:cNvPr id="6" name="Rectangle 5"/>
          <p:cNvSpPr/>
          <p:nvPr/>
        </p:nvSpPr>
        <p:spPr>
          <a:xfrm>
            <a:off x="3581400" y="5250381"/>
            <a:ext cx="4688206"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hlinkClick r:id="rId3"/>
              </a:rPr>
              <a:t>Origin: Graphing and Analysis for Chemistry</a:t>
            </a:r>
          </a:p>
        </p:txBody>
      </p:sp>
    </p:spTree>
    <p:extLst>
      <p:ext uri="{BB962C8B-B14F-4D97-AF65-F5344CB8AC3E}">
        <p14:creationId xmlns:p14="http://schemas.microsoft.com/office/powerpoint/2010/main" val="254334823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69798-D415-4E3D-901B-4C6C362D66A0}" type="datetime1">
              <a:rPr lang="en-US" smtClean="0"/>
              <a:t>6/7/2024</a:t>
            </a:fld>
            <a:endParaRPr lang="en-US"/>
          </a:p>
        </p:txBody>
      </p:sp>
      <p:sp>
        <p:nvSpPr>
          <p:cNvPr id="3" name="Footer Placeholder 2"/>
          <p:cNvSpPr>
            <a:spLocks noGrp="1"/>
          </p:cNvSpPr>
          <p:nvPr>
            <p:ph type="ftr" sz="quarter" idx="11"/>
          </p:nvPr>
        </p:nvSpPr>
        <p:spPr/>
        <p:txBody>
          <a:bodyPr/>
          <a:lstStyle/>
          <a:p>
            <a:r>
              <a:rPr lang="en-US" smtClean="0"/>
              <a:t>Department of Chemistry </a:t>
            </a:r>
            <a:endParaRPr lang="en-US"/>
          </a:p>
        </p:txBody>
      </p:sp>
      <p:sp>
        <p:nvSpPr>
          <p:cNvPr id="4" name="Slide Number Placeholder 3"/>
          <p:cNvSpPr>
            <a:spLocks noGrp="1"/>
          </p:cNvSpPr>
          <p:nvPr>
            <p:ph type="sldNum" sz="quarter" idx="12"/>
          </p:nvPr>
        </p:nvSpPr>
        <p:spPr/>
        <p:txBody>
          <a:bodyPr/>
          <a:lstStyle/>
          <a:p>
            <a:fld id="{5B734415-1F6D-4574-917F-6147DB10B32B}" type="slidenum">
              <a:rPr lang="en-US" smtClean="0"/>
              <a:t>8</a:t>
            </a:fld>
            <a:endParaRPr lang="en-US"/>
          </a:p>
        </p:txBody>
      </p:sp>
      <p:sp>
        <p:nvSpPr>
          <p:cNvPr id="5" name="Rectangle 4"/>
          <p:cNvSpPr/>
          <p:nvPr/>
        </p:nvSpPr>
        <p:spPr>
          <a:xfrm>
            <a:off x="4333338" y="2475004"/>
            <a:ext cx="3525324" cy="1107996"/>
          </a:xfrm>
          <a:prstGeom prst="rect">
            <a:avLst/>
          </a:prstGeom>
        </p:spPr>
        <p:txBody>
          <a:bodyPr wrap="none">
            <a:spAutoFit/>
          </a:bodyPr>
          <a:lstStyle/>
          <a:p>
            <a:r>
              <a:rPr lang="en-US" sz="6600" b="1" dirty="0" smtClean="0"/>
              <a:t>The End </a:t>
            </a:r>
            <a:endParaRPr lang="en-US" sz="6600" b="1" dirty="0"/>
          </a:p>
        </p:txBody>
      </p:sp>
    </p:spTree>
    <p:extLst>
      <p:ext uri="{BB962C8B-B14F-4D97-AF65-F5344CB8AC3E}">
        <p14:creationId xmlns:p14="http://schemas.microsoft.com/office/powerpoint/2010/main" val="273499584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TIMING" val="|1.3"/>
</p:tagLst>
</file>

<file path=ppt/tags/tag2.xml><?xml version="1.0" encoding="utf-8"?>
<p:tagLst xmlns:a="http://schemas.openxmlformats.org/drawingml/2006/main" xmlns:r="http://schemas.openxmlformats.org/officeDocument/2006/relationships" xmlns:p="http://schemas.openxmlformats.org/presentationml/2006/main">
  <p:tag name="TIMING" val="|0"/>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ags/tag4.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127</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14</cp:revision>
  <dcterms:created xsi:type="dcterms:W3CDTF">2024-06-02T10:14:12Z</dcterms:created>
  <dcterms:modified xsi:type="dcterms:W3CDTF">2024-06-07T11:52:45Z</dcterms:modified>
</cp:coreProperties>
</file>