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30"/>
  </p:normalViewPr>
  <p:slideViewPr>
    <p:cSldViewPr snapToGrid="0" snapToObjects="1">
      <p:cViewPr varScale="1">
        <p:scale>
          <a:sx n="113" d="100"/>
          <a:sy n="113" d="100"/>
        </p:scale>
        <p:origin x="10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9B021-4D58-A140-AD5B-919CD8924EF0}" type="datetimeFigureOut">
              <a:rPr lang="en-US" smtClean="0"/>
              <a:t>8/15/18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CD51E3-1DDD-3740-9BC4-425BBFF4A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41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D51E3-1DDD-3740-9BC4-425BBFF4A9F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50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16DED-981D-A848-A7B6-C784BE268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EA5EFE-D782-8F43-9ECC-88ABC30CAB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57699-53BA-B44D-8F6E-0F42BCAD2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023FA-49F6-9A41-9013-8CBAC4303FE3}" type="datetimeFigureOut">
              <a:rPr lang="en-US" smtClean="0"/>
              <a:t>8/15/18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6BD64-32C0-264D-B8AD-8AD6267E2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3055F-BC65-224E-99CF-CAF19E3E6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3B413-A014-E14A-A2DE-0EDD73F06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98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6D991-7008-BE46-A35E-B37E70954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1D400A-0FDC-2449-8C61-B39F48458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4B62A-61E7-444E-B506-E3E044165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023FA-49F6-9A41-9013-8CBAC4303FE3}" type="datetimeFigureOut">
              <a:rPr lang="en-US" smtClean="0"/>
              <a:t>8/15/18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279BE-3D4C-ED40-8B02-83690A3C1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275D9-0847-5047-9699-452F3A1A1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3B413-A014-E14A-A2DE-0EDD73F06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62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86DCA6-3617-0946-95D2-49B13DC7FB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A1CFBA-ED8D-504C-8CC2-AED3EC0FC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682D3-4D59-B146-A76D-7F1B015AE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023FA-49F6-9A41-9013-8CBAC4303FE3}" type="datetimeFigureOut">
              <a:rPr lang="en-US" smtClean="0"/>
              <a:t>8/15/18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ED96A-58BB-7144-AFF5-6CC382C57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B485D-7D40-D94F-B297-6427C74CC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3B413-A014-E14A-A2DE-0EDD73F06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429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02195-5337-7141-8BF0-158423982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2109E-BA33-C64E-A833-E4693BEBE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76DE0-D6A3-D349-8788-7FA0D674B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023FA-49F6-9A41-9013-8CBAC4303FE3}" type="datetimeFigureOut">
              <a:rPr lang="en-US" smtClean="0"/>
              <a:t>8/15/18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BBE70-3954-D342-8383-74E03B7EF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B3CC7-7C18-C549-BCFD-E441F4BA1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3B413-A014-E14A-A2DE-0EDD73F06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19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DE956-4EC7-AF4C-8F13-3C202E403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AED37-5FED-804E-B69B-6C9F27ED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78D94-8391-B443-B7E5-B6081D5C6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023FA-49F6-9A41-9013-8CBAC4303FE3}" type="datetimeFigureOut">
              <a:rPr lang="en-US" smtClean="0"/>
              <a:t>8/15/18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E79B5-022F-7D42-B4CE-2B68F181A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99486-F617-684C-96AA-6DB6A7769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3B413-A014-E14A-A2DE-0EDD73F06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B4A17-DFAD-DF49-A983-C2A0E9574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07B18-1447-D245-A774-CA4FC88CA6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9D3FBB-9E33-3A45-A07D-52F7F344D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150284-39FC-544F-A03B-56FCAEA4E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023FA-49F6-9A41-9013-8CBAC4303FE3}" type="datetimeFigureOut">
              <a:rPr lang="en-US" smtClean="0"/>
              <a:t>8/15/18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3C1F3-FDD9-CB49-976E-F03098232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3C0FD-4389-EF4D-85E9-A6B7397CA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3B413-A014-E14A-A2DE-0EDD73F06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29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68C50-C9E4-9F42-A0C9-DD1E6F276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69555-5BA9-D24F-83AC-02AF3813D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38438A-740D-9C49-AF20-FD008B098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A3CCA1-E39A-A34B-B157-78BDCC9921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18571C-64F7-6747-88D4-1F3739D729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EA8B08-D12A-9244-B3A1-CDB41297C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023FA-49F6-9A41-9013-8CBAC4303FE3}" type="datetimeFigureOut">
              <a:rPr lang="en-US" smtClean="0"/>
              <a:t>8/15/18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45D66A-AB44-5A43-B629-1FCE067F3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7A2C42-FD84-3B47-8884-7011A6F0E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3B413-A014-E14A-A2DE-0EDD73F06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24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FE05D-2AE9-9A44-B43F-9A86B6948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5A5E0F-1A97-FD4A-B2EB-9641B1092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023FA-49F6-9A41-9013-8CBAC4303FE3}" type="datetimeFigureOut">
              <a:rPr lang="en-US" smtClean="0"/>
              <a:t>8/15/18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3EF245-90D5-2A4B-821D-A3CE5F4CE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3CEE2B-8D11-F64B-908D-B822AEB9F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3B413-A014-E14A-A2DE-0EDD73F06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13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D9F6FB-9C8F-A24C-B5F3-8EFE4D7A8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023FA-49F6-9A41-9013-8CBAC4303FE3}" type="datetimeFigureOut">
              <a:rPr lang="en-US" smtClean="0"/>
              <a:t>8/15/18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F1C431-3698-7B44-9517-ECA2542FF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2C10B-CEFD-C44A-BE79-E2257C775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3B413-A014-E14A-A2DE-0EDD73F06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57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82B6-221E-0743-BACF-F010DA3C6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96FD2-20D3-3842-B757-ED3CBE5E3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750762-A8D9-5D42-93CD-CA8FA8976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85D93-B8D7-DB45-9597-32270AA42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023FA-49F6-9A41-9013-8CBAC4303FE3}" type="datetimeFigureOut">
              <a:rPr lang="en-US" smtClean="0"/>
              <a:t>8/15/18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B30366-E17B-F24A-8A99-454230C2B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38E731-74F5-1340-A2C1-14A15D5B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3B413-A014-E14A-A2DE-0EDD73F06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31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82A15-6D9A-344D-AC24-3A031E6E3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C1C853-ED8B-C343-BCCB-AC67CACBB5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D6C82-439F-4143-B1FE-B550685FC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9CAA1E-6C55-A54A-94D1-07292F29C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023FA-49F6-9A41-9013-8CBAC4303FE3}" type="datetimeFigureOut">
              <a:rPr lang="en-US" smtClean="0"/>
              <a:t>8/15/18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14A8C-68BF-774E-A890-F6EF1EC39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8925D-2D49-8841-A09E-3C1930B69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3B413-A014-E14A-A2DE-0EDD73F06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863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5962BE-131E-3143-B729-B6DF0B83E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BEA45-129A-DE4C-8661-E366C8061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58434-45D7-9542-8850-6F6EF688AD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023FA-49F6-9A41-9013-8CBAC4303FE3}" type="datetimeFigureOut">
              <a:rPr lang="en-US" smtClean="0"/>
              <a:t>8/15/18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0F72F-A348-9F47-9EE7-69654C66E2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8100C-4411-474B-A41C-D4DF8980CA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3B413-A014-E14A-A2DE-0EDD73F06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362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3EBF8-FE74-8640-8CD7-30DB4BADA8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PG&amp;E Baseline Study</a:t>
            </a:r>
          </a:p>
        </p:txBody>
      </p:sp>
    </p:spTree>
    <p:extLst>
      <p:ext uri="{BB962C8B-B14F-4D97-AF65-F5344CB8AC3E}">
        <p14:creationId xmlns:p14="http://schemas.microsoft.com/office/powerpoint/2010/main" val="1183147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281E4-553A-DD43-B0F3-C12E3EA52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E4EFFE-FB51-8141-A266-CBBBB3FF15C9}"/>
              </a:ext>
            </a:extLst>
          </p:cNvPr>
          <p:cNvSpPr/>
          <p:nvPr/>
        </p:nvSpPr>
        <p:spPr>
          <a:xfrm>
            <a:off x="2769745" y="1643864"/>
            <a:ext cx="1273996" cy="17260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Initial Data SQL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0879EE2-152D-6649-9EA1-CBD989519983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978635" y="2506894"/>
            <a:ext cx="791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52FDFB6-158F-804D-8691-540F8956B6C1}"/>
              </a:ext>
            </a:extLst>
          </p:cNvPr>
          <p:cNvSpPr txBox="1"/>
          <p:nvPr/>
        </p:nvSpPr>
        <p:spPr>
          <a:xfrm>
            <a:off x="838200" y="2183727"/>
            <a:ext cx="1140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Customer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8935D9-8ADD-8745-8B3C-F2C566A20C83}"/>
              </a:ext>
            </a:extLst>
          </p:cNvPr>
          <p:cNvSpPr/>
          <p:nvPr/>
        </p:nvSpPr>
        <p:spPr>
          <a:xfrm>
            <a:off x="5913638" y="1643864"/>
            <a:ext cx="2373335" cy="17260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Baseline Methods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69869B8-79CA-8F48-BAC6-1AC8D6C24D9D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4043741" y="2506894"/>
            <a:ext cx="1869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F678695-2FAF-9C49-ABF6-7E05C53E6CAF}"/>
              </a:ext>
            </a:extLst>
          </p:cNvPr>
          <p:cNvSpPr txBox="1"/>
          <p:nvPr/>
        </p:nvSpPr>
        <p:spPr>
          <a:xfrm>
            <a:off x="4208127" y="2229893"/>
            <a:ext cx="1541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Single Customer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B3BED8-CE46-A046-86DF-70446BBA3DEC}"/>
              </a:ext>
            </a:extLst>
          </p:cNvPr>
          <p:cNvSpPr/>
          <p:nvPr/>
        </p:nvSpPr>
        <p:spPr>
          <a:xfrm>
            <a:off x="10156870" y="1643865"/>
            <a:ext cx="1273996" cy="17260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Error Rates SQL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252A1D5-81B9-1E48-AF73-876F197C88C1}"/>
              </a:ext>
            </a:extLst>
          </p:cNvPr>
          <p:cNvCxnSpPr>
            <a:cxnSpLocks/>
          </p:cNvCxnSpPr>
          <p:nvPr/>
        </p:nvCxnSpPr>
        <p:spPr>
          <a:xfrm>
            <a:off x="8286973" y="2368392"/>
            <a:ext cx="1869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345235F-3999-794A-8FDF-791FE89DD098}"/>
              </a:ext>
            </a:extLst>
          </p:cNvPr>
          <p:cNvSpPr txBox="1"/>
          <p:nvPr/>
        </p:nvSpPr>
        <p:spPr>
          <a:xfrm>
            <a:off x="8451359" y="2091393"/>
            <a:ext cx="1541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Store Results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00C55D7D-AA4B-EC40-A241-7222F30DE826}"/>
              </a:ext>
            </a:extLst>
          </p:cNvPr>
          <p:cNvCxnSpPr>
            <a:stCxn id="6" idx="2"/>
            <a:endCxn id="3" idx="2"/>
          </p:cNvCxnSpPr>
          <p:nvPr/>
        </p:nvCxnSpPr>
        <p:spPr>
          <a:xfrm rot="5400000">
            <a:off x="5253525" y="1523142"/>
            <a:ext cx="12700" cy="3693563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0B8B7CA-1C92-2B43-B261-9BDF5FE3607F}"/>
              </a:ext>
            </a:extLst>
          </p:cNvPr>
          <p:cNvSpPr txBox="1"/>
          <p:nvPr/>
        </p:nvSpPr>
        <p:spPr>
          <a:xfrm>
            <a:off x="4208127" y="3617918"/>
            <a:ext cx="1541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Ask for next customer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AF1135B-ADCA-8444-AD70-531E91D78B24}"/>
              </a:ext>
            </a:extLst>
          </p:cNvPr>
          <p:cNvCxnSpPr/>
          <p:nvPr/>
        </p:nvCxnSpPr>
        <p:spPr>
          <a:xfrm flipH="1">
            <a:off x="8286973" y="2618966"/>
            <a:ext cx="1869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41DEC1B-B32F-7D44-80A2-966AC5504F59}"/>
              </a:ext>
            </a:extLst>
          </p:cNvPr>
          <p:cNvSpPr/>
          <p:nvPr/>
        </p:nvSpPr>
        <p:spPr>
          <a:xfrm>
            <a:off x="1122631" y="4471731"/>
            <a:ext cx="1273996" cy="17260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Initial Data SQL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38772B-9F20-AD40-AEDB-AA8E19F55C7B}"/>
              </a:ext>
            </a:extLst>
          </p:cNvPr>
          <p:cNvSpPr/>
          <p:nvPr/>
        </p:nvSpPr>
        <p:spPr>
          <a:xfrm>
            <a:off x="6463307" y="4471730"/>
            <a:ext cx="1273996" cy="17260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Error Rates SQL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CB87EB-21E6-434D-AEAC-2223415746FE}"/>
              </a:ext>
            </a:extLst>
          </p:cNvPr>
          <p:cNvSpPr/>
          <p:nvPr/>
        </p:nvSpPr>
        <p:spPr>
          <a:xfrm>
            <a:off x="2396626" y="4471730"/>
            <a:ext cx="3294229" cy="17260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/>
                </a:solidFill>
              </a:rPr>
              <a:t>Contains 2 years of data for each customer.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/>
                </a:solidFill>
              </a:rPr>
              <a:t>Residential customers data is 60 minute intervals, Non-Residential is in 15 intervals.</a:t>
            </a:r>
          </a:p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2D8EFC1-E3B0-9F47-90DB-BE84C1428BB4}"/>
              </a:ext>
            </a:extLst>
          </p:cNvPr>
          <p:cNvSpPr/>
          <p:nvPr/>
        </p:nvSpPr>
        <p:spPr>
          <a:xfrm>
            <a:off x="7737303" y="4471730"/>
            <a:ext cx="3294229" cy="17260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/>
                </a:solidFill>
              </a:rPr>
              <a:t>Single row for each customer.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/>
                </a:solidFill>
              </a:rPr>
              <a:t>Row contains each baseline method with different adjustments. (About 200 columns)</a:t>
            </a:r>
          </a:p>
        </p:txBody>
      </p:sp>
    </p:spTree>
    <p:extLst>
      <p:ext uri="{BB962C8B-B14F-4D97-AF65-F5344CB8AC3E}">
        <p14:creationId xmlns:p14="http://schemas.microsoft.com/office/powerpoint/2010/main" val="3211732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80</Words>
  <Application>Microsoft Macintosh PowerPoint</Application>
  <PresentationFormat>Widescreen</PresentationFormat>
  <Paragraphs>17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PG&amp;E Baseline Study</vt:lpstr>
      <vt:lpstr>Pipeline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2018-08-15T22:29:36Z</dcterms:created>
  <dcterms:modified xsi:type="dcterms:W3CDTF">2018-08-15T23:22:08Z</dcterms:modified>
</cp:coreProperties>
</file>