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2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52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3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4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6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3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98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91D-DB0F-4592-802B-CC9D86C94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570C9-872A-4195-9641-9BB06809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783531"/>
          </a:xfrm>
        </p:spPr>
        <p:txBody>
          <a:bodyPr/>
          <a:lstStyle/>
          <a:p>
            <a:r>
              <a:rPr lang="en-US" dirty="0"/>
              <a:t>For beginners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3AA58-2814-4431-964E-00C1CFFDE0FF}"/>
              </a:ext>
            </a:extLst>
          </p:cNvPr>
          <p:cNvSpPr txBox="1"/>
          <p:nvPr/>
        </p:nvSpPr>
        <p:spPr>
          <a:xfrm>
            <a:off x="8735627" y="5628443"/>
            <a:ext cx="2867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Shefali Lachhar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3160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B295A-3B08-4B7D-86A1-47DB5621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60" y="1758699"/>
            <a:ext cx="7376079" cy="4957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0200EC-21FA-4F93-A8AD-DCC5C9B1D870}"/>
              </a:ext>
            </a:extLst>
          </p:cNvPr>
          <p:cNvSpPr txBox="1"/>
          <p:nvPr/>
        </p:nvSpPr>
        <p:spPr>
          <a:xfrm>
            <a:off x="1509204" y="337351"/>
            <a:ext cx="88776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SCHEMA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33892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1161F-1508-4D40-8310-436F5CAF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895350"/>
            <a:ext cx="9763125" cy="50673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4DD19C1-F4F3-49FC-B439-35E877685AE8}"/>
              </a:ext>
            </a:extLst>
          </p:cNvPr>
          <p:cNvSpPr/>
          <p:nvPr/>
        </p:nvSpPr>
        <p:spPr>
          <a:xfrm>
            <a:off x="4962617" y="3888419"/>
            <a:ext cx="204187" cy="1438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BE609-6B2A-43F5-B16D-F1D0BC7671ED}"/>
              </a:ext>
            </a:extLst>
          </p:cNvPr>
          <p:cNvSpPr txBox="1"/>
          <p:nvPr/>
        </p:nvSpPr>
        <p:spPr>
          <a:xfrm>
            <a:off x="5088383" y="4037728"/>
            <a:ext cx="2015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Filters</a:t>
            </a:r>
            <a:endParaRPr lang="en-IN" sz="3000" dirty="0">
              <a:solidFill>
                <a:schemeClr val="accent1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C1E4584-0DAD-407B-89D7-372AFCAE4761}"/>
              </a:ext>
            </a:extLst>
          </p:cNvPr>
          <p:cNvSpPr/>
          <p:nvPr/>
        </p:nvSpPr>
        <p:spPr>
          <a:xfrm>
            <a:off x="8034291" y="1242874"/>
            <a:ext cx="45719" cy="4509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1A78B-D705-40EE-97D4-41A5B81D2B7F}"/>
              </a:ext>
            </a:extLst>
          </p:cNvPr>
          <p:cNvSpPr txBox="1"/>
          <p:nvPr/>
        </p:nvSpPr>
        <p:spPr>
          <a:xfrm>
            <a:off x="5635990" y="3220803"/>
            <a:ext cx="244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Tokenization</a:t>
            </a:r>
            <a:endParaRPr lang="en-IN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2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A3CFF-46BA-452F-BC0B-821960AEBFEB}"/>
              </a:ext>
            </a:extLst>
          </p:cNvPr>
          <p:cNvSpPr txBox="1"/>
          <p:nvPr/>
        </p:nvSpPr>
        <p:spPr>
          <a:xfrm>
            <a:off x="6471821" y="346229"/>
            <a:ext cx="5211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Type of Analyzers</a:t>
            </a:r>
          </a:p>
          <a:p>
            <a:endParaRPr lang="en-US" sz="3000" dirty="0"/>
          </a:p>
          <a:p>
            <a:endParaRPr lang="en-IN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F8ABD7-318E-4B4B-AD40-96F0EC0A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156838"/>
            <a:ext cx="3932237" cy="135236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Type of analyzers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81B09-F85A-4A25-A824-9B1A060F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1961966"/>
            <a:ext cx="3932237" cy="382923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Standard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Whitespace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Simple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Stop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Pattern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Custom (we can create)</a:t>
            </a:r>
            <a:endParaRPr lang="en-IN" sz="2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0A7B93-6707-4925-A9A9-9585C690E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03" y="284085"/>
            <a:ext cx="5427731" cy="6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654B6-5AE0-490D-98FF-DFB9D3D7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773445"/>
          </a:xfrm>
        </p:spPr>
        <p:txBody>
          <a:bodyPr>
            <a:normAutofit/>
          </a:bodyPr>
          <a:lstStyle/>
          <a:p>
            <a:r>
              <a:rPr lang="en-US" dirty="0"/>
              <a:t>We USE</a:t>
            </a:r>
            <a:br>
              <a:rPr lang="en-US" dirty="0"/>
            </a:br>
            <a:r>
              <a:rPr lang="en-US" dirty="0"/>
              <a:t>ELSTICSEARCH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55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7B35-13CB-4161-BB3B-FEBE2F9D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elasticsearch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C930-EB5D-4F9E-81E2-48A1DF2A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Open source</a:t>
            </a:r>
          </a:p>
          <a:p>
            <a:r>
              <a:rPr lang="en-US" sz="3000" dirty="0"/>
              <a:t>Distributed</a:t>
            </a:r>
          </a:p>
          <a:p>
            <a:r>
              <a:rPr lang="en-US" sz="3000" dirty="0"/>
              <a:t>Scalable</a:t>
            </a:r>
          </a:p>
          <a:p>
            <a:r>
              <a:rPr lang="en-US" sz="3000" dirty="0"/>
              <a:t>Search Engine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6016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B68F-0901-4DB4-B5C5-40C26370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1B5A-3509-4508-AF06-911ED113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Based on Ancient Search engine (Index of the book)</a:t>
            </a:r>
          </a:p>
          <a:p>
            <a:r>
              <a:rPr lang="en-IN" sz="3200" dirty="0" err="1"/>
              <a:t>ElasticSearch</a:t>
            </a:r>
            <a:r>
              <a:rPr lang="en-IN" sz="3200" dirty="0"/>
              <a:t> is built on search software i.e. LUCENE (apache). SQL (10 sec) ES (10ms)</a:t>
            </a:r>
          </a:p>
          <a:p>
            <a:r>
              <a:rPr lang="en-IN" sz="3200" dirty="0"/>
              <a:t>Enables full text search</a:t>
            </a:r>
          </a:p>
          <a:p>
            <a:r>
              <a:rPr lang="en-IN" sz="3200" dirty="0"/>
              <a:t>Uses simple Json for query </a:t>
            </a:r>
            <a:r>
              <a:rPr lang="en-IN" sz="3200" dirty="0" err="1"/>
              <a:t>langaguage</a:t>
            </a:r>
            <a:r>
              <a:rPr lang="en-IN" sz="3200" dirty="0"/>
              <a:t>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09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622-BFA6-44C5-BA57-06FC9529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Inverted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F25-6A52-4368-87EC-DF9A141F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8308"/>
            <a:ext cx="10353762" cy="3695136"/>
          </a:xfrm>
        </p:spPr>
        <p:txBody>
          <a:bodyPr>
            <a:normAutofit/>
          </a:bodyPr>
          <a:lstStyle/>
          <a:p>
            <a:r>
              <a:rPr lang="en-US" sz="2200" dirty="0"/>
              <a:t>Doc_1 =&gt; </a:t>
            </a:r>
          </a:p>
          <a:p>
            <a:pPr lvl="1"/>
            <a:r>
              <a:rPr lang="en-US" sz="2200" dirty="0"/>
              <a:t>The quick brown fox jumped over the lazy dog</a:t>
            </a:r>
          </a:p>
          <a:p>
            <a:r>
              <a:rPr lang="en-US" sz="2200" dirty="0"/>
              <a:t>Doc_2 =&gt; </a:t>
            </a:r>
          </a:p>
          <a:p>
            <a:pPr lvl="1"/>
            <a:r>
              <a:rPr lang="en-US" sz="2200" dirty="0"/>
              <a:t>Quick brown foxes leap over lazy dogs in summer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C4543-5E89-4F1D-855C-3C805F99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87" y="0"/>
            <a:ext cx="399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C0917-BD15-4455-86C7-7925504D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97" y="2610867"/>
            <a:ext cx="4953000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EEA1D-EC2E-4111-80A2-2381F0BA978E}"/>
              </a:ext>
            </a:extLst>
          </p:cNvPr>
          <p:cNvSpPr txBox="1"/>
          <p:nvPr/>
        </p:nvSpPr>
        <p:spPr>
          <a:xfrm>
            <a:off x="994299" y="754602"/>
            <a:ext cx="942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search for “quick brown”. We just need to find the documents in which each term appears.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06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575FA-F42B-49BE-B4FB-98C75CA2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249"/>
            <a:ext cx="12192000" cy="52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EBB0-3BE2-45A9-87E7-4D5CB63A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873"/>
            <a:ext cx="12192000" cy="5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2BD01-3AED-44B3-B4F7-DECD8F01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116"/>
            <a:ext cx="12192000" cy="50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E82C2-1E2B-46EB-AA6D-3466E5DA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93416"/>
            <a:ext cx="859155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3A7E1-EBBD-40D3-9B9B-5043C3959BC2}"/>
              </a:ext>
            </a:extLst>
          </p:cNvPr>
          <p:cNvSpPr txBox="1"/>
          <p:nvPr/>
        </p:nvSpPr>
        <p:spPr>
          <a:xfrm>
            <a:off x="1447060" y="550416"/>
            <a:ext cx="95079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/>
              <a:t>ElasticSearch</a:t>
            </a:r>
            <a:r>
              <a:rPr lang="en-US" sz="3500" dirty="0"/>
              <a:t> exposed as REST API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64568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1172</TotalTime>
  <Words>137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ElasticSearch </vt:lpstr>
      <vt:lpstr>Overview of elasticsearch</vt:lpstr>
      <vt:lpstr>ELASTICSearch</vt:lpstr>
      <vt:lpstr>Inverted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analyzers</vt:lpstr>
      <vt:lpstr>We USE ELSTICSEARCH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shefali lachhar</dc:creator>
  <cp:lastModifiedBy>shefali lachhar</cp:lastModifiedBy>
  <cp:revision>25</cp:revision>
  <dcterms:created xsi:type="dcterms:W3CDTF">2019-05-22T07:53:46Z</dcterms:created>
  <dcterms:modified xsi:type="dcterms:W3CDTF">2019-05-23T03:25:48Z</dcterms:modified>
</cp:coreProperties>
</file>