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Source Serif Pro"/>
      <p:regular r:id="rId8"/>
      <p:bold r:id="rId9"/>
    </p:embeddedFont>
    <p:embeddedFont>
      <p:font typeface="Lato"/>
      <p:regular r:id="rId10"/>
      <p:bold r:id="rId11"/>
      <p:italic r:id="rId12"/>
      <p:boldItalic r:id="rId13"/>
    </p:embeddedFont>
    <p:embeddedFont>
      <p:font typeface="Source Sans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DFB3715-6E5F-42C6-A04E-FD6178E26735}">
  <a:tblStyle styleId="{1DFB3715-6E5F-42C6-A04E-FD6178E2673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SerifPr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SourceSerifPro-regular.fntdata"/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5" Type="http://schemas.openxmlformats.org/officeDocument/2006/relationships/font" Target="fonts/SourceSansPro-bold.fntdata"/><Relationship Id="rId14" Type="http://schemas.openxmlformats.org/officeDocument/2006/relationships/font" Target="fonts/SourceSansPro-regular.fntdata"/><Relationship Id="rId17" Type="http://schemas.openxmlformats.org/officeDocument/2006/relationships/font" Target="fonts/SourceSansPro-boldItalic.fntdata"/><Relationship Id="rId16" Type="http://schemas.openxmlformats.org/officeDocument/2006/relationships/font" Target="fonts/SourceSansPr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F497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]</a:t>
            </a:r>
            <a:endParaRPr>
              <a:solidFill>
                <a:schemeClr val="dk1"/>
              </a:solidFill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1.png" id="53" name="Shape 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60" y="0"/>
            <a:ext cx="913587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Shape 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Shape 55"/>
          <p:cNvSpPr txBox="1"/>
          <p:nvPr>
            <p:ph type="title"/>
          </p:nvPr>
        </p:nvSpPr>
        <p:spPr>
          <a:xfrm>
            <a:off x="445025" y="1229075"/>
            <a:ext cx="8265300" cy="20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Shape 56"/>
          <p:cNvSpPr txBox="1"/>
          <p:nvPr>
            <p:ph idx="1" type="subTitle"/>
          </p:nvPr>
        </p:nvSpPr>
        <p:spPr>
          <a:xfrm>
            <a:off x="6874750" y="261300"/>
            <a:ext cx="18357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9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2.png" id="58" name="Shape 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812"/>
            <a:ext cx="9144000" cy="515113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Shape 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Shape 60"/>
          <p:cNvSpPr txBox="1"/>
          <p:nvPr>
            <p:ph type="title"/>
          </p:nvPr>
        </p:nvSpPr>
        <p:spPr>
          <a:xfrm>
            <a:off x="356025" y="272425"/>
            <a:ext cx="44430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2046900" y="1284700"/>
            <a:ext cx="497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vider 1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4.png" id="63" name="Shape 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5113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/>
          <p:nvPr>
            <p:ph type="title"/>
          </p:nvPr>
        </p:nvSpPr>
        <p:spPr>
          <a:xfrm>
            <a:off x="478400" y="1262450"/>
            <a:ext cx="8254200" cy="25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5" name="Shape 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6.png" id="67" name="Shape 6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63" y="0"/>
            <a:ext cx="913047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●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○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Source Sans Pro"/>
              <a:buChar char="■"/>
              <a:defRPr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Shape 70"/>
          <p:cNvSpPr txBox="1"/>
          <p:nvPr>
            <p:ph type="title"/>
          </p:nvPr>
        </p:nvSpPr>
        <p:spPr>
          <a:xfrm>
            <a:off x="311700" y="138925"/>
            <a:ext cx="8520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 1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6.png" id="73" name="Shape 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63" y="0"/>
            <a:ext cx="913047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/>
          <p:nvPr>
            <p:ph type="title"/>
          </p:nvPr>
        </p:nvSpPr>
        <p:spPr>
          <a:xfrm>
            <a:off x="311700" y="138925"/>
            <a:ext cx="8520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lain">
  <p:cSld name="TITLE_AND_TWO_COLUMNS_1_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138925"/>
            <a:ext cx="8520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Shape 79"/>
          <p:cNvCxnSpPr/>
          <p:nvPr/>
        </p:nvCxnSpPr>
        <p:spPr>
          <a:xfrm>
            <a:off x="321025" y="802525"/>
            <a:ext cx="84996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fidential">
  <p:cSld name="TITLE_AND_TWO_COLUMNS_1_2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subTitle"/>
          </p:nvPr>
        </p:nvSpPr>
        <p:spPr>
          <a:xfrm>
            <a:off x="0" y="4708675"/>
            <a:ext cx="91440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rgbClr val="D9D9D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D9D9D9"/>
                </a:solidFill>
              </a:defRPr>
            </a:lvl9pPr>
          </a:lstStyle>
          <a:p/>
        </p:txBody>
      </p:sp>
      <p:pic>
        <p:nvPicPr>
          <p:cNvPr descr="Sales Toolkit-Deck Template-Test-06.png" id="82" name="Shape 8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63" y="0"/>
            <a:ext cx="913047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>
            <p:ph type="title"/>
          </p:nvPr>
        </p:nvSpPr>
        <p:spPr>
          <a:xfrm>
            <a:off x="311700" y="138925"/>
            <a:ext cx="85206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erif Pro"/>
                <a:ea typeface="Source Serif Pro"/>
                <a:cs typeface="Source Serif Pro"/>
                <a:sym typeface="Source Serif Pro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ll Out / Highlight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18.png" id="86" name="Shape 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27"/>
            <a:ext cx="9144000" cy="515112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>
            <p:ph type="title"/>
          </p:nvPr>
        </p:nvSpPr>
        <p:spPr>
          <a:xfrm>
            <a:off x="699900" y="784125"/>
            <a:ext cx="4160400" cy="37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ingle Quote Page">
  <p:cSld name="TITLE_ONLY_2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ster-22.png" id="90" name="Shape 9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2" y="0"/>
            <a:ext cx="913351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813575" y="947650"/>
            <a:ext cx="76590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24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2" name="Shape 92"/>
          <p:cNvSpPr txBox="1"/>
          <p:nvPr/>
        </p:nvSpPr>
        <p:spPr>
          <a:xfrm>
            <a:off x="4169250" y="330150"/>
            <a:ext cx="805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ource Sans Pro"/>
                <a:ea typeface="Source Sans Pro"/>
                <a:cs typeface="Source Sans Pro"/>
                <a:sym typeface="Source Sans Pro"/>
              </a:rPr>
              <a:t>“”</a:t>
            </a:r>
            <a:endParaRPr b="1"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3" name="Shape 93"/>
          <p:cNvSpPr txBox="1"/>
          <p:nvPr>
            <p:ph idx="1" type="subTitle"/>
          </p:nvPr>
        </p:nvSpPr>
        <p:spPr>
          <a:xfrm>
            <a:off x="3329225" y="4266825"/>
            <a:ext cx="2627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94" name="Shape 94"/>
          <p:cNvCxnSpPr/>
          <p:nvPr/>
        </p:nvCxnSpPr>
        <p:spPr>
          <a:xfrm>
            <a:off x="317325" y="793100"/>
            <a:ext cx="85095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Shape 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uble Quote">
  <p:cSld name="TITLE_ONLY_2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ster-22.png" id="97" name="Shape 9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2" y="0"/>
            <a:ext cx="913351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>
            <p:ph type="title"/>
          </p:nvPr>
        </p:nvSpPr>
        <p:spPr>
          <a:xfrm>
            <a:off x="667150" y="1062600"/>
            <a:ext cx="36120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9" name="Shape 99"/>
          <p:cNvSpPr txBox="1"/>
          <p:nvPr>
            <p:ph idx="1" type="subTitle"/>
          </p:nvPr>
        </p:nvSpPr>
        <p:spPr>
          <a:xfrm>
            <a:off x="667150" y="3949550"/>
            <a:ext cx="2627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0" name="Shape 100"/>
          <p:cNvSpPr txBox="1"/>
          <p:nvPr/>
        </p:nvSpPr>
        <p:spPr>
          <a:xfrm>
            <a:off x="4169250" y="330150"/>
            <a:ext cx="8055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Source Sans Pro"/>
                <a:ea typeface="Source Sans Pro"/>
                <a:cs typeface="Source Sans Pro"/>
                <a:sym typeface="Source Sans Pro"/>
              </a:rPr>
              <a:t>“”</a:t>
            </a:r>
            <a:endParaRPr b="1" sz="36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01" name="Shape 101"/>
          <p:cNvCxnSpPr/>
          <p:nvPr/>
        </p:nvCxnSpPr>
        <p:spPr>
          <a:xfrm>
            <a:off x="317325" y="793100"/>
            <a:ext cx="85095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Shape 102"/>
          <p:cNvSpPr txBox="1"/>
          <p:nvPr>
            <p:ph idx="2" type="title"/>
          </p:nvPr>
        </p:nvSpPr>
        <p:spPr>
          <a:xfrm>
            <a:off x="4974750" y="1062600"/>
            <a:ext cx="36120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3" type="subTitle"/>
          </p:nvPr>
        </p:nvSpPr>
        <p:spPr>
          <a:xfrm>
            <a:off x="4974750" y="3949550"/>
            <a:ext cx="26277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Shape 10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WWH">
  <p:cSld name="TITLE_ONLY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19.png" id="106" name="Shape 10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8893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-04.png"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625" y="469025"/>
            <a:ext cx="118076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>
            <p:ph type="title"/>
          </p:nvPr>
        </p:nvSpPr>
        <p:spPr>
          <a:xfrm>
            <a:off x="289300" y="1379425"/>
            <a:ext cx="85929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0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hank You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22.png" id="111" name="Shape 1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42" y="0"/>
            <a:ext cx="9133513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Shape 113"/>
          <p:cNvSpPr txBox="1"/>
          <p:nvPr>
            <p:ph type="title"/>
          </p:nvPr>
        </p:nvSpPr>
        <p:spPr>
          <a:xfrm>
            <a:off x="289300" y="1379425"/>
            <a:ext cx="85929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latin typeface="Source Serif Pro"/>
                <a:ea typeface="Source Serif Pro"/>
                <a:cs typeface="Source Serif Pro"/>
                <a:sym typeface="Source Serif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descr="logo-04.png"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600" y="469025"/>
            <a:ext cx="11808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1">
  <p:cSld name="TITLE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7" name="Shape 1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_1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21" name="Shape 1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genda 1">
  <p:cSld name="SECTION_HEADER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Toolkit-Deck Template-Test-02.png" id="123" name="Shape 1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3812"/>
            <a:ext cx="9144000" cy="515113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Shape 125"/>
          <p:cNvSpPr txBox="1"/>
          <p:nvPr>
            <p:ph type="title"/>
          </p:nvPr>
        </p:nvSpPr>
        <p:spPr>
          <a:xfrm>
            <a:off x="356025" y="272425"/>
            <a:ext cx="4443000" cy="3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2046900" y="1284700"/>
            <a:ext cx="49725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810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810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810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810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810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810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○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810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■"/>
              <a:defRPr sz="2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1">
  <p:cSld name="TITLE_AND_BODY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1">
  <p:cSld name="TITLE_AND_BODY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1">
  <p:cSld name="BLANK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Grid Intro">
  <p:cSld name="TITLE_AND_TWO_COLUMNS_1_2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buNone/>
              <a:defRPr sz="8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Grid-02.png" id="136" name="Shape 1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30440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3">
  <p:cSld name="TITLE_AND_BODY_3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○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■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○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■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●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○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Lato"/>
              <a:buChar char="■"/>
              <a:defRPr>
                <a:solidFill>
                  <a:srgbClr val="33333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0" name="Shape 1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- Center">
  <p:cSld name="Title - Cent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2502545" y="1918766"/>
            <a:ext cx="4138800" cy="13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4">
  <p:cSld name="TITLE_AND_BODY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Lato"/>
              <a:buChar char="●"/>
              <a:defRPr b="1" sz="3000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b="1"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 b="1"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 b="1" sz="1500"/>
            </a:lvl9pPr>
          </a:lstStyle>
          <a:p/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■"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2">
  <p:cSld name="BLANK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_5">
  <p:cSld name="TITLE_AND_BODY_5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Shape 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_3">
  <p:cSld name="BLANK_3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56" name="Shape 15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7" name="Shape 1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356025" y="272425"/>
            <a:ext cx="4443000" cy="34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Timeline</a:t>
            </a:r>
            <a:endParaRPr/>
          </a:p>
        </p:txBody>
      </p:sp>
      <p:graphicFrame>
        <p:nvGraphicFramePr>
          <p:cNvPr id="163" name="Shape 163"/>
          <p:cNvGraphicFramePr/>
          <p:nvPr/>
        </p:nvGraphicFramePr>
        <p:xfrm>
          <a:off x="532988" y="16322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{1DFB3715-6E5F-42C6-A04E-FD6178E26735}</a:tableStyleId>
              </a:tblPr>
              <a:tblGrid>
                <a:gridCol w="632100"/>
                <a:gridCol w="632100"/>
                <a:gridCol w="632100"/>
                <a:gridCol w="632100"/>
                <a:gridCol w="632100"/>
                <a:gridCol w="632100"/>
                <a:gridCol w="632100"/>
                <a:gridCol w="632100"/>
                <a:gridCol w="632100"/>
                <a:gridCol w="632100"/>
                <a:gridCol w="632100"/>
                <a:gridCol w="632100"/>
              </a:tblGrid>
              <a:tr h="22337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800" u="none" cap="none" strike="noStrike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4" name="Shape 164"/>
          <p:cNvSpPr/>
          <p:nvPr/>
        </p:nvSpPr>
        <p:spPr>
          <a:xfrm>
            <a:off x="1077138" y="1591622"/>
            <a:ext cx="184800" cy="165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7FD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869532" y="1404325"/>
            <a:ext cx="600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Sans Pro"/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Today</a:t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1797200" y="2409225"/>
            <a:ext cx="3153300" cy="217800"/>
          </a:xfrm>
          <a:prstGeom prst="homePlate">
            <a:avLst>
              <a:gd fmla="val 50000" name="adj"/>
            </a:avLst>
          </a:prstGeom>
          <a:solidFill>
            <a:srgbClr val="F6B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1797200" y="2406275"/>
            <a:ext cx="28605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Branding</a:t>
            </a:r>
            <a:endParaRPr b="1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8" name="Shape 168"/>
          <p:cNvSpPr/>
          <p:nvPr/>
        </p:nvSpPr>
        <p:spPr>
          <a:xfrm>
            <a:off x="547800" y="2007150"/>
            <a:ext cx="1657800" cy="217800"/>
          </a:xfrm>
          <a:prstGeom prst="homePlate">
            <a:avLst>
              <a:gd fmla="val 50000" name="adj"/>
            </a:avLst>
          </a:prstGeom>
          <a:solidFill>
            <a:srgbClr val="F16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456490" y="2038117"/>
            <a:ext cx="13353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Kickoff</a:t>
            </a:r>
            <a:endParaRPr sz="800"/>
          </a:p>
        </p:txBody>
      </p:sp>
      <p:sp>
        <p:nvSpPr>
          <p:cNvPr id="170" name="Shape 170"/>
          <p:cNvSpPr/>
          <p:nvPr/>
        </p:nvSpPr>
        <p:spPr>
          <a:xfrm>
            <a:off x="1803875" y="2691025"/>
            <a:ext cx="1629900" cy="217800"/>
          </a:xfrm>
          <a:prstGeom prst="homePlate">
            <a:avLst>
              <a:gd fmla="val 50000" name="adj"/>
            </a:avLst>
          </a:prstGeom>
          <a:solidFill>
            <a:srgbClr val="F6B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</a:t>
            </a:r>
            <a:endParaRPr b="1"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Shape 171"/>
          <p:cNvSpPr/>
          <p:nvPr/>
        </p:nvSpPr>
        <p:spPr>
          <a:xfrm>
            <a:off x="6886175" y="3403150"/>
            <a:ext cx="656100" cy="230700"/>
          </a:xfrm>
          <a:prstGeom prst="homePlate">
            <a:avLst>
              <a:gd fmla="val 50000" name="adj"/>
            </a:avLst>
          </a:prstGeom>
          <a:solidFill>
            <a:srgbClr val="4D6D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Deploy</a:t>
            </a:r>
            <a:endParaRPr b="1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172" name="Shape 172"/>
          <p:cNvGrpSpPr/>
          <p:nvPr/>
        </p:nvGrpSpPr>
        <p:grpSpPr>
          <a:xfrm>
            <a:off x="5629329" y="3137768"/>
            <a:ext cx="1208758" cy="217833"/>
            <a:chOff x="1485701" y="1950400"/>
            <a:chExt cx="2353500" cy="217811"/>
          </a:xfrm>
        </p:grpSpPr>
        <p:sp>
          <p:nvSpPr>
            <p:cNvPr id="173" name="Shape 173"/>
            <p:cNvSpPr/>
            <p:nvPr/>
          </p:nvSpPr>
          <p:spPr>
            <a:xfrm>
              <a:off x="1485701" y="1950400"/>
              <a:ext cx="2353500" cy="217800"/>
            </a:xfrm>
            <a:prstGeom prst="homePlate">
              <a:avLst>
                <a:gd fmla="val 50000" name="adj"/>
              </a:avLst>
            </a:prstGeom>
            <a:solidFill>
              <a:srgbClr val="38BA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4" name="Shape 174"/>
            <p:cNvSpPr txBox="1"/>
            <p:nvPr/>
          </p:nvSpPr>
          <p:spPr>
            <a:xfrm>
              <a:off x="1593859" y="1950411"/>
              <a:ext cx="22212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Source Sans Pro"/>
                <a:buNone/>
              </a:pPr>
              <a:r>
                <a:rPr b="1" lang="en" sz="8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QA</a:t>
              </a:r>
              <a:endParaRPr sz="800"/>
            </a:p>
          </p:txBody>
        </p:sp>
      </p:grpSp>
      <p:sp>
        <p:nvSpPr>
          <p:cNvPr id="175" name="Shape 175"/>
          <p:cNvSpPr/>
          <p:nvPr/>
        </p:nvSpPr>
        <p:spPr>
          <a:xfrm>
            <a:off x="5487837" y="1612147"/>
            <a:ext cx="184800" cy="165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7FD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 txBox="1"/>
          <p:nvPr/>
        </p:nvSpPr>
        <p:spPr>
          <a:xfrm>
            <a:off x="5200105" y="1383550"/>
            <a:ext cx="7137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Sans Pro"/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Go / No go</a:t>
            </a:r>
            <a:endParaRPr/>
          </a:p>
        </p:txBody>
      </p:sp>
      <p:grpSp>
        <p:nvGrpSpPr>
          <p:cNvPr id="177" name="Shape 177"/>
          <p:cNvGrpSpPr/>
          <p:nvPr/>
        </p:nvGrpSpPr>
        <p:grpSpPr>
          <a:xfrm>
            <a:off x="1161147" y="3137875"/>
            <a:ext cx="1440254" cy="225650"/>
            <a:chOff x="1845975" y="1627975"/>
            <a:chExt cx="1408975" cy="225650"/>
          </a:xfrm>
        </p:grpSpPr>
        <p:sp>
          <p:nvSpPr>
            <p:cNvPr id="178" name="Shape 178"/>
            <p:cNvSpPr/>
            <p:nvPr/>
          </p:nvSpPr>
          <p:spPr>
            <a:xfrm>
              <a:off x="1880350" y="1635825"/>
              <a:ext cx="1374600" cy="217800"/>
            </a:xfrm>
            <a:prstGeom prst="homePlate">
              <a:avLst>
                <a:gd fmla="val 50000" name="adj"/>
              </a:avLst>
            </a:prstGeom>
            <a:solidFill>
              <a:srgbClr val="4D6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9" name="Shape 179"/>
            <p:cNvSpPr txBox="1"/>
            <p:nvPr/>
          </p:nvSpPr>
          <p:spPr>
            <a:xfrm>
              <a:off x="1845975" y="1627975"/>
              <a:ext cx="1251600" cy="21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Source Sans Pro"/>
                <a:buNone/>
              </a:pPr>
              <a:r>
                <a:rPr b="1" lang="en" sz="8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Identify Challenges</a:t>
              </a:r>
              <a:endParaRPr b="1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80" name="Shape 180"/>
          <p:cNvGrpSpPr/>
          <p:nvPr/>
        </p:nvGrpSpPr>
        <p:grpSpPr>
          <a:xfrm>
            <a:off x="2760662" y="3111767"/>
            <a:ext cx="2759922" cy="279600"/>
            <a:chOff x="2173693" y="1525177"/>
            <a:chExt cx="1374600" cy="279600"/>
          </a:xfrm>
        </p:grpSpPr>
        <p:sp>
          <p:nvSpPr>
            <p:cNvPr id="181" name="Shape 181"/>
            <p:cNvSpPr/>
            <p:nvPr/>
          </p:nvSpPr>
          <p:spPr>
            <a:xfrm>
              <a:off x="2173693" y="1556088"/>
              <a:ext cx="1374600" cy="217800"/>
            </a:xfrm>
            <a:prstGeom prst="homePlate">
              <a:avLst>
                <a:gd fmla="val 50000" name="adj"/>
              </a:avLst>
            </a:prstGeom>
            <a:solidFill>
              <a:srgbClr val="4D6D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2" name="Shape 182"/>
            <p:cNvSpPr txBox="1"/>
            <p:nvPr/>
          </p:nvSpPr>
          <p:spPr>
            <a:xfrm>
              <a:off x="2214142" y="1525177"/>
              <a:ext cx="1248300" cy="27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900"/>
                <a:buFont typeface="Source Sans Pro"/>
                <a:buNone/>
              </a:pPr>
              <a:r>
                <a:rPr b="1" lang="en" sz="800">
                  <a:solidFill>
                    <a:srgbClr val="FFFFFF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Engineering</a:t>
              </a:r>
              <a:endParaRPr b="1" i="0" sz="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83" name="Shape 183"/>
          <p:cNvSpPr/>
          <p:nvPr/>
        </p:nvSpPr>
        <p:spPr>
          <a:xfrm>
            <a:off x="4975450" y="2660713"/>
            <a:ext cx="1893900" cy="217800"/>
          </a:xfrm>
          <a:prstGeom prst="homePlate">
            <a:avLst>
              <a:gd fmla="val 50000" name="adj"/>
            </a:avLst>
          </a:prstGeom>
          <a:solidFill>
            <a:srgbClr val="F6B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Content Review</a:t>
            </a:r>
            <a:endParaRPr b="1"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2027000" y="3409600"/>
            <a:ext cx="1058100" cy="217800"/>
          </a:xfrm>
          <a:prstGeom prst="homePlate">
            <a:avLst>
              <a:gd fmla="val 50000" name="adj"/>
            </a:avLst>
          </a:prstGeom>
          <a:solidFill>
            <a:srgbClr val="4D6D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2027000" y="3409600"/>
            <a:ext cx="12900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Technical Scoping</a:t>
            </a:r>
            <a:endParaRPr b="1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5913750" y="2012025"/>
            <a:ext cx="927000" cy="217800"/>
          </a:xfrm>
          <a:prstGeom prst="homePlate">
            <a:avLst>
              <a:gd fmla="val 50000" name="adj"/>
            </a:avLst>
          </a:prstGeom>
          <a:solidFill>
            <a:srgbClr val="F16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7" name="Shape 187"/>
          <p:cNvSpPr txBox="1"/>
          <p:nvPr/>
        </p:nvSpPr>
        <p:spPr>
          <a:xfrm>
            <a:off x="5914900" y="2033250"/>
            <a:ext cx="10140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Comms Plan</a:t>
            </a:r>
            <a:endParaRPr sz="800"/>
          </a:p>
        </p:txBody>
      </p:sp>
      <p:sp>
        <p:nvSpPr>
          <p:cNvPr id="188" name="Shape 188"/>
          <p:cNvSpPr/>
          <p:nvPr/>
        </p:nvSpPr>
        <p:spPr>
          <a:xfrm>
            <a:off x="6886173" y="2012025"/>
            <a:ext cx="600000" cy="217800"/>
          </a:xfrm>
          <a:prstGeom prst="homePlate">
            <a:avLst>
              <a:gd fmla="val 50000" name="adj"/>
            </a:avLst>
          </a:prstGeom>
          <a:solidFill>
            <a:srgbClr val="F16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6886175" y="2033275"/>
            <a:ext cx="15369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Launch</a:t>
            </a:r>
            <a:endParaRPr sz="800"/>
          </a:p>
        </p:txBody>
      </p:sp>
      <p:sp>
        <p:nvSpPr>
          <p:cNvPr id="190" name="Shape 190"/>
          <p:cNvSpPr/>
          <p:nvPr/>
        </p:nvSpPr>
        <p:spPr>
          <a:xfrm>
            <a:off x="4021100" y="2037625"/>
            <a:ext cx="927000" cy="217800"/>
          </a:xfrm>
          <a:prstGeom prst="homePlate">
            <a:avLst>
              <a:gd fmla="val 50000" name="adj"/>
            </a:avLst>
          </a:prstGeom>
          <a:solidFill>
            <a:srgbClr val="F163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1" name="Shape 191"/>
          <p:cNvSpPr txBox="1"/>
          <p:nvPr/>
        </p:nvSpPr>
        <p:spPr>
          <a:xfrm>
            <a:off x="3961451" y="1986413"/>
            <a:ext cx="10140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Check-In</a:t>
            </a:r>
            <a:endParaRPr b="1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3549800" y="3403050"/>
            <a:ext cx="927000" cy="217800"/>
          </a:xfrm>
          <a:prstGeom prst="homePlate">
            <a:avLst>
              <a:gd fmla="val 50000" name="adj"/>
            </a:avLst>
          </a:prstGeom>
          <a:solidFill>
            <a:srgbClr val="4B6B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3701450" y="3403050"/>
            <a:ext cx="656100" cy="21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Check-In</a:t>
            </a:r>
            <a:endParaRPr b="1" i="0" sz="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4" name="Shape 194"/>
          <p:cNvSpPr/>
          <p:nvPr/>
        </p:nvSpPr>
        <p:spPr>
          <a:xfrm>
            <a:off x="6765224" y="1612147"/>
            <a:ext cx="184800" cy="1656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7FD1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6259274" y="1383538"/>
            <a:ext cx="1196700" cy="16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Source Sans Pro"/>
              <a:buNone/>
            </a:pPr>
            <a:r>
              <a:rPr lang="en" sz="800">
                <a:latin typeface="Source Sans Pro"/>
                <a:ea typeface="Source Sans Pro"/>
                <a:cs typeface="Source Sans Pro"/>
                <a:sym typeface="Source Sans Pro"/>
              </a:rPr>
              <a:t>Finalize</a:t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553800" y="4220025"/>
            <a:ext cx="1629900" cy="217800"/>
          </a:xfrm>
          <a:prstGeom prst="homePlate">
            <a:avLst>
              <a:gd fmla="val 50000" name="adj"/>
            </a:avLst>
          </a:prstGeom>
          <a:noFill/>
          <a:ln cap="flat" cmpd="sng" w="9525">
            <a:solidFill>
              <a:srgbClr val="F163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1000"/>
              <a:buFont typeface="Source Sans Pro"/>
              <a:buNone/>
            </a:pPr>
            <a:r>
              <a:rPr b="1" lang="en" sz="1000">
                <a:solidFill>
                  <a:srgbClr val="F1636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Project Management</a:t>
            </a:r>
            <a:endParaRPr>
              <a:solidFill>
                <a:srgbClr val="F16360"/>
              </a:solidFill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3164550" y="4220025"/>
            <a:ext cx="1689000" cy="2178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F6B6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63F"/>
              </a:buClr>
              <a:buSzPts val="1000"/>
              <a:buFont typeface="Source Sans Pro"/>
              <a:buNone/>
            </a:pPr>
            <a:r>
              <a:rPr b="1" lang="en" sz="1000">
                <a:solidFill>
                  <a:srgbClr val="F6B63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Marketing + Sales</a:t>
            </a:r>
            <a:endParaRPr b="1" sz="1000">
              <a:solidFill>
                <a:srgbClr val="F6B63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" name="Shape 198"/>
          <p:cNvSpPr/>
          <p:nvPr/>
        </p:nvSpPr>
        <p:spPr>
          <a:xfrm>
            <a:off x="4834400" y="4220025"/>
            <a:ext cx="1689000" cy="2178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4D6D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6DC3"/>
              </a:buClr>
              <a:buSzPts val="1000"/>
              <a:buFont typeface="Source Sans Pro"/>
              <a:buNone/>
            </a:pPr>
            <a:r>
              <a:rPr b="1" lang="en" sz="1000">
                <a:solidFill>
                  <a:srgbClr val="4D6DC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Engineering</a:t>
            </a:r>
            <a:endParaRPr b="1" i="0" sz="1000" u="none" cap="none" strike="noStrike">
              <a:solidFill>
                <a:srgbClr val="4D6DC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9" name="Shape 199"/>
          <p:cNvSpPr/>
          <p:nvPr/>
        </p:nvSpPr>
        <p:spPr>
          <a:xfrm>
            <a:off x="6522125" y="4220025"/>
            <a:ext cx="1689000" cy="217800"/>
          </a:xfrm>
          <a:prstGeom prst="chevron">
            <a:avLst>
              <a:gd fmla="val 50000" name="adj"/>
            </a:avLst>
          </a:prstGeom>
          <a:noFill/>
          <a:ln cap="flat" cmpd="sng" w="9525">
            <a:solidFill>
              <a:srgbClr val="38BA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6B63F"/>
              </a:buClr>
              <a:buSzPts val="1000"/>
              <a:buFont typeface="Source Sans Pro"/>
              <a:buNone/>
            </a:pPr>
            <a:r>
              <a:rPr b="1" lang="en" sz="1000">
                <a:solidFill>
                  <a:srgbClr val="38BA9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QA</a:t>
            </a:r>
            <a:endParaRPr>
              <a:solidFill>
                <a:srgbClr val="38BA91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6221900" y="2406275"/>
            <a:ext cx="1290000" cy="217800"/>
          </a:xfrm>
          <a:prstGeom prst="homePlate">
            <a:avLst>
              <a:gd fmla="val 50000" name="adj"/>
            </a:avLst>
          </a:prstGeom>
          <a:solidFill>
            <a:srgbClr val="F6B6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ource Sans Pro"/>
              <a:buNone/>
            </a:pPr>
            <a:r>
              <a:rPr b="1" lang="en" sz="8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Branding QA</a:t>
            </a:r>
            <a:endParaRPr b="1" sz="80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