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5" r:id="rId3"/>
    <p:sldMasterId id="2147483686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ource Serif Pro"/>
      <p:regular r:id="rId7"/>
      <p:bold r:id="rId8"/>
    </p:embeddedFont>
    <p:embeddedFont>
      <p:font typeface="Lato"/>
      <p:regular r:id="rId9"/>
      <p:bold r:id="rId10"/>
      <p:italic r:id="rId11"/>
      <p:boldItalic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ourceSerifPro-regular.fntdata"/><Relationship Id="rId8" Type="http://schemas.openxmlformats.org/officeDocument/2006/relationships/font" Target="fonts/SourceSerifPro-bold.fntdata"/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Lato-boldItalic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F497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01.png" id="53" name="Shape 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60" y="0"/>
            <a:ext cx="913587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445025" y="1229075"/>
            <a:ext cx="8265300" cy="20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874750" y="261300"/>
            <a:ext cx="18357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02.pn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812"/>
            <a:ext cx="9144000" cy="515113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356025" y="272425"/>
            <a:ext cx="44430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046900" y="1284700"/>
            <a:ext cx="497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810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810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810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810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1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04.png" id="63" name="Shape 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5113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type="title"/>
          </p:nvPr>
        </p:nvSpPr>
        <p:spPr>
          <a:xfrm>
            <a:off x="478400" y="1262450"/>
            <a:ext cx="8254200" cy="25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06.png" id="67" name="Shape 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63" y="0"/>
            <a:ext cx="913047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138925"/>
            <a:ext cx="8520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1">
  <p:cSld name="TITLE_AND_TWO_COLUMNS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06.png" id="73" name="Shape 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63" y="0"/>
            <a:ext cx="913047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311700" y="138925"/>
            <a:ext cx="8520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lain">
  <p:cSld name="TITLE_AND_TWO_COLUMNS_1_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138925"/>
            <a:ext cx="8520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Shape 79"/>
          <p:cNvCxnSpPr/>
          <p:nvPr/>
        </p:nvCxnSpPr>
        <p:spPr>
          <a:xfrm>
            <a:off x="321025" y="802525"/>
            <a:ext cx="8499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idential">
  <p:cSld name="TITLE_AND_TWO_COLUMNS_1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subTitle"/>
          </p:nvPr>
        </p:nvSpPr>
        <p:spPr>
          <a:xfrm>
            <a:off x="0" y="4708675"/>
            <a:ext cx="91440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D9D9D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9pPr>
          </a:lstStyle>
          <a:p/>
        </p:txBody>
      </p:sp>
      <p:pic>
        <p:nvPicPr>
          <p:cNvPr descr="Sales Toolkit-Deck Template-Test-06.png" id="82" name="Shape 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63" y="0"/>
            <a:ext cx="913047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type="title"/>
          </p:nvPr>
        </p:nvSpPr>
        <p:spPr>
          <a:xfrm>
            <a:off x="311700" y="138925"/>
            <a:ext cx="8520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 Out / Highlight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18.png" id="86" name="Shape 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7627"/>
            <a:ext cx="9144000" cy="515112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699900" y="784125"/>
            <a:ext cx="4160400" cy="3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ngle Quote Page">
  <p:cSld name="TITLE_ONLY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ster-22.png" id="90" name="Shape 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2" y="0"/>
            <a:ext cx="913351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title"/>
          </p:nvPr>
        </p:nvSpPr>
        <p:spPr>
          <a:xfrm>
            <a:off x="813575" y="947650"/>
            <a:ext cx="7659000" cy="3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/>
        </p:nvSpPr>
        <p:spPr>
          <a:xfrm>
            <a:off x="4169250" y="330150"/>
            <a:ext cx="805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Source Sans Pro"/>
                <a:ea typeface="Source Sans Pro"/>
                <a:cs typeface="Source Sans Pro"/>
                <a:sym typeface="Source Sans Pro"/>
              </a:rPr>
              <a:t>“”</a:t>
            </a:r>
            <a:endParaRPr b="1"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3329225" y="4266825"/>
            <a:ext cx="2627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94" name="Shape 94"/>
          <p:cNvCxnSpPr/>
          <p:nvPr/>
        </p:nvCxnSpPr>
        <p:spPr>
          <a:xfrm>
            <a:off x="317325" y="793100"/>
            <a:ext cx="85095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uble Quote">
  <p:cSld name="TITLE_ONLY_2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ster-22.png" id="97" name="Shape 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2" y="0"/>
            <a:ext cx="913351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type="title"/>
          </p:nvPr>
        </p:nvSpPr>
        <p:spPr>
          <a:xfrm>
            <a:off x="667150" y="1062600"/>
            <a:ext cx="3612000" cy="3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667150" y="3949550"/>
            <a:ext cx="2627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Shape 100"/>
          <p:cNvSpPr txBox="1"/>
          <p:nvPr/>
        </p:nvSpPr>
        <p:spPr>
          <a:xfrm>
            <a:off x="4169250" y="330150"/>
            <a:ext cx="805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Source Sans Pro"/>
                <a:ea typeface="Source Sans Pro"/>
                <a:cs typeface="Source Sans Pro"/>
                <a:sym typeface="Source Sans Pro"/>
              </a:rPr>
              <a:t>“”</a:t>
            </a:r>
            <a:endParaRPr b="1"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1" name="Shape 101"/>
          <p:cNvCxnSpPr/>
          <p:nvPr/>
        </p:nvCxnSpPr>
        <p:spPr>
          <a:xfrm>
            <a:off x="317325" y="793100"/>
            <a:ext cx="85095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Shape 102"/>
          <p:cNvSpPr txBox="1"/>
          <p:nvPr>
            <p:ph idx="2" type="title"/>
          </p:nvPr>
        </p:nvSpPr>
        <p:spPr>
          <a:xfrm>
            <a:off x="4974750" y="1062600"/>
            <a:ext cx="3612000" cy="3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3" type="subTitle"/>
          </p:nvPr>
        </p:nvSpPr>
        <p:spPr>
          <a:xfrm>
            <a:off x="4974750" y="3949550"/>
            <a:ext cx="2627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WH">
  <p:cSld name="TITLE_ONLY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19.png" id="106" name="Shape 10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3889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-04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625" y="469025"/>
            <a:ext cx="118076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type="title"/>
          </p:nvPr>
        </p:nvSpPr>
        <p:spPr>
          <a:xfrm>
            <a:off x="289300" y="1379425"/>
            <a:ext cx="85929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22.png" id="111" name="Shape 1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2" y="0"/>
            <a:ext cx="913351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89300" y="1379425"/>
            <a:ext cx="85929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logo-04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600" y="469025"/>
            <a:ext cx="11808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1">
  <p:cSld name="TITLE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_1">
  <p:cSld name="SECTION_HEADER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1">
  <p:cSld name="SECTION_HEADER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02.png" id="123" name="Shape 1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812"/>
            <a:ext cx="9144000" cy="515113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356025" y="272425"/>
            <a:ext cx="44430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2046900" y="1284700"/>
            <a:ext cx="497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810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810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810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810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">
  <p:cSld name="TITLE_AND_BODY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AND_BODY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_1">
  <p:cSld name="BLANK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id Intro">
  <p:cSld name="TITLE_AND_TWO_COLUMNS_1_2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rid-02.png" id="136" name="Shape 1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3044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3">
  <p:cSld name="TITLE_AND_BODY_3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○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■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○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■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○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■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2502545" y="1918766"/>
            <a:ext cx="41388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4">
  <p:cSld name="TITLE_AND_BODY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 sz="1500"/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_2">
  <p:cSld name="BLANK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5">
  <p:cSld name="TITLE_AND_BODY_5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_3">
  <p:cSld name="BLANK_3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56025" y="272425"/>
            <a:ext cx="44430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standup bot?</a:t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225" y="1793075"/>
            <a:ext cx="1164775" cy="15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238" y="1727250"/>
            <a:ext cx="1270976" cy="168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0675" y="1727247"/>
            <a:ext cx="1689044" cy="16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