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Source Sans Pr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CC2ACD-148C-4C70-B927-115BE67C6A15}">
  <a:tblStyle styleId="{A0CC2ACD-148C-4C70-B927-115BE67C6A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SansPro-boldItalic.fntdata"/><Relationship Id="rId10" Type="http://schemas.openxmlformats.org/officeDocument/2006/relationships/font" Target="fonts/SourceSansPro-italic.fntdata"/><Relationship Id="rId9" Type="http://schemas.openxmlformats.org/officeDocument/2006/relationships/font" Target="fonts/SourceSans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SourceSans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F497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56025" y="272425"/>
            <a:ext cx="4443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</a:t>
            </a:r>
            <a:endParaRPr/>
          </a:p>
        </p:txBody>
      </p:sp>
      <p:graphicFrame>
        <p:nvGraphicFramePr>
          <p:cNvPr id="57" name="Shape 57"/>
          <p:cNvGraphicFramePr/>
          <p:nvPr/>
        </p:nvGraphicFramePr>
        <p:xfrm>
          <a:off x="532988" y="16322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{A0CC2ACD-148C-4C70-B927-115BE67C6A15}</a:tableStyleId>
              </a:tblPr>
              <a:tblGrid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</a:tblGrid>
              <a:tr h="223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" name="Shape 58"/>
          <p:cNvSpPr/>
          <p:nvPr/>
        </p:nvSpPr>
        <p:spPr>
          <a:xfrm>
            <a:off x="1077138" y="1591622"/>
            <a:ext cx="184800" cy="165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7FD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869532" y="1404325"/>
            <a:ext cx="600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"/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Today</a:t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797200" y="2409225"/>
            <a:ext cx="3153300" cy="217800"/>
          </a:xfrm>
          <a:prstGeom prst="homePlate">
            <a:avLst>
              <a:gd fmla="val 50000" name="adj"/>
            </a:avLst>
          </a:prstGeom>
          <a:solidFill>
            <a:srgbClr val="F6B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1797200" y="2406275"/>
            <a:ext cx="2860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Branding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547800" y="2007150"/>
            <a:ext cx="1657800" cy="217800"/>
          </a:xfrm>
          <a:prstGeom prst="homePlate">
            <a:avLst>
              <a:gd fmla="val 50000" name="adj"/>
            </a:avLst>
          </a:prstGeom>
          <a:solidFill>
            <a:srgbClr val="F16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56490" y="2038117"/>
            <a:ext cx="13353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Kickoff</a:t>
            </a:r>
            <a:endParaRPr sz="800"/>
          </a:p>
        </p:txBody>
      </p:sp>
      <p:sp>
        <p:nvSpPr>
          <p:cNvPr id="64" name="Shape 64"/>
          <p:cNvSpPr/>
          <p:nvPr/>
        </p:nvSpPr>
        <p:spPr>
          <a:xfrm>
            <a:off x="1803875" y="2691025"/>
            <a:ext cx="1629900" cy="217800"/>
          </a:xfrm>
          <a:prstGeom prst="homePlate">
            <a:avLst>
              <a:gd fmla="val 50000" name="adj"/>
            </a:avLst>
          </a:prstGeom>
          <a:solidFill>
            <a:srgbClr val="F6B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</a:t>
            </a:r>
            <a:endParaRPr b="1"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6886175" y="3403150"/>
            <a:ext cx="656100" cy="230700"/>
          </a:xfrm>
          <a:prstGeom prst="homePlate">
            <a:avLst>
              <a:gd fmla="val 50000" name="adj"/>
            </a:avLst>
          </a:prstGeom>
          <a:solidFill>
            <a:srgbClr val="4D6D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Deploy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5629329" y="3137768"/>
            <a:ext cx="1208758" cy="217833"/>
            <a:chOff x="1485701" y="1950400"/>
            <a:chExt cx="2353500" cy="217811"/>
          </a:xfrm>
        </p:grpSpPr>
        <p:sp>
          <p:nvSpPr>
            <p:cNvPr id="67" name="Shape 67"/>
            <p:cNvSpPr/>
            <p:nvPr/>
          </p:nvSpPr>
          <p:spPr>
            <a:xfrm>
              <a:off x="1485701" y="1950400"/>
              <a:ext cx="2353500" cy="217800"/>
            </a:xfrm>
            <a:prstGeom prst="homePlate">
              <a:avLst>
                <a:gd fmla="val 50000" name="adj"/>
              </a:avLst>
            </a:prstGeom>
            <a:solidFill>
              <a:srgbClr val="38BA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1593859" y="1950411"/>
              <a:ext cx="22212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Source Sans Pro"/>
                <a:buNone/>
              </a:pPr>
              <a:r>
                <a:rPr b="1" lang="en"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QA</a:t>
              </a:r>
              <a:endParaRPr sz="800"/>
            </a:p>
          </p:txBody>
        </p:sp>
      </p:grpSp>
      <p:sp>
        <p:nvSpPr>
          <p:cNvPr id="69" name="Shape 69"/>
          <p:cNvSpPr/>
          <p:nvPr/>
        </p:nvSpPr>
        <p:spPr>
          <a:xfrm>
            <a:off x="5487837" y="1612147"/>
            <a:ext cx="184800" cy="165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7FD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5200105" y="1383550"/>
            <a:ext cx="7137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"/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Go / No go</a:t>
            </a:r>
            <a:endParaRPr/>
          </a:p>
        </p:txBody>
      </p:sp>
      <p:grpSp>
        <p:nvGrpSpPr>
          <p:cNvPr id="71" name="Shape 71"/>
          <p:cNvGrpSpPr/>
          <p:nvPr/>
        </p:nvGrpSpPr>
        <p:grpSpPr>
          <a:xfrm>
            <a:off x="1161147" y="3137875"/>
            <a:ext cx="1440254" cy="225650"/>
            <a:chOff x="1845975" y="1627975"/>
            <a:chExt cx="1408975" cy="225650"/>
          </a:xfrm>
        </p:grpSpPr>
        <p:sp>
          <p:nvSpPr>
            <p:cNvPr id="72" name="Shape 72"/>
            <p:cNvSpPr/>
            <p:nvPr/>
          </p:nvSpPr>
          <p:spPr>
            <a:xfrm>
              <a:off x="1880350" y="1635825"/>
              <a:ext cx="1374600" cy="217800"/>
            </a:xfrm>
            <a:prstGeom prst="homePlate">
              <a:avLst>
                <a:gd fmla="val 50000" name="adj"/>
              </a:avLst>
            </a:prstGeom>
            <a:solidFill>
              <a:srgbClr val="4D6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1845975" y="1627975"/>
              <a:ext cx="12516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Source Sans Pro"/>
                <a:buNone/>
              </a:pPr>
              <a:r>
                <a:rPr b="1" lang="en"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Identify Challenges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2760662" y="3111767"/>
            <a:ext cx="2759922" cy="279600"/>
            <a:chOff x="2173693" y="1525177"/>
            <a:chExt cx="1374600" cy="279600"/>
          </a:xfrm>
        </p:grpSpPr>
        <p:sp>
          <p:nvSpPr>
            <p:cNvPr id="75" name="Shape 75"/>
            <p:cNvSpPr/>
            <p:nvPr/>
          </p:nvSpPr>
          <p:spPr>
            <a:xfrm>
              <a:off x="2173693" y="1556088"/>
              <a:ext cx="1374600" cy="217800"/>
            </a:xfrm>
            <a:prstGeom prst="homePlate">
              <a:avLst>
                <a:gd fmla="val 50000" name="adj"/>
              </a:avLst>
            </a:prstGeom>
            <a:solidFill>
              <a:srgbClr val="4D6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214142" y="1525177"/>
              <a:ext cx="12483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Source Sans Pro"/>
                <a:buNone/>
              </a:pPr>
              <a:r>
                <a:rPr b="1" lang="en"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Engineering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7" name="Shape 77"/>
          <p:cNvSpPr/>
          <p:nvPr/>
        </p:nvSpPr>
        <p:spPr>
          <a:xfrm>
            <a:off x="4975450" y="2660713"/>
            <a:ext cx="1893900" cy="217800"/>
          </a:xfrm>
          <a:prstGeom prst="homePlate">
            <a:avLst>
              <a:gd fmla="val 50000" name="adj"/>
            </a:avLst>
          </a:prstGeom>
          <a:solidFill>
            <a:srgbClr val="F6B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 Review</a:t>
            </a:r>
            <a:endParaRPr b="1"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027000" y="3409600"/>
            <a:ext cx="1058100" cy="217800"/>
          </a:xfrm>
          <a:prstGeom prst="homePlate">
            <a:avLst>
              <a:gd fmla="val 50000" name="adj"/>
            </a:avLst>
          </a:prstGeom>
          <a:solidFill>
            <a:srgbClr val="4D6D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2027000" y="3409600"/>
            <a:ext cx="1290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Technical Scoping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5913750" y="2012025"/>
            <a:ext cx="927000" cy="217800"/>
          </a:xfrm>
          <a:prstGeom prst="homePlate">
            <a:avLst>
              <a:gd fmla="val 50000" name="adj"/>
            </a:avLst>
          </a:prstGeom>
          <a:solidFill>
            <a:srgbClr val="F16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5914900" y="2033250"/>
            <a:ext cx="101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Comms Plan</a:t>
            </a:r>
            <a:endParaRPr sz="800"/>
          </a:p>
        </p:txBody>
      </p:sp>
      <p:sp>
        <p:nvSpPr>
          <p:cNvPr id="82" name="Shape 82"/>
          <p:cNvSpPr/>
          <p:nvPr/>
        </p:nvSpPr>
        <p:spPr>
          <a:xfrm>
            <a:off x="6886173" y="2012025"/>
            <a:ext cx="600000" cy="217800"/>
          </a:xfrm>
          <a:prstGeom prst="homePlate">
            <a:avLst>
              <a:gd fmla="val 50000" name="adj"/>
            </a:avLst>
          </a:prstGeom>
          <a:solidFill>
            <a:srgbClr val="F16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886175" y="2033275"/>
            <a:ext cx="15369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Launch</a:t>
            </a:r>
            <a:endParaRPr sz="800"/>
          </a:p>
        </p:txBody>
      </p:sp>
      <p:sp>
        <p:nvSpPr>
          <p:cNvPr id="84" name="Shape 84"/>
          <p:cNvSpPr/>
          <p:nvPr/>
        </p:nvSpPr>
        <p:spPr>
          <a:xfrm>
            <a:off x="4021100" y="2037625"/>
            <a:ext cx="927000" cy="217800"/>
          </a:xfrm>
          <a:prstGeom prst="homePlate">
            <a:avLst>
              <a:gd fmla="val 50000" name="adj"/>
            </a:avLst>
          </a:prstGeom>
          <a:solidFill>
            <a:srgbClr val="F16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961451" y="1986413"/>
            <a:ext cx="1014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Check-In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3549800" y="3403050"/>
            <a:ext cx="927000" cy="217800"/>
          </a:xfrm>
          <a:prstGeom prst="homePlate">
            <a:avLst>
              <a:gd fmla="val 50000" name="adj"/>
            </a:avLst>
          </a:prstGeom>
          <a:solidFill>
            <a:srgbClr val="4B6B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701450" y="3403050"/>
            <a:ext cx="656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Check-In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765224" y="1612147"/>
            <a:ext cx="184800" cy="165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7FD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6259274" y="1383538"/>
            <a:ext cx="11967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"/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Finalize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553800" y="4220025"/>
            <a:ext cx="1629900" cy="2178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F163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Font typeface="Source Sans Pro"/>
              <a:buNone/>
            </a:pPr>
            <a:r>
              <a:rPr b="1" lang="en" sz="1000">
                <a:solidFill>
                  <a:srgbClr val="F163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Management</a:t>
            </a:r>
            <a:endParaRPr>
              <a:solidFill>
                <a:srgbClr val="F16360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3164550" y="4220025"/>
            <a:ext cx="1689000" cy="2178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F6B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63F"/>
              </a:buClr>
              <a:buSzPts val="1000"/>
              <a:buFont typeface="Source Sans Pro"/>
              <a:buNone/>
            </a:pPr>
            <a:r>
              <a:rPr b="1" lang="en" sz="1000">
                <a:solidFill>
                  <a:srgbClr val="F6B6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Marketing + Sales</a:t>
            </a:r>
            <a:endParaRPr b="1" sz="1000">
              <a:solidFill>
                <a:srgbClr val="F6B6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4834400" y="4220025"/>
            <a:ext cx="1689000" cy="2178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4D6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6DC3"/>
              </a:buClr>
              <a:buSzPts val="1000"/>
              <a:buFont typeface="Source Sans Pro"/>
              <a:buNone/>
            </a:pPr>
            <a:r>
              <a:rPr b="1" lang="en" sz="1000">
                <a:solidFill>
                  <a:srgbClr val="4D6DC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Engineering</a:t>
            </a:r>
            <a:endParaRPr b="1" i="0" sz="1000" u="none" cap="none" strike="noStrike">
              <a:solidFill>
                <a:srgbClr val="4D6DC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522125" y="4220025"/>
            <a:ext cx="1689000" cy="2178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38BA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63F"/>
              </a:buClr>
              <a:buSzPts val="1000"/>
              <a:buFont typeface="Source Sans Pro"/>
              <a:buNone/>
            </a:pPr>
            <a:r>
              <a:rPr b="1" lang="en" sz="1000">
                <a:solidFill>
                  <a:srgbClr val="38BA9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QA</a:t>
            </a:r>
            <a:endParaRPr>
              <a:solidFill>
                <a:srgbClr val="38BA91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221900" y="2406275"/>
            <a:ext cx="1290000" cy="217800"/>
          </a:xfrm>
          <a:prstGeom prst="homePlate">
            <a:avLst>
              <a:gd fmla="val 50000" name="adj"/>
            </a:avLst>
          </a:prstGeom>
          <a:solidFill>
            <a:srgbClr val="F6B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Branding QA</a:t>
            </a:r>
            <a:endParaRPr b="1"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