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4047-690D-264A-B4B6-AFE8B520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A4E7A-15B1-A646-9258-5D742B27E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D18-694C-194B-AB33-B872DFDD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15DE-DA77-B646-878D-5BB8049B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5642-AA2F-4849-A174-12F4A0E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DCA0-DA0E-604F-A062-394B5350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05642-513A-9D40-9727-623429A6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3E0E-5503-E14F-8F7E-DB0EF079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9D00-AE12-324E-95A0-5BE411CD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1CAF-4679-404B-A587-F7167B30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15F26-2FB7-2640-85AB-4375BB47D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AFAA3-C3C7-8C4D-B5E0-0528DBC96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6330-6C59-7E4B-9288-4646BCEF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D282-BF67-624E-B92D-DDB37E8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F042-D459-FB4C-98AD-5E3AF9AD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EC73-DBBF-9448-8BF6-B9569990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F702-9C9D-6D43-A51C-407CEBA6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02AE-33D1-AF48-951C-25673B56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20F8-7FCD-CA4D-A0C1-C0DC7E9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4ADC-CE3D-A74A-8845-00349E8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5A-A318-8F46-8CB7-E4C6275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8CEC-5148-5246-AED2-18F12CE2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86D1-3529-944E-92D6-D65C9C0F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19D-AE74-5744-84FF-75C7B574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2A38-7A4C-424C-9D2D-2753C59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EEE1-C1A6-464C-92D1-8983751F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4712-7728-174E-9098-31B44C147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514-0662-CB46-BB5E-1B40C750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8532-7EB7-2F44-AD9C-8A5B1811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5BE2C-A169-0C45-9B18-291EA01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AAD2-9C02-254D-BCC9-1EADC0D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D698-E5C6-F944-BC6F-90DCE6B4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188E-5542-A045-A4D2-F7305938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9F12-70BF-8149-84A8-4748B5B4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5AE6D-D2C3-7C41-9D38-5C5ECEB9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4249E-3210-EB41-AD57-3176CFBD8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75473-C659-C041-80E8-B58689A4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E4287-DD30-E742-BA66-E7CA5A32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15D93-B183-6043-9676-2DEF75FF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B961-F595-9E4F-9C1C-3B79A352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CF2A7-B9CF-CF4C-93DE-B4BBBA0A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DE7F-5DBA-5B44-9009-D0CE355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C84B6-C5B1-7146-B095-874DE0D2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621D7-7396-624C-A070-C8F98C2E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A95D6-70CF-6844-B450-6324046E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464D-F115-1F44-A860-8927D163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BB4-B2B1-224D-AE75-13D70C5B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CC4A-4C46-3C4B-AD77-A8344DD9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B2FD6-A9C9-8249-BF28-1D593C1A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1FBF-256B-D449-BAD3-155D7164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F6E6-CDBF-684A-B9DC-0DF98F0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D9ED7-4F63-434D-B3C9-697E9D91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3E49-7364-FE44-8F45-BA562D50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FBC7E-BD8B-AB4B-8F60-7730F2C1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CF27-B79C-6E4E-A3F9-C6CA519D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06B1-E89A-7441-8ABE-660F200D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B47F-A4CE-1744-BA70-B321DB96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4E9A-B23B-3841-8CA1-40142B81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04AA-A545-0344-8E12-882E8DE1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15FE-6601-0B4A-AF31-16FABF1C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8F8F-9305-4C40-AF28-96341A033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408D-C5CF-EA46-84B6-5D5BF8FF399B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813F-872A-8549-B699-D75EC3533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9F39-A8D1-F740-9AD9-79A35C07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9B94-DE95-5941-9EE1-32CB2369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822" y="2692132"/>
            <a:ext cx="8436354" cy="278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21" b="1" dirty="0">
                <a:latin typeface="Helvetica" pitchFamily="2" charset="0"/>
              </a:rPr>
              <a:t>2019</a:t>
            </a:r>
          </a:p>
          <a:p>
            <a:r>
              <a:rPr lang="en-US" sz="3921" b="1" dirty="0">
                <a:latin typeface="Helvetica" pitchFamily="2" charset="0"/>
              </a:rPr>
              <a:t>Annual Projections</a:t>
            </a:r>
          </a:p>
          <a:p>
            <a:endParaRPr lang="en-US" sz="3921" dirty="0">
              <a:latin typeface="Helvetica" pitchFamily="2" charset="0"/>
            </a:endParaRPr>
          </a:p>
          <a:p>
            <a:r>
              <a:rPr lang="en-US" sz="3921" dirty="0">
                <a:latin typeface="Helvetica" pitchFamily="2" charset="0"/>
              </a:rPr>
              <a:t>January 29, 2019</a:t>
            </a:r>
          </a:p>
          <a:p>
            <a:endParaRPr lang="en-US" sz="1765" dirty="0">
              <a:latin typeface="Helvetica Neue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574"/>
            <a:ext cx="12192000" cy="73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5" b="1" dirty="0">
                <a:solidFill>
                  <a:schemeClr val="bg1"/>
                </a:solidFill>
                <a:latin typeface="Helvetica" pitchFamily="2" charset="0"/>
              </a:rPr>
              <a:t>            </a:t>
            </a:r>
            <a:r>
              <a:rPr lang="en-US" sz="1765" b="1" dirty="0" err="1">
                <a:solidFill>
                  <a:schemeClr val="bg1"/>
                </a:solidFill>
                <a:latin typeface="Helvetica" pitchFamily="2" charset="0"/>
              </a:rPr>
              <a:t>MEGA</a:t>
            </a:r>
            <a:r>
              <a:rPr lang="en-US" sz="1765" b="1" dirty="0" err="1">
                <a:solidFill>
                  <a:srgbClr val="92D050"/>
                </a:solidFill>
                <a:latin typeface="Helvetica" pitchFamily="2" charset="0"/>
              </a:rPr>
              <a:t>FUND</a:t>
            </a:r>
            <a:endParaRPr lang="en-US" sz="1765" b="1" dirty="0">
              <a:solidFill>
                <a:srgbClr val="92D05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6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8CE3B-ED1E-6649-B685-3CD2C44B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Quarterly Projections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96EF-69D4-B54D-942F-1C5D9AEF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97" y="1675227"/>
            <a:ext cx="8491205" cy="4394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44E8FF-D55F-BA43-9948-A4F05F169F2D}"/>
              </a:ext>
            </a:extLst>
          </p:cNvPr>
          <p:cNvSpPr/>
          <p:nvPr/>
        </p:nvSpPr>
        <p:spPr>
          <a:xfrm>
            <a:off x="0" y="651574"/>
            <a:ext cx="12192000" cy="73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5" b="1" dirty="0">
                <a:solidFill>
                  <a:schemeClr val="bg1"/>
                </a:solidFill>
                <a:latin typeface="Helvetica" pitchFamily="2" charset="0"/>
              </a:rPr>
              <a:t>            </a:t>
            </a:r>
            <a:r>
              <a:rPr lang="en-US" sz="1765" b="1" dirty="0" err="1">
                <a:solidFill>
                  <a:schemeClr val="bg1"/>
                </a:solidFill>
                <a:latin typeface="Helvetica" pitchFamily="2" charset="0"/>
              </a:rPr>
              <a:t>MEGA</a:t>
            </a:r>
            <a:r>
              <a:rPr lang="en-US" sz="1765" b="1" dirty="0" err="1">
                <a:solidFill>
                  <a:srgbClr val="92D050"/>
                </a:solidFill>
                <a:latin typeface="Helvetica" pitchFamily="2" charset="0"/>
              </a:rPr>
              <a:t>FUND</a:t>
            </a:r>
            <a:endParaRPr lang="en-US" sz="1765" b="1" dirty="0">
              <a:solidFill>
                <a:srgbClr val="92D05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81D6F-A673-5D40-AA9D-9CCA23EA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Annual Sales Gross Margin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CB88D-0BC0-834F-986B-01C0FF430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40" y="1675227"/>
            <a:ext cx="6974919" cy="4394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4E01D4-5331-6842-B203-FC59627BE110}"/>
              </a:ext>
            </a:extLst>
          </p:cNvPr>
          <p:cNvSpPr/>
          <p:nvPr/>
        </p:nvSpPr>
        <p:spPr>
          <a:xfrm>
            <a:off x="0" y="651574"/>
            <a:ext cx="12192000" cy="73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5" b="1" dirty="0">
                <a:solidFill>
                  <a:schemeClr val="bg1"/>
                </a:solidFill>
                <a:latin typeface="Helvetica" pitchFamily="2" charset="0"/>
              </a:rPr>
              <a:t>            </a:t>
            </a:r>
            <a:r>
              <a:rPr lang="en-US" sz="1765" b="1" dirty="0" err="1">
                <a:solidFill>
                  <a:schemeClr val="bg1"/>
                </a:solidFill>
                <a:latin typeface="Helvetica" pitchFamily="2" charset="0"/>
              </a:rPr>
              <a:t>MEGA</a:t>
            </a:r>
            <a:r>
              <a:rPr lang="en-US" sz="1765" b="1" dirty="0" err="1">
                <a:solidFill>
                  <a:srgbClr val="92D050"/>
                </a:solidFill>
                <a:latin typeface="Helvetica" pitchFamily="2" charset="0"/>
              </a:rPr>
              <a:t>FUND</a:t>
            </a:r>
            <a:endParaRPr lang="en-US" sz="1765" b="1" dirty="0">
              <a:solidFill>
                <a:srgbClr val="92D05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Quarterly Projections</vt:lpstr>
      <vt:lpstr>Annual Sales Gross 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paigenkehoe@gmail.com</dc:creator>
  <cp:lastModifiedBy>paigenkehoe@gmail.com</cp:lastModifiedBy>
  <cp:revision>1</cp:revision>
  <dcterms:created xsi:type="dcterms:W3CDTF">2019-02-08T19:44:35Z</dcterms:created>
  <dcterms:modified xsi:type="dcterms:W3CDTF">2019-02-08T19:45:34Z</dcterms:modified>
</cp:coreProperties>
</file>