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/>
    <p:restoredTop sz="94654"/>
  </p:normalViewPr>
  <p:slideViewPr>
    <p:cSldViewPr snapToGrid="0" snapToObjects="1">
      <p:cViewPr varScale="1">
        <p:scale>
          <a:sx n="78" d="100"/>
          <a:sy n="78" d="100"/>
        </p:scale>
        <p:origin x="18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1223-735B-FD4D-BA9D-C8BBEF645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20ED9-B5A2-9C4A-9996-178CB5357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A1F16-A66C-7B4B-81B9-870E86E5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1E04-D901-0B4D-8A05-74B40EB2E39E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CAB1-40C0-3D4E-8CE5-96ACE8C0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2249-E354-A143-A8BB-EBCDD079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8FE-0331-E042-99B0-E77B8071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145C-6C9F-E043-8402-1861BC85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9115D-E1DB-0B4B-A00A-67442193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3C0C-3AD8-4A40-82A1-1E8F82E0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1E04-D901-0B4D-8A05-74B40EB2E39E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77B6-ECF9-3249-8987-CEA0AD60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E2FE-3D58-8748-B344-E0D1F16C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8FE-0331-E042-99B0-E77B8071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0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2801C-274D-CF42-A1F3-C468D1C31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AFCE4-40FD-FB4D-A601-D509103DA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0054-233B-B04B-A194-679E9A2B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1E04-D901-0B4D-8A05-74B40EB2E39E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904A-2E8E-614B-84C9-983B1188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A6C8B-A391-6344-A201-E05A63A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8FE-0331-E042-99B0-E77B8071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F0F5-EFFB-BF49-BE0D-3AF70671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8735-E1FC-1D41-9B8B-0FEC3B7A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D746-D711-C249-8702-4AE0A92D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1E04-D901-0B4D-8A05-74B40EB2E39E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802B-9919-644B-828B-96E161E6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0ECF-4A46-034F-921E-5B225140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8FE-0331-E042-99B0-E77B8071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723F-1FD6-6545-898F-4CEF4B36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01A2-1A4F-FD4A-917E-8AACBF04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1E09C-E8DF-0343-830A-AA30D6F2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1E04-D901-0B4D-8A05-74B40EB2E39E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4FDA-FBC7-724B-963C-B32D11A9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E0BF0-2085-D143-AB3E-29F5C206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8FE-0331-E042-99B0-E77B8071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036-8983-7647-A40F-7E364AAE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8F48-9702-4545-8F10-53131E215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CDDE2-B68F-A645-84A2-3D39519FB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EC9BC-76E4-9B42-B6CB-ECFB192C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1E04-D901-0B4D-8A05-74B40EB2E39E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EA0F2-8D83-2B4C-A108-2C9B80F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6AFF4-6BD7-9645-9C96-123FEE43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8FE-0331-E042-99B0-E77B8071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D8D0-F172-4648-A367-381AECCD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47139-EF16-CB4E-8FD7-9127943D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E3CD9-B7ED-EA4B-963E-6B12012FC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D1199-3DA3-AC4E-A379-5DA1D03DF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DA19C-BBA7-EA4C-9F0C-28291883E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53EC7-118F-764B-B641-0038D3CF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1E04-D901-0B4D-8A05-74B40EB2E39E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05081-3FD6-FB43-80D1-7E9A6243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EB05F-49BA-E641-A9DB-181A53B5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8FE-0331-E042-99B0-E77B8071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2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3536-1FA5-B14B-936B-05D915D2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0468B-8A53-734B-817A-A7F0B385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1E04-D901-0B4D-8A05-74B40EB2E39E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5BC95-632E-9F43-927F-1931E5FB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5D3FD-193C-174D-B8DC-14101BD4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8FE-0331-E042-99B0-E77B8071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7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51F45-A058-024F-B886-A6666943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1E04-D901-0B4D-8A05-74B40EB2E39E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9D3EC-8F27-5840-BEBF-6B530A04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0051E-EFB8-B145-A45B-0F0DA161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8FE-0331-E042-99B0-E77B8071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9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8EA9-250D-B54E-9894-DB7975A5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7172-1E7E-6C4A-BEC3-A40A715E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6EFE1-3F8C-E142-ABDC-E568E3BF4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0A775-9FC0-1B46-A2F9-406F7DCC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1E04-D901-0B4D-8A05-74B40EB2E39E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41D30-9DD8-D949-B8C4-154ABF90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791B2-EEA1-D14A-86A6-9D6F1743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8FE-0331-E042-99B0-E77B8071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7894-BAE6-A544-B51E-4A7667E1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D6D14-C317-BF4A-B44E-05C9F8E06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E9AB2-4A8E-9F4E-9AD6-E0B46E582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9EFC9-2FBE-424A-ADB0-6B061EB2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1E04-D901-0B4D-8A05-74B40EB2E39E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7D6DD-A97E-E049-B05F-73A2535A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C7B84-8029-B44B-99B5-6E533861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8FE-0331-E042-99B0-E77B8071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8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C6E82-304F-684E-9B66-56F4D4F1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4A7E3-B30A-614E-9C2C-6462C16CF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BD2C-8C67-934E-ADAE-35346A39F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51E04-D901-0B4D-8A05-74B40EB2E39E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324EA-95ED-EE41-B564-A7FA664AB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8C7ED-8873-CF4F-82A2-D5409C826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C8FE-0331-E042-99B0-E77B8071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6822" y="2692132"/>
            <a:ext cx="8436354" cy="2781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21" b="1" dirty="0">
                <a:latin typeface="Helvetica" pitchFamily="2" charset="0"/>
              </a:rPr>
              <a:t>Investor Memorandum</a:t>
            </a:r>
          </a:p>
          <a:p>
            <a:r>
              <a:rPr lang="en-US" sz="3921" b="1" dirty="0">
                <a:latin typeface="Helvetica" pitchFamily="2" charset="0"/>
              </a:rPr>
              <a:t>App SaaS</a:t>
            </a:r>
          </a:p>
          <a:p>
            <a:endParaRPr lang="en-US" sz="3921" dirty="0">
              <a:latin typeface="Helvetica" pitchFamily="2" charset="0"/>
            </a:endParaRPr>
          </a:p>
          <a:p>
            <a:r>
              <a:rPr lang="en-US" sz="3921" dirty="0">
                <a:latin typeface="Helvetica" pitchFamily="2" charset="0"/>
              </a:rPr>
              <a:t>February 12, 2019</a:t>
            </a:r>
          </a:p>
          <a:p>
            <a:endParaRPr lang="en-US" sz="1765" dirty="0">
              <a:latin typeface="Helvetica Neue" pitchFamily="5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574"/>
            <a:ext cx="12192000" cy="73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65" b="1" dirty="0">
                <a:solidFill>
                  <a:schemeClr val="bg1"/>
                </a:solidFill>
                <a:latin typeface="Helvetica" pitchFamily="2" charset="0"/>
              </a:rPr>
              <a:t>            </a:t>
            </a:r>
            <a:r>
              <a:rPr lang="en-US" sz="1765" b="1" dirty="0" err="1">
                <a:solidFill>
                  <a:schemeClr val="bg1"/>
                </a:solidFill>
                <a:latin typeface="Helvetica" pitchFamily="2" charset="0"/>
              </a:rPr>
              <a:t>MEGA</a:t>
            </a:r>
            <a:r>
              <a:rPr lang="en-US" sz="1765" b="1" dirty="0" err="1">
                <a:solidFill>
                  <a:srgbClr val="92D050"/>
                </a:solidFill>
                <a:latin typeface="Helvetica" pitchFamily="2" charset="0"/>
              </a:rPr>
              <a:t>FUND</a:t>
            </a:r>
            <a:endParaRPr lang="en-US" sz="1765" b="1" dirty="0">
              <a:solidFill>
                <a:srgbClr val="92D05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2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D633B5-283A-4A4E-87C6-945BD363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39342-9B93-8F42-9D9F-078EE996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AD4984-C5BB-574E-A8C9-21D1AD10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App </a:t>
            </a:r>
            <a:r>
              <a:rPr lang="en-US" dirty="0" err="1"/>
              <a:t>Saas</a:t>
            </a:r>
            <a:r>
              <a:rPr lang="en-US" dirty="0"/>
              <a:t> memo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Invested in Shopify</a:t>
            </a:r>
          </a:p>
          <a:p>
            <a:pPr marL="285750" indent="-285750">
              <a:buFontTx/>
              <a:buChar char="-"/>
            </a:pPr>
            <a:r>
              <a:rPr lang="en-US" dirty="0"/>
              <a:t>Reevaluated position in Salesforce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Increased ownership of Zoom</a:t>
            </a:r>
          </a:p>
        </p:txBody>
      </p:sp>
    </p:spTree>
    <p:extLst>
      <p:ext uri="{BB962C8B-B14F-4D97-AF65-F5344CB8AC3E}">
        <p14:creationId xmlns:p14="http://schemas.microsoft.com/office/powerpoint/2010/main" val="411255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Memo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paigenkehoe@gmail.com</dc:creator>
  <cp:lastModifiedBy>paigenkehoe@gmail.com</cp:lastModifiedBy>
  <cp:revision>1</cp:revision>
  <dcterms:created xsi:type="dcterms:W3CDTF">2019-02-08T19:41:09Z</dcterms:created>
  <dcterms:modified xsi:type="dcterms:W3CDTF">2019-02-08T19:42:20Z</dcterms:modified>
</cp:coreProperties>
</file>