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2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8"/>
    <p:restoredTop sz="94654"/>
  </p:normalViewPr>
  <p:slideViewPr>
    <p:cSldViewPr snapToGrid="0" snapToObjects="1">
      <p:cViewPr varScale="1">
        <p:scale>
          <a:sx n="78" d="100"/>
          <a:sy n="78" d="100"/>
        </p:scale>
        <p:origin x="184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26E0-7A0C-E344-81AD-B44FF7849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EE395-6B8F-C34C-8F73-CE2CF64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4C880-BD3F-0946-840A-590986FD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29F4-353A-594B-913D-25F47F11C3E1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D4CB2-B143-6445-8352-A4EC09BC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5F953-3C0B-A548-B9E1-A6BD609A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8A70-BA21-C649-9A75-869F8F50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9171-2A47-D349-B492-11547F94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26864-FF36-9042-AAE2-66728DE40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1D0F9-C7D3-2844-971D-74724FD7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29F4-353A-594B-913D-25F47F11C3E1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E8F42-92E5-ED46-8160-170ECD90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347D9-C686-D743-A5E5-5A62A7C9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8A70-BA21-C649-9A75-869F8F50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4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7D79A-6372-2947-B148-25824CE5B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C3FE2-DF83-E443-A5BC-35C4C183D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374F5-6D77-E047-9686-F7013A2B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29F4-353A-594B-913D-25F47F11C3E1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E7DFB-455F-114D-A2C9-3073E34E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62606-37E6-4A4C-974C-ECB7D4E3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8A70-BA21-C649-9A75-869F8F50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89B7A-D227-A244-89B1-3D79C90A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6F89-490A-0C4C-966B-5CE2EF13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121A7-31A6-8548-891B-5D27D303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29F4-353A-594B-913D-25F47F11C3E1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21306-45AA-3345-BBEE-60640390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1DDC0-9002-2742-B4E4-42184C81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8A70-BA21-C649-9A75-869F8F50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8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E2D0-248E-0C46-8450-63F1E795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DE9E2-5456-7846-BC54-2E15EAC33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5B09B-362B-AA4B-8161-3DB034784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29F4-353A-594B-913D-25F47F11C3E1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9E6F-C491-B64A-80C1-67D666AF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76B9F-19BB-3949-8B9C-CFD2B7D6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8A70-BA21-C649-9A75-869F8F50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2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5903-BE68-744F-BF5A-3A30D2E6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9B51F-F81F-DC4C-9194-32507EDD7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5AD87-04E6-1F42-B9BA-82CD0A470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6C950-5F52-9B47-81CB-A5E8474B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29F4-353A-594B-913D-25F47F11C3E1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7BA82-FFF3-C345-9A1F-8C923D3E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F5FBE-06A0-9F4E-BD96-B92640DB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8A70-BA21-C649-9A75-869F8F50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0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FB1A-A6F5-5948-982F-4B2DB01C3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A92EC-FF71-0942-A9EF-534277436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020A7-0BD0-7642-8816-60BD8B7B7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E025D-A55A-074F-B6DF-001A73119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A76CD-9D75-9F47-84DD-BA24C42D7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EA985-A65E-7E4E-95E1-BAE43332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29F4-353A-594B-913D-25F47F11C3E1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444733-6251-B540-8360-F32BFFBB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DFB1C-F881-2E41-B5D0-A9A78276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8A70-BA21-C649-9A75-869F8F50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2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FD0E-A7A8-CA4C-9C63-36B7672F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988A1-2F36-D640-BADC-347529EE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29F4-353A-594B-913D-25F47F11C3E1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9EA81-CD1B-554B-8358-2D7DAF44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3B8B8-20A0-F64F-9F6C-9757A00F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8A70-BA21-C649-9A75-869F8F50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0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8F99F-DD2D-1745-AEB9-E9397AA5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29F4-353A-594B-913D-25F47F11C3E1}" type="datetimeFigureOut">
              <a:rPr lang="en-US" smtClean="0"/>
              <a:t>2/8/19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F2A64-C544-8E42-8CA1-95681F72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56709-E9D4-8E43-9D36-2C36531C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8A70-BA21-C649-9A75-869F8F50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1A86-214E-F646-8179-C083E16A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A3092-ACD9-F045-BF25-289671B33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44821-6CE0-AC49-9F2A-1003B86C5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B940E-5E29-5F47-BEC9-07FB499A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29F4-353A-594B-913D-25F47F11C3E1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FA20E-15AC-C34A-B5E5-E4345FD3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B5090-4828-DA4C-AC58-579EB240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8A70-BA21-C649-9A75-869F8F50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54E2-22A4-814E-8430-FB5E9348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81AC8-A646-DF48-90AE-C54BC0D0D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7E0C3-2DF6-E04F-9849-E89C11846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4CE9F-6B39-C44F-B081-620A50DF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29F4-353A-594B-913D-25F47F11C3E1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82157-D16B-854E-B8CF-607B95D5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C0BAD-F4DB-4241-9598-53969230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8A70-BA21-C649-9A75-869F8F50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9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C9AE9-6CFE-FF4C-8C71-20CB7EAE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0B4C9-A42B-E241-ABC6-6B5818FDF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AD2B0-FFDD-4E46-AF85-B96A3130A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429F4-353A-594B-913D-25F47F11C3E1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938AC-E540-C94D-87C2-705749ADC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399F-4F54-2B45-A98A-86A2C6212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F8A70-BA21-C649-9A75-869F8F500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6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6822" y="2692132"/>
            <a:ext cx="8436354" cy="2781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21" b="1" dirty="0">
                <a:latin typeface="Helvetica" pitchFamily="2" charset="0"/>
              </a:rPr>
              <a:t>Investor Memorandum</a:t>
            </a:r>
          </a:p>
          <a:p>
            <a:r>
              <a:rPr lang="en-US" sz="3921" b="1" dirty="0">
                <a:latin typeface="Helvetica" pitchFamily="2" charset="0"/>
              </a:rPr>
              <a:t>Large Cap Software</a:t>
            </a:r>
          </a:p>
          <a:p>
            <a:endParaRPr lang="en-US" sz="3921" dirty="0">
              <a:latin typeface="Helvetica" pitchFamily="2" charset="0"/>
            </a:endParaRPr>
          </a:p>
          <a:p>
            <a:r>
              <a:rPr lang="en-US" sz="3921" dirty="0">
                <a:latin typeface="Helvetica" pitchFamily="2" charset="0"/>
              </a:rPr>
              <a:t>February 7, 2019</a:t>
            </a:r>
          </a:p>
          <a:p>
            <a:endParaRPr lang="en-US" sz="1765" dirty="0">
              <a:latin typeface="Helvetica Neue" pitchFamily="5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1574"/>
            <a:ext cx="12192000" cy="73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65" b="1" dirty="0">
                <a:solidFill>
                  <a:schemeClr val="bg1"/>
                </a:solidFill>
                <a:latin typeface="Helvetica" pitchFamily="2" charset="0"/>
              </a:rPr>
              <a:t>            </a:t>
            </a:r>
            <a:r>
              <a:rPr lang="en-US" sz="1765" b="1" dirty="0" err="1">
                <a:solidFill>
                  <a:schemeClr val="bg1"/>
                </a:solidFill>
                <a:latin typeface="Helvetica" pitchFamily="2" charset="0"/>
              </a:rPr>
              <a:t>MEGA</a:t>
            </a:r>
            <a:r>
              <a:rPr lang="en-US" sz="1765" b="1" dirty="0" err="1">
                <a:solidFill>
                  <a:srgbClr val="92D050"/>
                </a:solidFill>
                <a:latin typeface="Helvetica" pitchFamily="2" charset="0"/>
              </a:rPr>
              <a:t>FUND</a:t>
            </a:r>
            <a:endParaRPr lang="en-US" sz="1765" b="1" dirty="0">
              <a:solidFill>
                <a:srgbClr val="92D05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93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D633B5-283A-4A4E-87C6-945BD363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739342-9B93-8F42-9D9F-078EE996D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AD4984-C5BB-574E-A8C9-21D1AD10A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Large Cap Software memo </a:t>
            </a:r>
          </a:p>
          <a:p>
            <a:pPr marL="285750" indent="-285750">
              <a:buFontTx/>
              <a:buChar char="-"/>
            </a:pPr>
            <a:r>
              <a:rPr lang="en-US" dirty="0"/>
              <a:t>Updated projections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Reevaluated position in ORACLE</a:t>
            </a:r>
          </a:p>
          <a:p>
            <a:pPr marL="285750" indent="-285750">
              <a:buFontTx/>
              <a:buChar char="-"/>
            </a:pPr>
            <a:r>
              <a:rPr lang="en-US" dirty="0"/>
              <a:t>Went short on MSFT – high expected returns from this deal</a:t>
            </a:r>
          </a:p>
        </p:txBody>
      </p:sp>
    </p:spTree>
    <p:extLst>
      <p:ext uri="{BB962C8B-B14F-4D97-AF65-F5344CB8AC3E}">
        <p14:creationId xmlns:p14="http://schemas.microsoft.com/office/powerpoint/2010/main" val="139765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  <vt:lpstr>Memo 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paigenkehoe@gmail.com</dc:creator>
  <cp:lastModifiedBy>paigenkehoe@gmail.com</cp:lastModifiedBy>
  <cp:revision>1</cp:revision>
  <dcterms:created xsi:type="dcterms:W3CDTF">2019-02-08T19:39:41Z</dcterms:created>
  <dcterms:modified xsi:type="dcterms:W3CDTF">2019-02-08T19:42:50Z</dcterms:modified>
</cp:coreProperties>
</file>