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28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4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0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3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83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3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68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2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3EEEC-B4FC-422B-A3CC-1127120CE977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D6572-2937-4E13-AFDD-C9C001716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89060" y="1295217"/>
            <a:ext cx="5071104" cy="4164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36010" y="2035050"/>
            <a:ext cx="4580313" cy="30092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81561" y="1295217"/>
            <a:ext cx="2864976" cy="41646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544957" y="1295216"/>
            <a:ext cx="230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Application</a:t>
            </a:r>
            <a:endParaRPr lang="en-US" sz="36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6792268" y="1204053"/>
            <a:ext cx="105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 smtClean="0"/>
              <a:t>Core</a:t>
            </a:r>
            <a:endParaRPr lang="en-US" sz="3600" u="sng" dirty="0"/>
          </a:p>
        </p:txBody>
      </p:sp>
      <p:sp>
        <p:nvSpPr>
          <p:cNvPr id="15" name="Rectangle 14"/>
          <p:cNvSpPr/>
          <p:nvPr/>
        </p:nvSpPr>
        <p:spPr>
          <a:xfrm>
            <a:off x="9120876" y="1570929"/>
            <a:ext cx="649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 smtClean="0"/>
              <a:t>Pgp</a:t>
            </a:r>
            <a:endParaRPr lang="en-US" sz="2400" dirty="0"/>
          </a:p>
        </p:txBody>
      </p:sp>
      <p:cxnSp>
        <p:nvCxnSpPr>
          <p:cNvPr id="20" name="Elbow Connector 19"/>
          <p:cNvCxnSpPr>
            <a:stCxn id="32" idx="3"/>
            <a:endCxn id="38" idx="1"/>
          </p:cNvCxnSpPr>
          <p:nvPr/>
        </p:nvCxnSpPr>
        <p:spPr>
          <a:xfrm>
            <a:off x="3535986" y="3609620"/>
            <a:ext cx="3546300" cy="4556"/>
          </a:xfrm>
          <a:prstGeom prst="bentConnector3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177914" y="3242498"/>
            <a:ext cx="6014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AXIS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38" idx="3"/>
          </p:cNvCxnSpPr>
          <p:nvPr/>
        </p:nvCxnSpPr>
        <p:spPr>
          <a:xfrm flipV="1">
            <a:off x="9359569" y="3609620"/>
            <a:ext cx="1052514" cy="455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856034" y="3177358"/>
            <a:ext cx="1679952" cy="864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AppTx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082286" y="2404381"/>
            <a:ext cx="2277283" cy="2419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Pgp4GthUsWrapper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476063" y="2407491"/>
            <a:ext cx="821349" cy="786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SRPv3</a:t>
            </a:r>
            <a:endParaRPr lang="en-US" dirty="0"/>
          </a:p>
        </p:txBody>
      </p:sp>
      <p:cxnSp>
        <p:nvCxnSpPr>
          <p:cNvPr id="25" name="Elbow Connector 24"/>
          <p:cNvCxnSpPr>
            <a:stCxn id="22" idx="3"/>
          </p:cNvCxnSpPr>
          <p:nvPr/>
        </p:nvCxnSpPr>
        <p:spPr>
          <a:xfrm flipV="1">
            <a:off x="6297412" y="2800737"/>
            <a:ext cx="784874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476062" y="3933817"/>
            <a:ext cx="821349" cy="786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XVC</a:t>
            </a:r>
            <a:endParaRPr lang="en-US" dirty="0"/>
          </a:p>
        </p:txBody>
      </p:sp>
      <p:cxnSp>
        <p:nvCxnSpPr>
          <p:cNvPr id="28" name="Elbow Connector 27"/>
          <p:cNvCxnSpPr>
            <a:stCxn id="26" idx="3"/>
          </p:cNvCxnSpPr>
          <p:nvPr/>
        </p:nvCxnSpPr>
        <p:spPr>
          <a:xfrm flipV="1">
            <a:off x="6297411" y="4327063"/>
            <a:ext cx="784874" cy="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77744" y="2431405"/>
            <a:ext cx="69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VC[0]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6344414" y="3219999"/>
            <a:ext cx="69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VC[1]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333776" y="3932886"/>
            <a:ext cx="695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VC[2]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65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33FC1A38CFBC4CB7BAFB2FA498161E" ma:contentTypeVersion="14" ma:contentTypeDescription="Create a new document." ma:contentTypeScope="" ma:versionID="e5dc422cf5c6cb4e613640c2955e72c2">
  <xsd:schema xmlns:xsd="http://www.w3.org/2001/XMLSchema" xmlns:xs="http://www.w3.org/2001/XMLSchema" xmlns:p="http://schemas.microsoft.com/office/2006/metadata/properties" xmlns:ns3="7cccf05c-dc27-425e-9718-5bf961b77495" xmlns:ns4="b00b854d-ede1-4885-83f7-634cffa00167" targetNamespace="http://schemas.microsoft.com/office/2006/metadata/properties" ma:root="true" ma:fieldsID="29d3e6e1a42310e80b650328207435f7" ns3:_="" ns4:_="">
    <xsd:import namespace="7cccf05c-dc27-425e-9718-5bf961b77495"/>
    <xsd:import namespace="b00b854d-ede1-4885-83f7-634cffa001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ccf05c-dc27-425e-9718-5bf961b774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0b854d-ede1-4885-83f7-634cffa0016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7E3D7F-1E25-4327-8858-9BFA8D3386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FB7E0F-66FF-4864-9D32-64356B4D76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ccf05c-dc27-425e-9718-5bf961b77495"/>
    <ds:schemaRef ds:uri="b00b854d-ede1-4885-83f7-634cffa001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32DA903-5D97-4D85-BCAF-26E82D7EF85A}">
  <ds:schemaRefs>
    <ds:schemaRef ds:uri="http://purl.org/dc/elements/1.1/"/>
    <ds:schemaRef ds:uri="http://schemas.microsoft.com/office/2006/metadata/properties"/>
    <ds:schemaRef ds:uri="7cccf05c-dc27-425e-9718-5bf961b77495"/>
    <ds:schemaRef ds:uri="b00b854d-ede1-4885-83f7-634cffa0016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SLAC National Accelerator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Doering, Dionisio</dc:creator>
  <cp:lastModifiedBy>Ruckman, Larry</cp:lastModifiedBy>
  <cp:revision>9</cp:revision>
  <dcterms:created xsi:type="dcterms:W3CDTF">2021-07-21T14:36:26Z</dcterms:created>
  <dcterms:modified xsi:type="dcterms:W3CDTF">2021-08-23T19:48:30Z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0x010100B533FC1A38CFBC4CB7BAFB2FA498161E</vt:lpwstr>
  </property>
</Properties>
</file>