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063043" y="313425"/>
            <a:ext cx="4994694" cy="6389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Core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8031" y="885647"/>
            <a:ext cx="1475117" cy="2510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147" y="885647"/>
            <a:ext cx="3876136" cy="9575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07147" y="2438401"/>
            <a:ext cx="3876136" cy="9575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AXI-Lite Crossbar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183148" y="2917167"/>
            <a:ext cx="1523999" cy="33067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6645215" y="1843179"/>
            <a:ext cx="0" cy="595222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 flipV="1">
            <a:off x="3183148" y="1364413"/>
            <a:ext cx="1523999" cy="12939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1284" y="99508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3820" y="2547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07147" y="3979654"/>
            <a:ext cx="1383102" cy="9575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AxiVersion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07147" y="5520907"/>
            <a:ext cx="1383102" cy="9575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SysMon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00181" y="3979654"/>
            <a:ext cx="1383102" cy="9575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SFP I2C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00181" y="5520907"/>
            <a:ext cx="1383102" cy="9575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PROM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 flipV="1">
            <a:off x="6090249" y="3395933"/>
            <a:ext cx="301925" cy="2603740"/>
          </a:xfrm>
          <a:prstGeom prst="bentConnector2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2"/>
          <p:cNvCxnSpPr>
            <a:stCxn id="22" idx="1"/>
          </p:cNvCxnSpPr>
          <p:nvPr/>
        </p:nvCxnSpPr>
        <p:spPr>
          <a:xfrm rot="10800000">
            <a:off x="6901133" y="3395933"/>
            <a:ext cx="299049" cy="2603740"/>
          </a:xfrm>
          <a:prstGeom prst="bentConnector2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0"/>
          </p:cNvCxnSpPr>
          <p:nvPr/>
        </p:nvCxnSpPr>
        <p:spPr>
          <a:xfrm flipH="1">
            <a:off x="5398698" y="3395933"/>
            <a:ext cx="1438" cy="583721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 flipH="1">
            <a:off x="7891732" y="3395933"/>
            <a:ext cx="1438" cy="583721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3"/>
          </p:cNvCxnSpPr>
          <p:nvPr/>
        </p:nvCxnSpPr>
        <p:spPr>
          <a:xfrm flipH="1">
            <a:off x="8583283" y="4433977"/>
            <a:ext cx="1285336" cy="244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3"/>
          </p:cNvCxnSpPr>
          <p:nvPr/>
        </p:nvCxnSpPr>
        <p:spPr>
          <a:xfrm flipH="1">
            <a:off x="8583283" y="5999673"/>
            <a:ext cx="128533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" idx="3"/>
          </p:cNvCxnSpPr>
          <p:nvPr/>
        </p:nvCxnSpPr>
        <p:spPr>
          <a:xfrm flipH="1">
            <a:off x="8583283" y="1364413"/>
            <a:ext cx="113868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41046" y="920237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10Gb/s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70599" y="4007138"/>
            <a:ext cx="97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SCL/SDA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01373" y="552090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QSPI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0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33FC1A38CFBC4CB7BAFB2FA498161E" ma:contentTypeVersion="14" ma:contentTypeDescription="Create a new document." ma:contentTypeScope="" ma:versionID="e5dc422cf5c6cb4e613640c2955e72c2">
  <xsd:schema xmlns:xsd="http://www.w3.org/2001/XMLSchema" xmlns:xs="http://www.w3.org/2001/XMLSchema" xmlns:p="http://schemas.microsoft.com/office/2006/metadata/properties" xmlns:ns3="7cccf05c-dc27-425e-9718-5bf961b77495" xmlns:ns4="b00b854d-ede1-4885-83f7-634cffa00167" targetNamespace="http://schemas.microsoft.com/office/2006/metadata/properties" ma:root="true" ma:fieldsID="29d3e6e1a42310e80b650328207435f7" ns3:_="" ns4:_="">
    <xsd:import namespace="7cccf05c-dc27-425e-9718-5bf961b77495"/>
    <xsd:import namespace="b00b854d-ede1-4885-83f7-634cffa00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cf05c-dc27-425e-9718-5bf961b77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b854d-ede1-4885-83f7-634cffa00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B7E0F-66FF-4864-9D32-64356B4D7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ccf05c-dc27-425e-9718-5bf961b77495"/>
    <ds:schemaRef ds:uri="b00b854d-ede1-4885-83f7-634cffa00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7E3D7F-1E25-4327-8858-9BFA8D338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2DA903-5D97-4D85-BCAF-26E82D7EF85A}">
  <ds:schemaRefs>
    <ds:schemaRef ds:uri="http://purl.org/dc/elements/1.1/"/>
    <ds:schemaRef ds:uri="http://schemas.microsoft.com/office/2006/metadata/properties"/>
    <ds:schemaRef ds:uri="7cccf05c-dc27-425e-9718-5bf961b77495"/>
    <ds:schemaRef ds:uri="b00b854d-ede1-4885-83f7-634cffa0016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Doering, Dionisio</dc:creator>
  <cp:lastModifiedBy>Ruckman, Larry</cp:lastModifiedBy>
  <cp:revision>9</cp:revision>
  <dcterms:created xsi:type="dcterms:W3CDTF">2021-07-21T14:36:26Z</dcterms:created>
  <dcterms:modified xsi:type="dcterms:W3CDTF">2021-08-23T19:48:33Z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0x010100B533FC1A38CFBC4CB7BAFB2FA498161E</vt:lpwstr>
  </property>
</Properties>
</file>