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8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6391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9063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5497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4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475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6918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3959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9607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401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03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B66523-14D3-46C8-B0A9-FCD301083102}" type="datetimeFigureOut">
              <a:rPr lang="es-PA" smtClean="0"/>
              <a:t>09/19/2024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C3F9FF-F8D0-4606-9CAD-F0317D0A3BF8}" type="slidenum">
              <a:rPr lang="es-PA" smtClean="0"/>
              <a:t>‹Nº›</a:t>
            </a:fld>
            <a:endParaRPr lang="es-P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8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E165B-5C40-4D42-A6C9-4492865C7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604390" cy="3566160"/>
          </a:xfrm>
        </p:spPr>
        <p:txBody>
          <a:bodyPr>
            <a:normAutofit/>
          </a:bodyPr>
          <a:lstStyle/>
          <a:p>
            <a:pPr algn="ctr"/>
            <a:r>
              <a:rPr lang="es-PA" cap="all" dirty="0"/>
              <a:t>SENTENCIA REPETITIVA</a:t>
            </a:r>
            <a:br>
              <a:rPr lang="es-PA" cap="all" dirty="0"/>
            </a:br>
            <a:r>
              <a:rPr lang="es-PA" sz="4400" cap="all" dirty="0">
                <a:latin typeface="Arial" panose="020B0604020202020204" pitchFamily="34" charset="0"/>
                <a:cs typeface="Arial" panose="020B0604020202020204" pitchFamily="34" charset="0"/>
              </a:rPr>
              <a:t>SENTENCIA FOR</a:t>
            </a:r>
            <a:br>
              <a:rPr lang="es-PA" cap="all" dirty="0"/>
            </a:b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C1340-1AB5-4D69-B2AB-3B03CD974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A" dirty="0"/>
              <a:t>Profesora : </a:t>
            </a:r>
            <a:r>
              <a:rPr lang="es-PA" dirty="0" err="1"/>
              <a:t>lilibeth</a:t>
            </a:r>
            <a:r>
              <a:rPr lang="es-PA" dirty="0"/>
              <a:t> </a:t>
            </a:r>
            <a:r>
              <a:rPr lang="es-PA" dirty="0" err="1"/>
              <a:t>comparaz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E9A96D-FF53-433E-86B3-E3ADE1B2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97" y="3548219"/>
            <a:ext cx="3975773" cy="25508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6036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519ED-A565-473F-B949-344CC18A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621843"/>
            <a:ext cx="10828657" cy="6030747"/>
          </a:xfrm>
        </p:spPr>
        <p:txBody>
          <a:bodyPr>
            <a:normAutofit/>
          </a:bodyPr>
          <a:lstStyle/>
          <a:p>
            <a:pPr algn="ctr"/>
            <a:r>
              <a:rPr lang="es-PA" sz="2400" u="sng" cap="all" dirty="0">
                <a:solidFill>
                  <a:srgbClr val="FF0000"/>
                </a:solidFill>
              </a:rPr>
              <a:t>SENTENCIA FOR</a:t>
            </a:r>
          </a:p>
          <a:p>
            <a:r>
              <a:rPr lang="es-PA" dirty="0"/>
              <a:t>Es un bucle o sentencia repetitiva que ejecuta la sentencia de inicio. verifica la expresión booleana de término.</a:t>
            </a:r>
          </a:p>
          <a:p>
            <a:r>
              <a:rPr lang="es-PA" dirty="0"/>
              <a:t>Sintaxis:</a:t>
            </a:r>
          </a:p>
          <a:p>
            <a:endParaRPr lang="es-PA" dirty="0"/>
          </a:p>
          <a:p>
            <a:endParaRPr lang="es-PA" dirty="0"/>
          </a:p>
          <a:p>
            <a:endParaRPr lang="es-PA" dirty="0"/>
          </a:p>
          <a:p>
            <a:endParaRPr lang="es-PA" dirty="0"/>
          </a:p>
          <a:p>
            <a:endParaRPr lang="es-PA" dirty="0"/>
          </a:p>
          <a:p>
            <a:pPr marL="0" indent="0">
              <a:buNone/>
            </a:pPr>
            <a:endParaRPr lang="es-PA" dirty="0"/>
          </a:p>
          <a:p>
            <a:r>
              <a:rPr lang="es-PA" dirty="0"/>
              <a:t>si es cierta, ejecuta la sentencia entre llaves y la sentencia de iteración para volver a verificar la expresión booleana de término.</a:t>
            </a:r>
          </a:p>
          <a:p>
            <a:r>
              <a:rPr lang="es-PA" dirty="0"/>
              <a:t>si es falsa, sale del bucle</a:t>
            </a:r>
          </a:p>
          <a:p>
            <a:endParaRPr lang="es-PA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A99626-0E0F-46A1-BAB6-A0D783B9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45" y="1828014"/>
            <a:ext cx="5125110" cy="32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8B0FD-DE13-4636-81B3-52FFE51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6336"/>
          </a:xfrm>
        </p:spPr>
        <p:txBody>
          <a:bodyPr/>
          <a:lstStyle/>
          <a:p>
            <a:r>
              <a:rPr lang="es-PA" dirty="0">
                <a:solidFill>
                  <a:srgbClr val="FF0000"/>
                </a:solidFill>
              </a:rPr>
              <a:t>Ejemplo</a:t>
            </a:r>
            <a:r>
              <a:rPr lang="es-PA" dirty="0"/>
              <a:t>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2089A-51FC-4510-A824-C1E3B7FF8CC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es-PA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010AF0-F4B0-42B6-A57D-EDA67A937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47" t="43068" r="16692" b="19857"/>
          <a:stretch/>
        </p:blipFill>
        <p:spPr>
          <a:xfrm>
            <a:off x="380235" y="1096075"/>
            <a:ext cx="9823938" cy="50872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784D7B-7C51-4A40-9EBE-F00BCE9B2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3" t="16780" r="70577" b="46352"/>
          <a:stretch/>
        </p:blipFill>
        <p:spPr>
          <a:xfrm>
            <a:off x="9347981" y="1531537"/>
            <a:ext cx="252474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3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8B0FD-DE13-4636-81B3-52FFE51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A" b="1" i="1" dirty="0"/>
              <a:t>Ejemplo 1: Mostrar en pantalla los números pares</a:t>
            </a:r>
            <a:br>
              <a:rPr lang="es-PA" b="1" i="1" dirty="0"/>
            </a:br>
            <a:endParaRPr lang="es-PA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D539AC-35DF-416D-8F83-E5075F6FF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8" t="31581" r="8501" b="25321"/>
          <a:stretch/>
        </p:blipFill>
        <p:spPr>
          <a:xfrm>
            <a:off x="2715064" y="1351722"/>
            <a:ext cx="6822831" cy="42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1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8B0FD-DE13-4636-81B3-52FFE515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b="1" i="1" dirty="0"/>
              <a:t>Ejemplo 2: Cuenta regresiva en un ciclo </a:t>
            </a:r>
            <a:r>
              <a:rPr lang="es-PA" b="1" i="1" dirty="0" err="1"/>
              <a:t>for</a:t>
            </a:r>
            <a:br>
              <a:rPr lang="es-PA" b="1" i="1" dirty="0"/>
            </a:b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4D3408-7E4D-4CB3-B32E-DAD26C787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4" t="32402" r="7576" b="25321"/>
          <a:stretch/>
        </p:blipFill>
        <p:spPr>
          <a:xfrm>
            <a:off x="2160104" y="1219201"/>
            <a:ext cx="9108118" cy="43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8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8B0FD-DE13-4636-81B3-52FFE51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46" y="-358856"/>
            <a:ext cx="10058400" cy="1450757"/>
          </a:xfrm>
        </p:spPr>
        <p:txBody>
          <a:bodyPr/>
          <a:lstStyle/>
          <a:p>
            <a:r>
              <a:rPr lang="es-PA" b="1" dirty="0">
                <a:solidFill>
                  <a:srgbClr val="FF0000"/>
                </a:solidFill>
              </a:rPr>
              <a:t>Problemas propuestos (utilice Métodos)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2089A-51FC-4510-A824-C1E3B7FF8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1765052"/>
            <a:ext cx="10752268" cy="4070971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s-PA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</a:t>
            </a:r>
            <a:r>
              <a:rPr lang="es-PA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-Diseñe un programa que pida dos números por teclado y muestre todos los números pares que van desde el   primero al segundo número. </a:t>
            </a:r>
          </a:p>
          <a:p>
            <a:r>
              <a:rPr lang="es-PA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Generar los N primeros términos de la serie de Fibonacci y mostrarlos por pantalla. El valor N (entero y positivo) deberá ser leído por el teclado. En esta serie los dos primeros números son 1, y el resto se obtiene sumando los dos anteriores: 1,1,2,3,5,8,13,21…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PA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Problema 2</a:t>
            </a:r>
            <a:r>
              <a:rPr lang="es-PA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PA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Desarrolle los siguientes </a:t>
            </a:r>
            <a:r>
              <a:rPr lang="es-P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 mediante un programa principal y los métodos que sean necesarios para darle solución a los siguientes enunciados:</a:t>
            </a:r>
            <a:endParaRPr lang="es-P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s-P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Solicite un dato de entrada (N número) que sea mayor de cero y escriba en pantalla sus divisores.</a:t>
            </a:r>
            <a:endParaRPr lang="es-P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P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Debe preguntar </a:t>
            </a:r>
            <a:r>
              <a:rPr lang="es-MX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cuántos números se van a introducir, pida esos números, y muestre un mensaje cada vez que un número no sea mayor que el </a:t>
            </a: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anterior</a:t>
            </a:r>
            <a:r>
              <a:rPr lang="es-MX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P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P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Dado un número de entrada el programa debe contar de 10 en 10 de forma descendente</a:t>
            </a:r>
            <a:endParaRPr lang="es-P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PA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566797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265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Retrospección</vt:lpstr>
      <vt:lpstr>SENTENCIA REPETITIVA SENTENCIA FOR </vt:lpstr>
      <vt:lpstr>Presentación de PowerPoint</vt:lpstr>
      <vt:lpstr>Ejemplos</vt:lpstr>
      <vt:lpstr>Ejemplo 1: Mostrar en pantalla los números pares </vt:lpstr>
      <vt:lpstr>Ejemplo 2: Cuenta regresiva en un ciclo for </vt:lpstr>
      <vt:lpstr>Problemas propuestos (utilice Métodos)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SENTENCIASREPETITIVAS- SENTENCIA FOR</dc:title>
  <dc:creator>COMPARAZ_PC</dc:creator>
  <cp:lastModifiedBy>Luis Dominguez</cp:lastModifiedBy>
  <cp:revision>11</cp:revision>
  <dcterms:created xsi:type="dcterms:W3CDTF">2018-10-05T14:55:24Z</dcterms:created>
  <dcterms:modified xsi:type="dcterms:W3CDTF">2024-09-19T06:12:01Z</dcterms:modified>
</cp:coreProperties>
</file>