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63"/>
  </p:handoutMasterIdLst>
  <p:sldIdLst>
    <p:sldId id="256" r:id="rId3"/>
    <p:sldId id="350" r:id="rId4"/>
    <p:sldId id="267" r:id="rId5"/>
    <p:sldId id="258" r:id="rId6"/>
    <p:sldId id="260" r:id="rId7"/>
    <p:sldId id="261" r:id="rId8"/>
    <p:sldId id="277" r:id="rId9"/>
    <p:sldId id="263" r:id="rId10"/>
    <p:sldId id="281" r:id="rId11"/>
    <p:sldId id="282" r:id="rId12"/>
    <p:sldId id="284" r:id="rId13"/>
    <p:sldId id="283" r:id="rId14"/>
    <p:sldId id="285" r:id="rId15"/>
    <p:sldId id="286" r:id="rId16"/>
    <p:sldId id="287" r:id="rId17"/>
    <p:sldId id="278" r:id="rId18"/>
    <p:sldId id="279" r:id="rId19"/>
    <p:sldId id="275" r:id="rId20"/>
    <p:sldId id="280" r:id="rId21"/>
    <p:sldId id="262" r:id="rId22"/>
    <p:sldId id="289" r:id="rId23"/>
    <p:sldId id="291" r:id="rId24"/>
    <p:sldId id="293" r:id="rId25"/>
    <p:sldId id="296" r:id="rId26"/>
    <p:sldId id="297" r:id="rId27"/>
    <p:sldId id="298" r:id="rId28"/>
    <p:sldId id="301" r:id="rId29"/>
    <p:sldId id="306" r:id="rId30"/>
    <p:sldId id="305" r:id="rId31"/>
    <p:sldId id="338" r:id="rId32"/>
    <p:sldId id="339" r:id="rId33"/>
    <p:sldId id="340" r:id="rId34"/>
    <p:sldId id="341" r:id="rId35"/>
    <p:sldId id="342" r:id="rId36"/>
    <p:sldId id="343" r:id="rId37"/>
    <p:sldId id="344" r:id="rId38"/>
    <p:sldId id="345" r:id="rId39"/>
    <p:sldId id="346" r:id="rId40"/>
    <p:sldId id="295" r:id="rId41"/>
    <p:sldId id="307" r:id="rId42"/>
    <p:sldId id="316" r:id="rId43"/>
    <p:sldId id="327" r:id="rId44"/>
    <p:sldId id="264" r:id="rId45"/>
    <p:sldId id="325" r:id="rId46"/>
    <p:sldId id="330" r:id="rId47"/>
    <p:sldId id="331" r:id="rId48"/>
    <p:sldId id="326" r:id="rId49"/>
    <p:sldId id="329" r:id="rId50"/>
    <p:sldId id="328" r:id="rId51"/>
    <p:sldId id="324" r:id="rId52"/>
    <p:sldId id="332" r:id="rId53"/>
    <p:sldId id="333" r:id="rId54"/>
    <p:sldId id="334" r:id="rId55"/>
    <p:sldId id="335" r:id="rId56"/>
    <p:sldId id="336" r:id="rId57"/>
    <p:sldId id="337" r:id="rId58"/>
    <p:sldId id="266" r:id="rId59"/>
    <p:sldId id="323" r:id="rId60"/>
    <p:sldId id="347" r:id="rId61"/>
    <p:sldId id="349"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4F81BD"/>
    <a:srgbClr val="53487A"/>
    <a:srgbClr val="385D8A"/>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96" y="-90"/>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994"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531E5-4F71-4051-9E82-D32964EC3DB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775ED24B-E144-41A3-983C-C96D7C15CB78}">
      <dgm:prSet phldrT="[文本]"/>
      <dgm:spPr/>
      <dgm:t>
        <a:bodyPr/>
        <a:lstStyle/>
        <a:p>
          <a:r>
            <a:rPr lang="en-US" altLang="zh-CN" dirty="0" smtClean="0"/>
            <a:t>1.</a:t>
          </a:r>
          <a:r>
            <a:rPr lang="zh-CN" altLang="en-US" dirty="0" smtClean="0"/>
            <a:t>前言</a:t>
          </a:r>
          <a:endParaRPr lang="zh-CN" altLang="en-US" dirty="0"/>
        </a:p>
      </dgm:t>
    </dgm:pt>
    <dgm:pt modelId="{51382538-0D08-4089-93C4-8DBE139A094E}" type="parTrans" cxnId="{B5E2FD11-D5D0-48B0-9844-3C5C80F7F1A9}">
      <dgm:prSet/>
      <dgm:spPr/>
      <dgm:t>
        <a:bodyPr/>
        <a:lstStyle/>
        <a:p>
          <a:endParaRPr lang="zh-CN" altLang="en-US"/>
        </a:p>
      </dgm:t>
    </dgm:pt>
    <dgm:pt modelId="{255E62D2-F0EE-4A49-BB2C-37C6387ADDEC}" type="sibTrans" cxnId="{B5E2FD11-D5D0-48B0-9844-3C5C80F7F1A9}">
      <dgm:prSet/>
      <dgm:spPr/>
      <dgm:t>
        <a:bodyPr/>
        <a:lstStyle/>
        <a:p>
          <a:endParaRPr lang="zh-CN" altLang="en-US"/>
        </a:p>
      </dgm:t>
    </dgm:pt>
    <dgm:pt modelId="{C816BB1A-DAD6-49EB-AED4-1B8714AEC31C}">
      <dgm:prSet phldrT="[文本]" custT="1"/>
      <dgm:spPr/>
      <dgm:t>
        <a:bodyPr/>
        <a:lstStyle/>
        <a:p>
          <a:r>
            <a:rPr lang="zh-CN" altLang="en-US" sz="1600" dirty="0" smtClean="0"/>
            <a:t>方法论</a:t>
          </a:r>
          <a:endParaRPr lang="zh-CN" altLang="en-US" sz="1600" dirty="0"/>
        </a:p>
      </dgm:t>
    </dgm:pt>
    <dgm:pt modelId="{B32E4E0A-8699-4804-BFA7-30191C0AD990}" type="parTrans" cxnId="{D46332F5-9B17-41AF-86E1-EB396CC07A52}">
      <dgm:prSet/>
      <dgm:spPr/>
      <dgm:t>
        <a:bodyPr/>
        <a:lstStyle/>
        <a:p>
          <a:endParaRPr lang="zh-CN" altLang="en-US"/>
        </a:p>
      </dgm:t>
    </dgm:pt>
    <dgm:pt modelId="{7110280A-447E-4788-82DF-137312584587}" type="sibTrans" cxnId="{D46332F5-9B17-41AF-86E1-EB396CC07A52}">
      <dgm:prSet/>
      <dgm:spPr/>
      <dgm:t>
        <a:bodyPr/>
        <a:lstStyle/>
        <a:p>
          <a:endParaRPr lang="zh-CN" altLang="en-US"/>
        </a:p>
      </dgm:t>
    </dgm:pt>
    <dgm:pt modelId="{011E9FFB-DFA8-461D-A325-F442ECCF886B}">
      <dgm:prSet phldrT="[文本]"/>
      <dgm:spPr/>
      <dgm:t>
        <a:bodyPr/>
        <a:lstStyle/>
        <a:p>
          <a:r>
            <a:rPr lang="en-US" altLang="zh-CN" dirty="0" smtClean="0"/>
            <a:t>2.</a:t>
          </a:r>
          <a:r>
            <a:rPr lang="zh-CN" altLang="en-US" dirty="0" smtClean="0"/>
            <a:t>图形绘制</a:t>
          </a:r>
          <a:endParaRPr lang="zh-CN" altLang="en-US" dirty="0"/>
        </a:p>
      </dgm:t>
    </dgm:pt>
    <dgm:pt modelId="{47BECC5F-B65A-48BB-9183-FA178BCB65E7}" type="parTrans" cxnId="{F8F125FA-9556-4D92-9195-21C05F78EACC}">
      <dgm:prSet/>
      <dgm:spPr/>
      <dgm:t>
        <a:bodyPr/>
        <a:lstStyle/>
        <a:p>
          <a:endParaRPr lang="zh-CN" altLang="en-US"/>
        </a:p>
      </dgm:t>
    </dgm:pt>
    <dgm:pt modelId="{BF5F013D-E2C1-4DF7-A7E5-9AC7B1662E5E}" type="sibTrans" cxnId="{F8F125FA-9556-4D92-9195-21C05F78EACC}">
      <dgm:prSet/>
      <dgm:spPr/>
      <dgm:t>
        <a:bodyPr/>
        <a:lstStyle/>
        <a:p>
          <a:endParaRPr lang="zh-CN" altLang="en-US"/>
        </a:p>
      </dgm:t>
    </dgm:pt>
    <dgm:pt modelId="{A597DE0F-1428-40D9-8506-DD445919355C}">
      <dgm:prSet phldrT="[文本]" custT="1"/>
      <dgm:spPr/>
      <dgm:t>
        <a:bodyPr/>
        <a:lstStyle/>
        <a:p>
          <a:r>
            <a:rPr lang="zh-CN" altLang="en-US" sz="1600" dirty="0" smtClean="0"/>
            <a:t>绘制基础</a:t>
          </a:r>
          <a:endParaRPr lang="zh-CN" altLang="en-US" sz="1600" dirty="0"/>
        </a:p>
      </dgm:t>
    </dgm:pt>
    <dgm:pt modelId="{4FAD03F3-A9CD-41A1-A06F-2AAB44E181D9}" type="parTrans" cxnId="{E3DD8721-15A3-4A09-AD5A-7AE0FA01F30E}">
      <dgm:prSet/>
      <dgm:spPr/>
      <dgm:t>
        <a:bodyPr/>
        <a:lstStyle/>
        <a:p>
          <a:endParaRPr lang="zh-CN" altLang="en-US"/>
        </a:p>
      </dgm:t>
    </dgm:pt>
    <dgm:pt modelId="{A8BC4804-B99A-4F95-902C-D6C3481AAB6A}" type="sibTrans" cxnId="{E3DD8721-15A3-4A09-AD5A-7AE0FA01F30E}">
      <dgm:prSet/>
      <dgm:spPr/>
      <dgm:t>
        <a:bodyPr/>
        <a:lstStyle/>
        <a:p>
          <a:endParaRPr lang="zh-CN" altLang="en-US"/>
        </a:p>
      </dgm:t>
    </dgm:pt>
    <dgm:pt modelId="{29E0F150-1897-4823-885B-E51D46000A27}">
      <dgm:prSet phldrT="[文本]" custT="1"/>
      <dgm:spPr/>
      <dgm:t>
        <a:bodyPr/>
        <a:lstStyle/>
        <a:p>
          <a:r>
            <a:rPr lang="zh-CN" altLang="en-US" sz="1600" dirty="0" smtClean="0"/>
            <a:t>绘制过程</a:t>
          </a:r>
          <a:endParaRPr lang="zh-CN" altLang="en-US" sz="1600" dirty="0"/>
        </a:p>
      </dgm:t>
    </dgm:pt>
    <dgm:pt modelId="{41CEA271-F7D5-41A6-B3CC-95121D5DCF66}" type="parTrans" cxnId="{4A09C90D-A6FE-45D1-A9A6-E001252A144F}">
      <dgm:prSet/>
      <dgm:spPr/>
      <dgm:t>
        <a:bodyPr/>
        <a:lstStyle/>
        <a:p>
          <a:endParaRPr lang="zh-CN" altLang="en-US"/>
        </a:p>
      </dgm:t>
    </dgm:pt>
    <dgm:pt modelId="{0A310AFF-3D8B-48AD-B2B8-45FB62267709}" type="sibTrans" cxnId="{4A09C90D-A6FE-45D1-A9A6-E001252A144F}">
      <dgm:prSet/>
      <dgm:spPr/>
      <dgm:t>
        <a:bodyPr/>
        <a:lstStyle/>
        <a:p>
          <a:endParaRPr lang="zh-CN" altLang="en-US"/>
        </a:p>
      </dgm:t>
    </dgm:pt>
    <dgm:pt modelId="{F83D9B81-4FE5-4D55-AA2E-4DDFFCE558DF}">
      <dgm:prSet phldrT="[文本]"/>
      <dgm:spPr/>
      <dgm:t>
        <a:bodyPr/>
        <a:lstStyle/>
        <a:p>
          <a:r>
            <a:rPr lang="en-US" altLang="zh-CN" dirty="0" smtClean="0"/>
            <a:t>3.</a:t>
          </a:r>
          <a:r>
            <a:rPr lang="zh-CN" altLang="en-US" dirty="0" smtClean="0"/>
            <a:t>事件系统</a:t>
          </a:r>
          <a:endParaRPr lang="zh-CN" altLang="en-US" dirty="0"/>
        </a:p>
      </dgm:t>
    </dgm:pt>
    <dgm:pt modelId="{2E69A8E2-C3B8-4C74-A088-F611D4BEE45B}" type="parTrans" cxnId="{53DAFD43-8920-453F-B8C6-65FD6F5FB6CC}">
      <dgm:prSet/>
      <dgm:spPr/>
      <dgm:t>
        <a:bodyPr/>
        <a:lstStyle/>
        <a:p>
          <a:endParaRPr lang="zh-CN" altLang="en-US"/>
        </a:p>
      </dgm:t>
    </dgm:pt>
    <dgm:pt modelId="{A020F53E-D79A-4BB2-97E8-05B23618F6F5}" type="sibTrans" cxnId="{53DAFD43-8920-453F-B8C6-65FD6F5FB6CC}">
      <dgm:prSet/>
      <dgm:spPr/>
      <dgm:t>
        <a:bodyPr/>
        <a:lstStyle/>
        <a:p>
          <a:endParaRPr lang="zh-CN" altLang="en-US"/>
        </a:p>
      </dgm:t>
    </dgm:pt>
    <dgm:pt modelId="{F5E0A04C-0CDE-485B-842C-46227FEC2974}">
      <dgm:prSet phldrT="[文本]"/>
      <dgm:spPr/>
      <dgm:t>
        <a:bodyPr/>
        <a:lstStyle/>
        <a:p>
          <a:r>
            <a:rPr lang="en-US" altLang="zh-CN" dirty="0" smtClean="0"/>
            <a:t>4.</a:t>
          </a:r>
          <a:r>
            <a:rPr lang="zh-CN" altLang="en-US" dirty="0" smtClean="0"/>
            <a:t>控件源码剖析</a:t>
          </a:r>
          <a:endParaRPr lang="zh-CN" altLang="en-US" dirty="0"/>
        </a:p>
      </dgm:t>
    </dgm:pt>
    <dgm:pt modelId="{D8EA49A1-4A37-484F-A5B1-8AF45FB36314}" type="parTrans" cxnId="{BF7BCC48-1506-48D1-AC5F-A74F5BB1E628}">
      <dgm:prSet/>
      <dgm:spPr/>
      <dgm:t>
        <a:bodyPr/>
        <a:lstStyle/>
        <a:p>
          <a:endParaRPr lang="zh-CN" altLang="en-US"/>
        </a:p>
      </dgm:t>
    </dgm:pt>
    <dgm:pt modelId="{1E10C8F1-6A1C-4E3E-88C6-BEF5E0106BBB}" type="sibTrans" cxnId="{BF7BCC48-1506-48D1-AC5F-A74F5BB1E628}">
      <dgm:prSet/>
      <dgm:spPr/>
      <dgm:t>
        <a:bodyPr/>
        <a:lstStyle/>
        <a:p>
          <a:endParaRPr lang="zh-CN" altLang="en-US"/>
        </a:p>
      </dgm:t>
    </dgm:pt>
    <dgm:pt modelId="{A4C33F12-D256-4196-843F-A2007F4BA2F2}">
      <dgm:prSet phldrT="[文本]"/>
      <dgm:spPr/>
      <dgm:t>
        <a:bodyPr/>
        <a:lstStyle/>
        <a:p>
          <a:r>
            <a:rPr lang="en-US" altLang="zh-CN" dirty="0" smtClean="0"/>
            <a:t>5.</a:t>
          </a:r>
          <a:r>
            <a:rPr lang="zh-CN" altLang="en-US" dirty="0" smtClean="0"/>
            <a:t>布局系统</a:t>
          </a:r>
          <a:endParaRPr lang="zh-CN" altLang="en-US" dirty="0"/>
        </a:p>
      </dgm:t>
    </dgm:pt>
    <dgm:pt modelId="{12A1F49A-754A-4B6D-8AAC-81A3E8A9B0B6}" type="parTrans" cxnId="{35E7DF2A-2F6E-45C2-B6FE-B64658142DC5}">
      <dgm:prSet/>
      <dgm:spPr/>
      <dgm:t>
        <a:bodyPr/>
        <a:lstStyle/>
        <a:p>
          <a:endParaRPr lang="zh-CN" altLang="en-US"/>
        </a:p>
      </dgm:t>
    </dgm:pt>
    <dgm:pt modelId="{AA2DA7A5-7D1C-4168-827D-2E7B8D33C601}" type="sibTrans" cxnId="{35E7DF2A-2F6E-45C2-B6FE-B64658142DC5}">
      <dgm:prSet/>
      <dgm:spPr/>
      <dgm:t>
        <a:bodyPr/>
        <a:lstStyle/>
        <a:p>
          <a:endParaRPr lang="zh-CN" altLang="en-US"/>
        </a:p>
      </dgm:t>
    </dgm:pt>
    <dgm:pt modelId="{997E58A4-57F0-47DE-B4A5-217C3EA147F2}">
      <dgm:prSet phldrT="[文本]"/>
      <dgm:spPr/>
      <dgm:t>
        <a:bodyPr/>
        <a:lstStyle/>
        <a:p>
          <a:r>
            <a:rPr lang="en-US" altLang="zh-CN" dirty="0" smtClean="0"/>
            <a:t>6.UGUI</a:t>
          </a:r>
          <a:r>
            <a:rPr lang="zh-CN" altLang="en-US" dirty="0" smtClean="0"/>
            <a:t>扩展</a:t>
          </a:r>
          <a:endParaRPr lang="zh-CN" altLang="en-US" dirty="0"/>
        </a:p>
      </dgm:t>
    </dgm:pt>
    <dgm:pt modelId="{2CD74194-292E-4368-978F-1829FFCEE05A}" type="parTrans" cxnId="{6787643D-4C31-4EFE-B621-332F73D1CD7F}">
      <dgm:prSet/>
      <dgm:spPr/>
      <dgm:t>
        <a:bodyPr/>
        <a:lstStyle/>
        <a:p>
          <a:endParaRPr lang="zh-CN" altLang="en-US"/>
        </a:p>
      </dgm:t>
    </dgm:pt>
    <dgm:pt modelId="{928E7575-1B15-48B6-9D3E-74F2A8C462FF}" type="sibTrans" cxnId="{6787643D-4C31-4EFE-B621-332F73D1CD7F}">
      <dgm:prSet/>
      <dgm:spPr/>
      <dgm:t>
        <a:bodyPr/>
        <a:lstStyle/>
        <a:p>
          <a:endParaRPr lang="zh-CN" altLang="en-US"/>
        </a:p>
      </dgm:t>
    </dgm:pt>
    <dgm:pt modelId="{0586B94E-0D64-4E27-AB49-B30D956D4F31}">
      <dgm:prSet phldrT="[文本]" custT="1"/>
      <dgm:spPr/>
      <dgm:t>
        <a:bodyPr/>
        <a:lstStyle/>
        <a:p>
          <a:r>
            <a:rPr lang="zh-CN" altLang="en-US" sz="1600" dirty="0" smtClean="0"/>
            <a:t>源码简介</a:t>
          </a:r>
          <a:endParaRPr lang="zh-CN" altLang="en-US" sz="1600" dirty="0"/>
        </a:p>
      </dgm:t>
    </dgm:pt>
    <dgm:pt modelId="{F51797D2-E6FD-4A50-8386-CE05B31BDBF3}" type="parTrans" cxnId="{160A1A85-36F6-4581-A843-41A122D6CA9E}">
      <dgm:prSet/>
      <dgm:spPr/>
      <dgm:t>
        <a:bodyPr/>
        <a:lstStyle/>
        <a:p>
          <a:endParaRPr lang="zh-CN" altLang="en-US"/>
        </a:p>
      </dgm:t>
    </dgm:pt>
    <dgm:pt modelId="{55409716-8A72-46BB-83D9-3DA29A04CDEE}" type="sibTrans" cxnId="{160A1A85-36F6-4581-A843-41A122D6CA9E}">
      <dgm:prSet/>
      <dgm:spPr/>
      <dgm:t>
        <a:bodyPr/>
        <a:lstStyle/>
        <a:p>
          <a:endParaRPr lang="zh-CN" altLang="en-US"/>
        </a:p>
      </dgm:t>
    </dgm:pt>
    <dgm:pt modelId="{3ABD8E1E-0A67-4C10-A69B-E6FF82EC124B}">
      <dgm:prSet phldrT="[文本]" custT="1"/>
      <dgm:spPr/>
      <dgm:t>
        <a:bodyPr/>
        <a:lstStyle/>
        <a:p>
          <a:r>
            <a:rPr lang="zh-CN" altLang="en-US" sz="1600" dirty="0" smtClean="0"/>
            <a:t>输入模块</a:t>
          </a:r>
          <a:endParaRPr lang="zh-CN" altLang="en-US" sz="1600" dirty="0"/>
        </a:p>
      </dgm:t>
    </dgm:pt>
    <dgm:pt modelId="{0FC0520B-BCEF-4EFD-96D6-02D1DFCB7BB4}" type="parTrans" cxnId="{A028A3B1-AB73-408E-9ACC-890099305481}">
      <dgm:prSet/>
      <dgm:spPr/>
      <dgm:t>
        <a:bodyPr/>
        <a:lstStyle/>
        <a:p>
          <a:endParaRPr lang="zh-CN" altLang="en-US"/>
        </a:p>
      </dgm:t>
    </dgm:pt>
    <dgm:pt modelId="{DC6C8426-DDC1-49E9-BCB7-FEECB91107E7}" type="sibTrans" cxnId="{A028A3B1-AB73-408E-9ACC-890099305481}">
      <dgm:prSet/>
      <dgm:spPr/>
      <dgm:t>
        <a:bodyPr/>
        <a:lstStyle/>
        <a:p>
          <a:endParaRPr lang="zh-CN" altLang="en-US"/>
        </a:p>
      </dgm:t>
    </dgm:pt>
    <dgm:pt modelId="{808B4738-65A3-443B-A8C4-F0E2C6DDD8BA}">
      <dgm:prSet phldrT="[文本]" custT="1"/>
      <dgm:spPr/>
      <dgm:t>
        <a:bodyPr/>
        <a:lstStyle/>
        <a:p>
          <a:r>
            <a:rPr lang="zh-CN" altLang="en-US" sz="1600" dirty="0" smtClean="0"/>
            <a:t>射线检测</a:t>
          </a:r>
          <a:endParaRPr lang="zh-CN" altLang="en-US" sz="1600" dirty="0"/>
        </a:p>
      </dgm:t>
    </dgm:pt>
    <dgm:pt modelId="{CC4A8AFD-6921-4B02-AB10-479A95E15ABC}" type="parTrans" cxnId="{5FFEB93A-C309-4587-8540-4BA21B482EA6}">
      <dgm:prSet/>
      <dgm:spPr/>
      <dgm:t>
        <a:bodyPr/>
        <a:lstStyle/>
        <a:p>
          <a:endParaRPr lang="zh-CN" altLang="en-US"/>
        </a:p>
      </dgm:t>
    </dgm:pt>
    <dgm:pt modelId="{395B1978-F2D7-47E3-84E9-1008992E1FC1}" type="sibTrans" cxnId="{5FFEB93A-C309-4587-8540-4BA21B482EA6}">
      <dgm:prSet/>
      <dgm:spPr/>
      <dgm:t>
        <a:bodyPr/>
        <a:lstStyle/>
        <a:p>
          <a:endParaRPr lang="zh-CN" altLang="en-US"/>
        </a:p>
      </dgm:t>
    </dgm:pt>
    <dgm:pt modelId="{B580F1FD-C9C5-4EA5-9F82-585161673552}">
      <dgm:prSet phldrT="[文本]" custT="1"/>
      <dgm:spPr/>
      <dgm:t>
        <a:bodyPr/>
        <a:lstStyle/>
        <a:p>
          <a:r>
            <a:rPr lang="zh-CN" altLang="en-US" sz="1600" dirty="0" smtClean="0"/>
            <a:t>事件触发</a:t>
          </a:r>
          <a:endParaRPr lang="zh-CN" altLang="en-US" sz="1600" dirty="0"/>
        </a:p>
      </dgm:t>
    </dgm:pt>
    <dgm:pt modelId="{F379D48A-C26E-4E51-9D76-7E9C23EA8390}" type="parTrans" cxnId="{AEADB957-B38C-499F-AA62-9EFD8218D1D9}">
      <dgm:prSet/>
      <dgm:spPr/>
      <dgm:t>
        <a:bodyPr/>
        <a:lstStyle/>
        <a:p>
          <a:endParaRPr lang="zh-CN" altLang="en-US"/>
        </a:p>
      </dgm:t>
    </dgm:pt>
    <dgm:pt modelId="{A449D261-C148-4ABA-BCB2-68F1B3056127}" type="sibTrans" cxnId="{AEADB957-B38C-499F-AA62-9EFD8218D1D9}">
      <dgm:prSet/>
      <dgm:spPr/>
      <dgm:t>
        <a:bodyPr/>
        <a:lstStyle/>
        <a:p>
          <a:endParaRPr lang="zh-CN" altLang="en-US"/>
        </a:p>
      </dgm:t>
    </dgm:pt>
    <dgm:pt modelId="{947C62CE-2B37-40F8-B0FE-6108CA449950}">
      <dgm:prSet phldrT="[文本]" custT="1"/>
      <dgm:spPr/>
      <dgm:t>
        <a:bodyPr/>
        <a:lstStyle/>
        <a:p>
          <a:r>
            <a:rPr lang="en-US" altLang="zh-CN" sz="1600" dirty="0" smtClean="0"/>
            <a:t>Graphic</a:t>
          </a:r>
          <a:r>
            <a:rPr lang="zh-CN" altLang="en-US" sz="1600" dirty="0" smtClean="0"/>
            <a:t>家族</a:t>
          </a:r>
          <a:endParaRPr lang="zh-CN" altLang="en-US" sz="1600" dirty="0"/>
        </a:p>
      </dgm:t>
    </dgm:pt>
    <dgm:pt modelId="{1BB2A65C-DDEA-4F8A-9B08-D9A7A802F62D}" type="parTrans" cxnId="{EB698ACB-D3D5-406F-B9BD-031C9D1095F9}">
      <dgm:prSet/>
      <dgm:spPr/>
      <dgm:t>
        <a:bodyPr/>
        <a:lstStyle/>
        <a:p>
          <a:endParaRPr lang="zh-CN" altLang="en-US"/>
        </a:p>
      </dgm:t>
    </dgm:pt>
    <dgm:pt modelId="{0F1E155E-E9D2-4982-9B3B-5F773EE9D7B4}" type="sibTrans" cxnId="{EB698ACB-D3D5-406F-B9BD-031C9D1095F9}">
      <dgm:prSet/>
      <dgm:spPr/>
      <dgm:t>
        <a:bodyPr/>
        <a:lstStyle/>
        <a:p>
          <a:endParaRPr lang="zh-CN" altLang="en-US"/>
        </a:p>
      </dgm:t>
    </dgm:pt>
    <dgm:pt modelId="{7201A0D1-163E-482A-A097-96160FE20B8B}">
      <dgm:prSet phldrT="[文本]" custT="1"/>
      <dgm:spPr/>
      <dgm:t>
        <a:bodyPr/>
        <a:lstStyle/>
        <a:p>
          <a:r>
            <a:rPr lang="en-US" altLang="zh-CN" sz="1600" dirty="0" smtClean="0"/>
            <a:t>Selectable</a:t>
          </a:r>
          <a:r>
            <a:rPr lang="zh-CN" altLang="en-US" sz="1600" dirty="0" smtClean="0"/>
            <a:t>家族</a:t>
          </a:r>
          <a:endParaRPr lang="zh-CN" altLang="en-US" sz="1600" dirty="0"/>
        </a:p>
      </dgm:t>
    </dgm:pt>
    <dgm:pt modelId="{0B1532E3-4067-4869-A791-579B2B8E3075}" type="parTrans" cxnId="{EDDCE4C4-2CFA-4BBB-8B02-22FF786D9D56}">
      <dgm:prSet/>
      <dgm:spPr/>
      <dgm:t>
        <a:bodyPr/>
        <a:lstStyle/>
        <a:p>
          <a:endParaRPr lang="zh-CN" altLang="en-US"/>
        </a:p>
      </dgm:t>
    </dgm:pt>
    <dgm:pt modelId="{2596A030-C52D-4C1A-B9E4-E158EAA95F08}" type="sibTrans" cxnId="{EDDCE4C4-2CFA-4BBB-8B02-22FF786D9D56}">
      <dgm:prSet/>
      <dgm:spPr/>
      <dgm:t>
        <a:bodyPr/>
        <a:lstStyle/>
        <a:p>
          <a:endParaRPr lang="zh-CN" altLang="en-US"/>
        </a:p>
      </dgm:t>
    </dgm:pt>
    <dgm:pt modelId="{66ECAB0B-86DA-4BE9-A139-C81796A85F55}">
      <dgm:prSet phldrT="[文本]" custT="1"/>
      <dgm:spPr/>
      <dgm:t>
        <a:bodyPr/>
        <a:lstStyle/>
        <a:p>
          <a:r>
            <a:rPr lang="zh-CN" altLang="en-US" sz="1600" dirty="0" smtClean="0"/>
            <a:t>布局概述</a:t>
          </a:r>
          <a:endParaRPr lang="zh-CN" altLang="en-US" sz="1600" dirty="0"/>
        </a:p>
      </dgm:t>
    </dgm:pt>
    <dgm:pt modelId="{E4A2251D-761C-41C4-BDB7-4E37C3021654}" type="parTrans" cxnId="{E615F7EA-9BF9-49F9-ADBF-2B0D269DF3DC}">
      <dgm:prSet/>
      <dgm:spPr/>
      <dgm:t>
        <a:bodyPr/>
        <a:lstStyle/>
        <a:p>
          <a:endParaRPr lang="zh-CN" altLang="en-US"/>
        </a:p>
      </dgm:t>
    </dgm:pt>
    <dgm:pt modelId="{B0932D57-E96B-4C98-BC22-08FCDD367CA9}" type="sibTrans" cxnId="{E615F7EA-9BF9-49F9-ADBF-2B0D269DF3DC}">
      <dgm:prSet/>
      <dgm:spPr/>
      <dgm:t>
        <a:bodyPr/>
        <a:lstStyle/>
        <a:p>
          <a:endParaRPr lang="zh-CN" altLang="en-US"/>
        </a:p>
      </dgm:t>
    </dgm:pt>
    <dgm:pt modelId="{B85B90FD-C5BE-4014-BD43-BC2495998363}">
      <dgm:prSet phldrT="[文本]" custT="1"/>
      <dgm:spPr/>
      <dgm:t>
        <a:bodyPr/>
        <a:lstStyle/>
        <a:p>
          <a:r>
            <a:rPr lang="zh-CN" altLang="en-US" sz="1600" dirty="0" smtClean="0"/>
            <a:t>布局实现</a:t>
          </a:r>
          <a:endParaRPr lang="zh-CN" altLang="en-US" sz="1600" dirty="0"/>
        </a:p>
      </dgm:t>
    </dgm:pt>
    <dgm:pt modelId="{43D306EC-8B0E-4469-96EB-1B9B6FBE3A90}" type="parTrans" cxnId="{2CEA42FD-53F2-451F-B2CA-03067EBC782D}">
      <dgm:prSet/>
      <dgm:spPr/>
      <dgm:t>
        <a:bodyPr/>
        <a:lstStyle/>
        <a:p>
          <a:endParaRPr lang="zh-CN" altLang="en-US"/>
        </a:p>
      </dgm:t>
    </dgm:pt>
    <dgm:pt modelId="{6D0B01F5-39C6-464F-8FB7-9A837CB71945}" type="sibTrans" cxnId="{2CEA42FD-53F2-451F-B2CA-03067EBC782D}">
      <dgm:prSet/>
      <dgm:spPr/>
      <dgm:t>
        <a:bodyPr/>
        <a:lstStyle/>
        <a:p>
          <a:endParaRPr lang="zh-CN" altLang="en-US"/>
        </a:p>
      </dgm:t>
    </dgm:pt>
    <dgm:pt modelId="{F829619F-0CF4-4624-AB3C-5B75D1881A94}">
      <dgm:prSet phldrT="[文本]" custT="1"/>
      <dgm:spPr/>
      <dgm:t>
        <a:bodyPr/>
        <a:lstStyle/>
        <a:p>
          <a:r>
            <a:rPr lang="zh-CN" altLang="en-US" sz="1600" dirty="0" smtClean="0"/>
            <a:t>百叶窗实现</a:t>
          </a:r>
          <a:endParaRPr lang="zh-CN" altLang="en-US" sz="1600" dirty="0"/>
        </a:p>
      </dgm:t>
    </dgm:pt>
    <dgm:pt modelId="{41376F73-6CF6-4F17-BB00-5CD5AF4063A4}" type="parTrans" cxnId="{8B9D809C-152B-4D75-9C46-269409D99429}">
      <dgm:prSet/>
      <dgm:spPr/>
      <dgm:t>
        <a:bodyPr/>
        <a:lstStyle/>
        <a:p>
          <a:endParaRPr lang="zh-CN" altLang="en-US"/>
        </a:p>
      </dgm:t>
    </dgm:pt>
    <dgm:pt modelId="{567F09DF-8DA7-4C4A-9C28-84CA1017C8C1}" type="sibTrans" cxnId="{8B9D809C-152B-4D75-9C46-269409D99429}">
      <dgm:prSet/>
      <dgm:spPr/>
      <dgm:t>
        <a:bodyPr/>
        <a:lstStyle/>
        <a:p>
          <a:endParaRPr lang="zh-CN" altLang="en-US"/>
        </a:p>
      </dgm:t>
    </dgm:pt>
    <dgm:pt modelId="{30B39A44-7546-4C36-900A-7465B06BD724}" type="pres">
      <dgm:prSet presAssocID="{F58531E5-4F71-4051-9E82-D32964EC3DB0}" presName="Name0" presStyleCnt="0">
        <dgm:presLayoutVars>
          <dgm:dir/>
          <dgm:animLvl val="lvl"/>
          <dgm:resizeHandles val="exact"/>
        </dgm:presLayoutVars>
      </dgm:prSet>
      <dgm:spPr/>
      <dgm:t>
        <a:bodyPr/>
        <a:lstStyle/>
        <a:p>
          <a:endParaRPr lang="zh-CN" altLang="en-US"/>
        </a:p>
      </dgm:t>
    </dgm:pt>
    <dgm:pt modelId="{C83F46CB-0643-4008-923F-527BE0A5D6AE}" type="pres">
      <dgm:prSet presAssocID="{775ED24B-E144-41A3-983C-C96D7C15CB78}" presName="linNode" presStyleCnt="0"/>
      <dgm:spPr/>
    </dgm:pt>
    <dgm:pt modelId="{1FBE44D9-CC5C-4FFB-AD4C-75465424936F}" type="pres">
      <dgm:prSet presAssocID="{775ED24B-E144-41A3-983C-C96D7C15CB78}" presName="parentText" presStyleLbl="node1" presStyleIdx="0" presStyleCnt="6">
        <dgm:presLayoutVars>
          <dgm:chMax val="1"/>
          <dgm:bulletEnabled val="1"/>
        </dgm:presLayoutVars>
      </dgm:prSet>
      <dgm:spPr/>
      <dgm:t>
        <a:bodyPr/>
        <a:lstStyle/>
        <a:p>
          <a:endParaRPr lang="zh-CN" altLang="en-US"/>
        </a:p>
      </dgm:t>
    </dgm:pt>
    <dgm:pt modelId="{69CAF891-9FE0-43DB-A4A8-0222D89697BA}" type="pres">
      <dgm:prSet presAssocID="{775ED24B-E144-41A3-983C-C96D7C15CB78}" presName="descendantText" presStyleLbl="alignAccFollowNode1" presStyleIdx="0" presStyleCnt="6">
        <dgm:presLayoutVars>
          <dgm:bulletEnabled val="1"/>
        </dgm:presLayoutVars>
      </dgm:prSet>
      <dgm:spPr/>
      <dgm:t>
        <a:bodyPr/>
        <a:lstStyle/>
        <a:p>
          <a:endParaRPr lang="zh-CN" altLang="en-US"/>
        </a:p>
      </dgm:t>
    </dgm:pt>
    <dgm:pt modelId="{97F09754-8B80-4AAD-A0A3-83DCD3ECFD64}" type="pres">
      <dgm:prSet presAssocID="{255E62D2-F0EE-4A49-BB2C-37C6387ADDEC}" presName="sp" presStyleCnt="0"/>
      <dgm:spPr/>
    </dgm:pt>
    <dgm:pt modelId="{2E5FA62C-B441-48D2-A52C-D0FA0763DAC5}" type="pres">
      <dgm:prSet presAssocID="{011E9FFB-DFA8-461D-A325-F442ECCF886B}" presName="linNode" presStyleCnt="0"/>
      <dgm:spPr/>
    </dgm:pt>
    <dgm:pt modelId="{F5C7ABFD-46C3-4EAB-BC4E-8F1CDDE44EA3}" type="pres">
      <dgm:prSet presAssocID="{011E9FFB-DFA8-461D-A325-F442ECCF886B}" presName="parentText" presStyleLbl="node1" presStyleIdx="1" presStyleCnt="6">
        <dgm:presLayoutVars>
          <dgm:chMax val="1"/>
          <dgm:bulletEnabled val="1"/>
        </dgm:presLayoutVars>
      </dgm:prSet>
      <dgm:spPr/>
      <dgm:t>
        <a:bodyPr/>
        <a:lstStyle/>
        <a:p>
          <a:endParaRPr lang="zh-CN" altLang="en-US"/>
        </a:p>
      </dgm:t>
    </dgm:pt>
    <dgm:pt modelId="{772C5D2D-B8FC-4D9F-AB30-CD1F5E231A2D}" type="pres">
      <dgm:prSet presAssocID="{011E9FFB-DFA8-461D-A325-F442ECCF886B}" presName="descendantText" presStyleLbl="alignAccFollowNode1" presStyleIdx="1" presStyleCnt="6">
        <dgm:presLayoutVars>
          <dgm:bulletEnabled val="1"/>
        </dgm:presLayoutVars>
      </dgm:prSet>
      <dgm:spPr/>
      <dgm:t>
        <a:bodyPr/>
        <a:lstStyle/>
        <a:p>
          <a:endParaRPr lang="zh-CN" altLang="en-US"/>
        </a:p>
      </dgm:t>
    </dgm:pt>
    <dgm:pt modelId="{1BFBC7D8-6193-45B7-9BD9-0C499D44013B}" type="pres">
      <dgm:prSet presAssocID="{BF5F013D-E2C1-4DF7-A7E5-9AC7B1662E5E}" presName="sp" presStyleCnt="0"/>
      <dgm:spPr/>
    </dgm:pt>
    <dgm:pt modelId="{D40D26E5-9617-43E2-B3E9-062EC4354875}" type="pres">
      <dgm:prSet presAssocID="{F83D9B81-4FE5-4D55-AA2E-4DDFFCE558DF}" presName="linNode" presStyleCnt="0"/>
      <dgm:spPr/>
    </dgm:pt>
    <dgm:pt modelId="{A7E0A5E1-B964-438C-A105-97C63877B97A}" type="pres">
      <dgm:prSet presAssocID="{F83D9B81-4FE5-4D55-AA2E-4DDFFCE558DF}" presName="parentText" presStyleLbl="node1" presStyleIdx="2" presStyleCnt="6">
        <dgm:presLayoutVars>
          <dgm:chMax val="1"/>
          <dgm:bulletEnabled val="1"/>
        </dgm:presLayoutVars>
      </dgm:prSet>
      <dgm:spPr/>
      <dgm:t>
        <a:bodyPr/>
        <a:lstStyle/>
        <a:p>
          <a:endParaRPr lang="zh-CN" altLang="en-US"/>
        </a:p>
      </dgm:t>
    </dgm:pt>
    <dgm:pt modelId="{41931CF1-B010-4152-A914-3CB7F6BEA49D}" type="pres">
      <dgm:prSet presAssocID="{F83D9B81-4FE5-4D55-AA2E-4DDFFCE558DF}" presName="descendantText" presStyleLbl="alignAccFollowNode1" presStyleIdx="2" presStyleCnt="6">
        <dgm:presLayoutVars>
          <dgm:bulletEnabled val="1"/>
        </dgm:presLayoutVars>
      </dgm:prSet>
      <dgm:spPr/>
      <dgm:t>
        <a:bodyPr/>
        <a:lstStyle/>
        <a:p>
          <a:endParaRPr lang="zh-CN" altLang="en-US"/>
        </a:p>
      </dgm:t>
    </dgm:pt>
    <dgm:pt modelId="{ACB1ED09-A604-4404-A6EF-7986B34A3F5D}" type="pres">
      <dgm:prSet presAssocID="{A020F53E-D79A-4BB2-97E8-05B23618F6F5}" presName="sp" presStyleCnt="0"/>
      <dgm:spPr/>
    </dgm:pt>
    <dgm:pt modelId="{66696D50-1B2C-422A-AA36-085FEC292894}" type="pres">
      <dgm:prSet presAssocID="{F5E0A04C-0CDE-485B-842C-46227FEC2974}" presName="linNode" presStyleCnt="0"/>
      <dgm:spPr/>
    </dgm:pt>
    <dgm:pt modelId="{0B222E50-6670-4631-AC34-1E3344A33A38}" type="pres">
      <dgm:prSet presAssocID="{F5E0A04C-0CDE-485B-842C-46227FEC2974}" presName="parentText" presStyleLbl="node1" presStyleIdx="3" presStyleCnt="6">
        <dgm:presLayoutVars>
          <dgm:chMax val="1"/>
          <dgm:bulletEnabled val="1"/>
        </dgm:presLayoutVars>
      </dgm:prSet>
      <dgm:spPr/>
      <dgm:t>
        <a:bodyPr/>
        <a:lstStyle/>
        <a:p>
          <a:endParaRPr lang="zh-CN" altLang="en-US"/>
        </a:p>
      </dgm:t>
    </dgm:pt>
    <dgm:pt modelId="{D9C4AFEC-8263-415E-BECB-E424D575441E}" type="pres">
      <dgm:prSet presAssocID="{F5E0A04C-0CDE-485B-842C-46227FEC2974}" presName="descendantText" presStyleLbl="alignAccFollowNode1" presStyleIdx="3" presStyleCnt="6">
        <dgm:presLayoutVars>
          <dgm:bulletEnabled val="1"/>
        </dgm:presLayoutVars>
      </dgm:prSet>
      <dgm:spPr/>
      <dgm:t>
        <a:bodyPr/>
        <a:lstStyle/>
        <a:p>
          <a:endParaRPr lang="zh-CN" altLang="en-US"/>
        </a:p>
      </dgm:t>
    </dgm:pt>
    <dgm:pt modelId="{9A7976FA-2BFE-452F-A769-9CAF5C6D6524}" type="pres">
      <dgm:prSet presAssocID="{1E10C8F1-6A1C-4E3E-88C6-BEF5E0106BBB}" presName="sp" presStyleCnt="0"/>
      <dgm:spPr/>
    </dgm:pt>
    <dgm:pt modelId="{03BB45D2-4797-4167-99F3-5510797D551D}" type="pres">
      <dgm:prSet presAssocID="{A4C33F12-D256-4196-843F-A2007F4BA2F2}" presName="linNode" presStyleCnt="0"/>
      <dgm:spPr/>
    </dgm:pt>
    <dgm:pt modelId="{877661BF-ACA2-4605-8384-E49A69E0F732}" type="pres">
      <dgm:prSet presAssocID="{A4C33F12-D256-4196-843F-A2007F4BA2F2}" presName="parentText" presStyleLbl="node1" presStyleIdx="4" presStyleCnt="6">
        <dgm:presLayoutVars>
          <dgm:chMax val="1"/>
          <dgm:bulletEnabled val="1"/>
        </dgm:presLayoutVars>
      </dgm:prSet>
      <dgm:spPr/>
      <dgm:t>
        <a:bodyPr/>
        <a:lstStyle/>
        <a:p>
          <a:endParaRPr lang="zh-CN" altLang="en-US"/>
        </a:p>
      </dgm:t>
    </dgm:pt>
    <dgm:pt modelId="{12618F37-E4F1-42C3-8070-74ED9E79F4C3}" type="pres">
      <dgm:prSet presAssocID="{A4C33F12-D256-4196-843F-A2007F4BA2F2}" presName="descendantText" presStyleLbl="alignAccFollowNode1" presStyleIdx="4" presStyleCnt="6">
        <dgm:presLayoutVars>
          <dgm:bulletEnabled val="1"/>
        </dgm:presLayoutVars>
      </dgm:prSet>
      <dgm:spPr/>
      <dgm:t>
        <a:bodyPr/>
        <a:lstStyle/>
        <a:p>
          <a:endParaRPr lang="zh-CN" altLang="en-US"/>
        </a:p>
      </dgm:t>
    </dgm:pt>
    <dgm:pt modelId="{39C936DE-E7C9-4971-899A-0199C0622032}" type="pres">
      <dgm:prSet presAssocID="{AA2DA7A5-7D1C-4168-827D-2E7B8D33C601}" presName="sp" presStyleCnt="0"/>
      <dgm:spPr/>
    </dgm:pt>
    <dgm:pt modelId="{4FCD9D96-DC82-4DB0-985C-362DEC446F25}" type="pres">
      <dgm:prSet presAssocID="{997E58A4-57F0-47DE-B4A5-217C3EA147F2}" presName="linNode" presStyleCnt="0"/>
      <dgm:spPr/>
    </dgm:pt>
    <dgm:pt modelId="{F2FA09A6-B8E8-4163-BF20-F494A67375DA}" type="pres">
      <dgm:prSet presAssocID="{997E58A4-57F0-47DE-B4A5-217C3EA147F2}" presName="parentText" presStyleLbl="node1" presStyleIdx="5" presStyleCnt="6">
        <dgm:presLayoutVars>
          <dgm:chMax val="1"/>
          <dgm:bulletEnabled val="1"/>
        </dgm:presLayoutVars>
      </dgm:prSet>
      <dgm:spPr/>
      <dgm:t>
        <a:bodyPr/>
        <a:lstStyle/>
        <a:p>
          <a:endParaRPr lang="zh-CN" altLang="en-US"/>
        </a:p>
      </dgm:t>
    </dgm:pt>
    <dgm:pt modelId="{F62276FA-64C5-4574-886F-5A21E122740E}" type="pres">
      <dgm:prSet presAssocID="{997E58A4-57F0-47DE-B4A5-217C3EA147F2}" presName="descendantText" presStyleLbl="alignAccFollowNode1" presStyleIdx="5" presStyleCnt="6">
        <dgm:presLayoutVars>
          <dgm:bulletEnabled val="1"/>
        </dgm:presLayoutVars>
      </dgm:prSet>
      <dgm:spPr/>
      <dgm:t>
        <a:bodyPr/>
        <a:lstStyle/>
        <a:p>
          <a:endParaRPr lang="zh-CN" altLang="en-US"/>
        </a:p>
      </dgm:t>
    </dgm:pt>
  </dgm:ptLst>
  <dgm:cxnLst>
    <dgm:cxn modelId="{E326C510-4B14-47D6-A40A-14B076986948}" type="presOf" srcId="{F829619F-0CF4-4624-AB3C-5B75D1881A94}" destId="{F62276FA-64C5-4574-886F-5A21E122740E}" srcOrd="0" destOrd="0" presId="urn:microsoft.com/office/officeart/2005/8/layout/vList5"/>
    <dgm:cxn modelId="{5FFEB93A-C309-4587-8540-4BA21B482EA6}" srcId="{F83D9B81-4FE5-4D55-AA2E-4DDFFCE558DF}" destId="{808B4738-65A3-443B-A8C4-F0E2C6DDD8BA}" srcOrd="1" destOrd="0" parTransId="{CC4A8AFD-6921-4B02-AB10-479A95E15ABC}" sibTransId="{395B1978-F2D7-47E3-84E9-1008992E1FC1}"/>
    <dgm:cxn modelId="{53DAFD43-8920-453F-B8C6-65FD6F5FB6CC}" srcId="{F58531E5-4F71-4051-9E82-D32964EC3DB0}" destId="{F83D9B81-4FE5-4D55-AA2E-4DDFFCE558DF}" srcOrd="2" destOrd="0" parTransId="{2E69A8E2-C3B8-4C74-A088-F611D4BEE45B}" sibTransId="{A020F53E-D79A-4BB2-97E8-05B23618F6F5}"/>
    <dgm:cxn modelId="{72CF6EEE-CE10-4DA9-AC5A-3E5790DF0963}" type="presOf" srcId="{A597DE0F-1428-40D9-8506-DD445919355C}" destId="{772C5D2D-B8FC-4D9F-AB30-CD1F5E231A2D}" srcOrd="0" destOrd="0" presId="urn:microsoft.com/office/officeart/2005/8/layout/vList5"/>
    <dgm:cxn modelId="{BF7BCC48-1506-48D1-AC5F-A74F5BB1E628}" srcId="{F58531E5-4F71-4051-9E82-D32964EC3DB0}" destId="{F5E0A04C-0CDE-485B-842C-46227FEC2974}" srcOrd="3" destOrd="0" parTransId="{D8EA49A1-4A37-484F-A5B1-8AF45FB36314}" sibTransId="{1E10C8F1-6A1C-4E3E-88C6-BEF5E0106BBB}"/>
    <dgm:cxn modelId="{0FA7052F-22AC-4638-9BF4-EA85D96C4DFC}" type="presOf" srcId="{F83D9B81-4FE5-4D55-AA2E-4DDFFCE558DF}" destId="{A7E0A5E1-B964-438C-A105-97C63877B97A}" srcOrd="0" destOrd="0" presId="urn:microsoft.com/office/officeart/2005/8/layout/vList5"/>
    <dgm:cxn modelId="{0CAF7B59-03DB-4541-AB66-45A61A2C9B17}" type="presOf" srcId="{B580F1FD-C9C5-4EA5-9F82-585161673552}" destId="{41931CF1-B010-4152-A914-3CB7F6BEA49D}" srcOrd="0" destOrd="2" presId="urn:microsoft.com/office/officeart/2005/8/layout/vList5"/>
    <dgm:cxn modelId="{4DC327C5-7534-40A4-BB48-6B035ABC4581}" type="presOf" srcId="{3ABD8E1E-0A67-4C10-A69B-E6FF82EC124B}" destId="{41931CF1-B010-4152-A914-3CB7F6BEA49D}" srcOrd="0" destOrd="0" presId="urn:microsoft.com/office/officeart/2005/8/layout/vList5"/>
    <dgm:cxn modelId="{AEADB957-B38C-499F-AA62-9EFD8218D1D9}" srcId="{F83D9B81-4FE5-4D55-AA2E-4DDFFCE558DF}" destId="{B580F1FD-C9C5-4EA5-9F82-585161673552}" srcOrd="2" destOrd="0" parTransId="{F379D48A-C26E-4E51-9D76-7E9C23EA8390}" sibTransId="{A449D261-C148-4ABA-BCB2-68F1B3056127}"/>
    <dgm:cxn modelId="{35E7DF2A-2F6E-45C2-B6FE-B64658142DC5}" srcId="{F58531E5-4F71-4051-9E82-D32964EC3DB0}" destId="{A4C33F12-D256-4196-843F-A2007F4BA2F2}" srcOrd="4" destOrd="0" parTransId="{12A1F49A-754A-4B6D-8AAC-81A3E8A9B0B6}" sibTransId="{AA2DA7A5-7D1C-4168-827D-2E7B8D33C601}"/>
    <dgm:cxn modelId="{C49EC588-F907-48F0-B2B6-C71C78B65385}" type="presOf" srcId="{C816BB1A-DAD6-49EB-AED4-1B8714AEC31C}" destId="{69CAF891-9FE0-43DB-A4A8-0222D89697BA}" srcOrd="0" destOrd="0" presId="urn:microsoft.com/office/officeart/2005/8/layout/vList5"/>
    <dgm:cxn modelId="{2F190BDE-63B4-49E6-92FA-068458129E2A}" type="presOf" srcId="{66ECAB0B-86DA-4BE9-A139-C81796A85F55}" destId="{12618F37-E4F1-42C3-8070-74ED9E79F4C3}" srcOrd="0" destOrd="0" presId="urn:microsoft.com/office/officeart/2005/8/layout/vList5"/>
    <dgm:cxn modelId="{F8F125FA-9556-4D92-9195-21C05F78EACC}" srcId="{F58531E5-4F71-4051-9E82-D32964EC3DB0}" destId="{011E9FFB-DFA8-461D-A325-F442ECCF886B}" srcOrd="1" destOrd="0" parTransId="{47BECC5F-B65A-48BB-9183-FA178BCB65E7}" sibTransId="{BF5F013D-E2C1-4DF7-A7E5-9AC7B1662E5E}"/>
    <dgm:cxn modelId="{584C6E65-0979-426F-8258-EAEF08257974}" type="presOf" srcId="{997E58A4-57F0-47DE-B4A5-217C3EA147F2}" destId="{F2FA09A6-B8E8-4163-BF20-F494A67375DA}" srcOrd="0" destOrd="0" presId="urn:microsoft.com/office/officeart/2005/8/layout/vList5"/>
    <dgm:cxn modelId="{CE84EBB0-2CC9-4F1E-8579-4D067BC12560}" type="presOf" srcId="{808B4738-65A3-443B-A8C4-F0E2C6DDD8BA}" destId="{41931CF1-B010-4152-A914-3CB7F6BEA49D}" srcOrd="0" destOrd="1" presId="urn:microsoft.com/office/officeart/2005/8/layout/vList5"/>
    <dgm:cxn modelId="{D741BF2E-461A-4312-9BFD-C53566AF698A}" type="presOf" srcId="{947C62CE-2B37-40F8-B0FE-6108CA449950}" destId="{D9C4AFEC-8263-415E-BECB-E424D575441E}" srcOrd="0" destOrd="0" presId="urn:microsoft.com/office/officeart/2005/8/layout/vList5"/>
    <dgm:cxn modelId="{6787643D-4C31-4EFE-B621-332F73D1CD7F}" srcId="{F58531E5-4F71-4051-9E82-D32964EC3DB0}" destId="{997E58A4-57F0-47DE-B4A5-217C3EA147F2}" srcOrd="5" destOrd="0" parTransId="{2CD74194-292E-4368-978F-1829FFCEE05A}" sibTransId="{928E7575-1B15-48B6-9D3E-74F2A8C462FF}"/>
    <dgm:cxn modelId="{4A09C90D-A6FE-45D1-A9A6-E001252A144F}" srcId="{011E9FFB-DFA8-461D-A325-F442ECCF886B}" destId="{29E0F150-1897-4823-885B-E51D46000A27}" srcOrd="1" destOrd="0" parTransId="{41CEA271-F7D5-41A6-B3CC-95121D5DCF66}" sibTransId="{0A310AFF-3D8B-48AD-B2B8-45FB62267709}"/>
    <dgm:cxn modelId="{C92FD0B9-BAA2-4666-90A3-15BAF8702175}" type="presOf" srcId="{F5E0A04C-0CDE-485B-842C-46227FEC2974}" destId="{0B222E50-6670-4631-AC34-1E3344A33A38}" srcOrd="0" destOrd="0" presId="urn:microsoft.com/office/officeart/2005/8/layout/vList5"/>
    <dgm:cxn modelId="{5414A880-34DF-48EA-8E3E-C803428EAFF8}" type="presOf" srcId="{B85B90FD-C5BE-4014-BD43-BC2495998363}" destId="{12618F37-E4F1-42C3-8070-74ED9E79F4C3}" srcOrd="0" destOrd="1" presId="urn:microsoft.com/office/officeart/2005/8/layout/vList5"/>
    <dgm:cxn modelId="{E3DD8721-15A3-4A09-AD5A-7AE0FA01F30E}" srcId="{011E9FFB-DFA8-461D-A325-F442ECCF886B}" destId="{A597DE0F-1428-40D9-8506-DD445919355C}" srcOrd="0" destOrd="0" parTransId="{4FAD03F3-A9CD-41A1-A06F-2AAB44E181D9}" sibTransId="{A8BC4804-B99A-4F95-902C-D6C3481AAB6A}"/>
    <dgm:cxn modelId="{8B9D809C-152B-4D75-9C46-269409D99429}" srcId="{997E58A4-57F0-47DE-B4A5-217C3EA147F2}" destId="{F829619F-0CF4-4624-AB3C-5B75D1881A94}" srcOrd="0" destOrd="0" parTransId="{41376F73-6CF6-4F17-BB00-5CD5AF4063A4}" sibTransId="{567F09DF-8DA7-4C4A-9C28-84CA1017C8C1}"/>
    <dgm:cxn modelId="{2CEA42FD-53F2-451F-B2CA-03067EBC782D}" srcId="{A4C33F12-D256-4196-843F-A2007F4BA2F2}" destId="{B85B90FD-C5BE-4014-BD43-BC2495998363}" srcOrd="1" destOrd="0" parTransId="{43D306EC-8B0E-4469-96EB-1B9B6FBE3A90}" sibTransId="{6D0B01F5-39C6-464F-8FB7-9A837CB71945}"/>
    <dgm:cxn modelId="{E615F7EA-9BF9-49F9-ADBF-2B0D269DF3DC}" srcId="{A4C33F12-D256-4196-843F-A2007F4BA2F2}" destId="{66ECAB0B-86DA-4BE9-A139-C81796A85F55}" srcOrd="0" destOrd="0" parTransId="{E4A2251D-761C-41C4-BDB7-4E37C3021654}" sibTransId="{B0932D57-E96B-4C98-BC22-08FCDD367CA9}"/>
    <dgm:cxn modelId="{0410F1AE-62DA-4B95-91FC-F3779D3763CB}" type="presOf" srcId="{775ED24B-E144-41A3-983C-C96D7C15CB78}" destId="{1FBE44D9-CC5C-4FFB-AD4C-75465424936F}" srcOrd="0" destOrd="0" presId="urn:microsoft.com/office/officeart/2005/8/layout/vList5"/>
    <dgm:cxn modelId="{EDDCE4C4-2CFA-4BBB-8B02-22FF786D9D56}" srcId="{F5E0A04C-0CDE-485B-842C-46227FEC2974}" destId="{7201A0D1-163E-482A-A097-96160FE20B8B}" srcOrd="1" destOrd="0" parTransId="{0B1532E3-4067-4869-A791-579B2B8E3075}" sibTransId="{2596A030-C52D-4C1A-B9E4-E158EAA95F08}"/>
    <dgm:cxn modelId="{363AC62E-DD90-4764-B348-809C3E3AFEF8}" type="presOf" srcId="{A4C33F12-D256-4196-843F-A2007F4BA2F2}" destId="{877661BF-ACA2-4605-8384-E49A69E0F732}" srcOrd="0" destOrd="0" presId="urn:microsoft.com/office/officeart/2005/8/layout/vList5"/>
    <dgm:cxn modelId="{B5E2FD11-D5D0-48B0-9844-3C5C80F7F1A9}" srcId="{F58531E5-4F71-4051-9E82-D32964EC3DB0}" destId="{775ED24B-E144-41A3-983C-C96D7C15CB78}" srcOrd="0" destOrd="0" parTransId="{51382538-0D08-4089-93C4-8DBE139A094E}" sibTransId="{255E62D2-F0EE-4A49-BB2C-37C6387ADDEC}"/>
    <dgm:cxn modelId="{160A1A85-36F6-4581-A843-41A122D6CA9E}" srcId="{775ED24B-E144-41A3-983C-C96D7C15CB78}" destId="{0586B94E-0D64-4E27-AB49-B30D956D4F31}" srcOrd="1" destOrd="0" parTransId="{F51797D2-E6FD-4A50-8386-CE05B31BDBF3}" sibTransId="{55409716-8A72-46BB-83D9-3DA29A04CDEE}"/>
    <dgm:cxn modelId="{1EB3DD9C-CA9E-45C8-8CA3-C6F640814788}" type="presOf" srcId="{0586B94E-0D64-4E27-AB49-B30D956D4F31}" destId="{69CAF891-9FE0-43DB-A4A8-0222D89697BA}" srcOrd="0" destOrd="1" presId="urn:microsoft.com/office/officeart/2005/8/layout/vList5"/>
    <dgm:cxn modelId="{F16DDC2B-BDB6-4A6A-90E0-90A480FCBDE8}" type="presOf" srcId="{F58531E5-4F71-4051-9E82-D32964EC3DB0}" destId="{30B39A44-7546-4C36-900A-7465B06BD724}" srcOrd="0" destOrd="0" presId="urn:microsoft.com/office/officeart/2005/8/layout/vList5"/>
    <dgm:cxn modelId="{A028A3B1-AB73-408E-9ACC-890099305481}" srcId="{F83D9B81-4FE5-4D55-AA2E-4DDFFCE558DF}" destId="{3ABD8E1E-0A67-4C10-A69B-E6FF82EC124B}" srcOrd="0" destOrd="0" parTransId="{0FC0520B-BCEF-4EFD-96D6-02D1DFCB7BB4}" sibTransId="{DC6C8426-DDC1-49E9-BCB7-FEECB91107E7}"/>
    <dgm:cxn modelId="{1DC5B918-122E-4A35-A1FE-8A980AFE5600}" type="presOf" srcId="{7201A0D1-163E-482A-A097-96160FE20B8B}" destId="{D9C4AFEC-8263-415E-BECB-E424D575441E}" srcOrd="0" destOrd="1" presId="urn:microsoft.com/office/officeart/2005/8/layout/vList5"/>
    <dgm:cxn modelId="{F5AD4C76-2BFD-4A47-AAB6-204EA0394F3A}" type="presOf" srcId="{011E9FFB-DFA8-461D-A325-F442ECCF886B}" destId="{F5C7ABFD-46C3-4EAB-BC4E-8F1CDDE44EA3}" srcOrd="0" destOrd="0" presId="urn:microsoft.com/office/officeart/2005/8/layout/vList5"/>
    <dgm:cxn modelId="{EB698ACB-D3D5-406F-B9BD-031C9D1095F9}" srcId="{F5E0A04C-0CDE-485B-842C-46227FEC2974}" destId="{947C62CE-2B37-40F8-B0FE-6108CA449950}" srcOrd="0" destOrd="0" parTransId="{1BB2A65C-DDEA-4F8A-9B08-D9A7A802F62D}" sibTransId="{0F1E155E-E9D2-4982-9B3B-5F773EE9D7B4}"/>
    <dgm:cxn modelId="{D46332F5-9B17-41AF-86E1-EB396CC07A52}" srcId="{775ED24B-E144-41A3-983C-C96D7C15CB78}" destId="{C816BB1A-DAD6-49EB-AED4-1B8714AEC31C}" srcOrd="0" destOrd="0" parTransId="{B32E4E0A-8699-4804-BFA7-30191C0AD990}" sibTransId="{7110280A-447E-4788-82DF-137312584587}"/>
    <dgm:cxn modelId="{A8CE81BB-40D6-4C48-AFF6-0769ACA9CD14}" type="presOf" srcId="{29E0F150-1897-4823-885B-E51D46000A27}" destId="{772C5D2D-B8FC-4D9F-AB30-CD1F5E231A2D}" srcOrd="0" destOrd="1" presId="urn:microsoft.com/office/officeart/2005/8/layout/vList5"/>
    <dgm:cxn modelId="{C3730B08-ECC3-479D-AC97-A59698C2DE26}" type="presParOf" srcId="{30B39A44-7546-4C36-900A-7465B06BD724}" destId="{C83F46CB-0643-4008-923F-527BE0A5D6AE}" srcOrd="0" destOrd="0" presId="urn:microsoft.com/office/officeart/2005/8/layout/vList5"/>
    <dgm:cxn modelId="{8F3CC03D-9B5A-4ACD-971B-D83AB20889A8}" type="presParOf" srcId="{C83F46CB-0643-4008-923F-527BE0A5D6AE}" destId="{1FBE44D9-CC5C-4FFB-AD4C-75465424936F}" srcOrd="0" destOrd="0" presId="urn:microsoft.com/office/officeart/2005/8/layout/vList5"/>
    <dgm:cxn modelId="{8904E4C3-CFEB-4644-87DD-F58AF0676D5A}" type="presParOf" srcId="{C83F46CB-0643-4008-923F-527BE0A5D6AE}" destId="{69CAF891-9FE0-43DB-A4A8-0222D89697BA}" srcOrd="1" destOrd="0" presId="urn:microsoft.com/office/officeart/2005/8/layout/vList5"/>
    <dgm:cxn modelId="{D73336D9-6150-46CA-94F9-3DDC809A670E}" type="presParOf" srcId="{30B39A44-7546-4C36-900A-7465B06BD724}" destId="{97F09754-8B80-4AAD-A0A3-83DCD3ECFD64}" srcOrd="1" destOrd="0" presId="urn:microsoft.com/office/officeart/2005/8/layout/vList5"/>
    <dgm:cxn modelId="{3B0A0E5B-7BE0-4795-9A5A-75D3009E79BB}" type="presParOf" srcId="{30B39A44-7546-4C36-900A-7465B06BD724}" destId="{2E5FA62C-B441-48D2-A52C-D0FA0763DAC5}" srcOrd="2" destOrd="0" presId="urn:microsoft.com/office/officeart/2005/8/layout/vList5"/>
    <dgm:cxn modelId="{93009E00-8B1F-4C1E-9E33-FD7DFECCAC18}" type="presParOf" srcId="{2E5FA62C-B441-48D2-A52C-D0FA0763DAC5}" destId="{F5C7ABFD-46C3-4EAB-BC4E-8F1CDDE44EA3}" srcOrd="0" destOrd="0" presId="urn:microsoft.com/office/officeart/2005/8/layout/vList5"/>
    <dgm:cxn modelId="{310E3445-7147-49BF-AA84-FF7D05B21B1C}" type="presParOf" srcId="{2E5FA62C-B441-48D2-A52C-D0FA0763DAC5}" destId="{772C5D2D-B8FC-4D9F-AB30-CD1F5E231A2D}" srcOrd="1" destOrd="0" presId="urn:microsoft.com/office/officeart/2005/8/layout/vList5"/>
    <dgm:cxn modelId="{95D54ECF-4047-46B8-8A54-4653F1CF397E}" type="presParOf" srcId="{30B39A44-7546-4C36-900A-7465B06BD724}" destId="{1BFBC7D8-6193-45B7-9BD9-0C499D44013B}" srcOrd="3" destOrd="0" presId="urn:microsoft.com/office/officeart/2005/8/layout/vList5"/>
    <dgm:cxn modelId="{BEC685E9-452E-4F02-8AD6-60BB663BB80F}" type="presParOf" srcId="{30B39A44-7546-4C36-900A-7465B06BD724}" destId="{D40D26E5-9617-43E2-B3E9-062EC4354875}" srcOrd="4" destOrd="0" presId="urn:microsoft.com/office/officeart/2005/8/layout/vList5"/>
    <dgm:cxn modelId="{C1B44410-7710-4226-819D-3EF8A136E321}" type="presParOf" srcId="{D40D26E5-9617-43E2-B3E9-062EC4354875}" destId="{A7E0A5E1-B964-438C-A105-97C63877B97A}" srcOrd="0" destOrd="0" presId="urn:microsoft.com/office/officeart/2005/8/layout/vList5"/>
    <dgm:cxn modelId="{6A826216-DD10-4F87-B69F-B80849982094}" type="presParOf" srcId="{D40D26E5-9617-43E2-B3E9-062EC4354875}" destId="{41931CF1-B010-4152-A914-3CB7F6BEA49D}" srcOrd="1" destOrd="0" presId="urn:microsoft.com/office/officeart/2005/8/layout/vList5"/>
    <dgm:cxn modelId="{B6EB6C07-A520-47D6-B28D-EEE4C9EC6A1B}" type="presParOf" srcId="{30B39A44-7546-4C36-900A-7465B06BD724}" destId="{ACB1ED09-A604-4404-A6EF-7986B34A3F5D}" srcOrd="5" destOrd="0" presId="urn:microsoft.com/office/officeart/2005/8/layout/vList5"/>
    <dgm:cxn modelId="{17854DB9-BB66-487C-B269-C885E44A6E4A}" type="presParOf" srcId="{30B39A44-7546-4C36-900A-7465B06BD724}" destId="{66696D50-1B2C-422A-AA36-085FEC292894}" srcOrd="6" destOrd="0" presId="urn:microsoft.com/office/officeart/2005/8/layout/vList5"/>
    <dgm:cxn modelId="{BAF3A76D-335E-43D4-8C2D-0B91006B15F5}" type="presParOf" srcId="{66696D50-1B2C-422A-AA36-085FEC292894}" destId="{0B222E50-6670-4631-AC34-1E3344A33A38}" srcOrd="0" destOrd="0" presId="urn:microsoft.com/office/officeart/2005/8/layout/vList5"/>
    <dgm:cxn modelId="{71B9900C-8CE3-45CE-8D63-CC8F454D08DE}" type="presParOf" srcId="{66696D50-1B2C-422A-AA36-085FEC292894}" destId="{D9C4AFEC-8263-415E-BECB-E424D575441E}" srcOrd="1" destOrd="0" presId="urn:microsoft.com/office/officeart/2005/8/layout/vList5"/>
    <dgm:cxn modelId="{DFC139E8-25E2-4550-9036-994A73E839BC}" type="presParOf" srcId="{30B39A44-7546-4C36-900A-7465B06BD724}" destId="{9A7976FA-2BFE-452F-A769-9CAF5C6D6524}" srcOrd="7" destOrd="0" presId="urn:microsoft.com/office/officeart/2005/8/layout/vList5"/>
    <dgm:cxn modelId="{0916CF39-BB86-4C1E-87F2-579DC1EF94D8}" type="presParOf" srcId="{30B39A44-7546-4C36-900A-7465B06BD724}" destId="{03BB45D2-4797-4167-99F3-5510797D551D}" srcOrd="8" destOrd="0" presId="urn:microsoft.com/office/officeart/2005/8/layout/vList5"/>
    <dgm:cxn modelId="{88E75B48-830F-4119-BBCF-162237DEC4E3}" type="presParOf" srcId="{03BB45D2-4797-4167-99F3-5510797D551D}" destId="{877661BF-ACA2-4605-8384-E49A69E0F732}" srcOrd="0" destOrd="0" presId="urn:microsoft.com/office/officeart/2005/8/layout/vList5"/>
    <dgm:cxn modelId="{4986A92F-E19D-4F5C-985A-42CEF461D4AD}" type="presParOf" srcId="{03BB45D2-4797-4167-99F3-5510797D551D}" destId="{12618F37-E4F1-42C3-8070-74ED9E79F4C3}" srcOrd="1" destOrd="0" presId="urn:microsoft.com/office/officeart/2005/8/layout/vList5"/>
    <dgm:cxn modelId="{2D963336-57CC-4939-A617-04684C73C5FF}" type="presParOf" srcId="{30B39A44-7546-4C36-900A-7465B06BD724}" destId="{39C936DE-E7C9-4971-899A-0199C0622032}" srcOrd="9" destOrd="0" presId="urn:microsoft.com/office/officeart/2005/8/layout/vList5"/>
    <dgm:cxn modelId="{60576156-9E48-47EA-B08B-E8E448DC6ED7}" type="presParOf" srcId="{30B39A44-7546-4C36-900A-7465B06BD724}" destId="{4FCD9D96-DC82-4DB0-985C-362DEC446F25}" srcOrd="10" destOrd="0" presId="urn:microsoft.com/office/officeart/2005/8/layout/vList5"/>
    <dgm:cxn modelId="{DA139559-B987-420C-825A-F10CF632FAEF}" type="presParOf" srcId="{4FCD9D96-DC82-4DB0-985C-362DEC446F25}" destId="{F2FA09A6-B8E8-4163-BF20-F494A67375DA}" srcOrd="0" destOrd="0" presId="urn:microsoft.com/office/officeart/2005/8/layout/vList5"/>
    <dgm:cxn modelId="{EFDDDB3F-6182-4BD0-9130-E9DB6179EC22}" type="presParOf" srcId="{4FCD9D96-DC82-4DB0-985C-362DEC446F25}" destId="{F62276FA-64C5-4574-886F-5A21E122740E}"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页眉占位符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7" name="页脚占位符 6"/>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8" name="灯片编号占位符 7"/>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CCFF89-4E5F-4A3E-88D5-187002442A0F}" type="slidenum">
              <a:rPr lang="zh-CN" altLang="en-US" smtClean="0"/>
              <a:pPr/>
              <a:t>‹#›</a:t>
            </a:fld>
            <a:endParaRPr lang="zh-CN" altLang="en-US"/>
          </a:p>
        </p:txBody>
      </p:sp>
      <p:sp>
        <p:nvSpPr>
          <p:cNvPr id="9" name="日期占位符 8"/>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71792E-2D9C-4EA3-A8AA-079E177C6EDC}" type="datetimeFigureOut">
              <a:rPr lang="zh-CN" altLang="en-US" smtClean="0"/>
              <a:pPr/>
              <a:t>2017/4/30</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8BDC1-AC54-414F-97BE-15D16E454F6C}"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2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标题 1"/>
          <p:cNvSpPr txBox="1">
            <a:spLocks/>
          </p:cNvSpPr>
          <p:nvPr userDrawn="1"/>
        </p:nvSpPr>
        <p:spPr>
          <a:xfrm>
            <a:off x="2571736" y="558789"/>
            <a:ext cx="3743324" cy="512757"/>
          </a:xfrm>
          <a:prstGeom prst="rect">
            <a:avLst/>
          </a:prstGeom>
        </p:spPr>
        <p:txBody>
          <a:bodyPr>
            <a:normAutofit lnSpcReduction="10000"/>
          </a:bodyPr>
          <a:lstStyle>
            <a:lvl1pPr>
              <a:defRPr sz="2800">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UGUI</a:t>
            </a:r>
            <a:r>
              <a:rPr kumimoji="0" lang="zh-CN" altLang="en-US" sz="2800" b="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cs typeface="+mj-cs"/>
              </a:rPr>
              <a:t>源码深度剖析</a:t>
            </a:r>
            <a:endPar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cs typeface="+mj-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08" r:id="rId12"/>
    <p:sldLayoutId id="2147483709" r:id="rId13"/>
    <p:sldLayoutId id="2147483710" r:id="rId14"/>
    <p:sldLayoutId id="2147483711" r:id="rId15"/>
    <p:sldLayoutId id="2147483713" r:id="rId16"/>
    <p:sldLayoutId id="2147483714" r:id="rId17"/>
    <p:sldLayoutId id="2147483715" r:id="rId18"/>
    <p:sldLayoutId id="2147483716" r:id="rId19"/>
    <p:sldLayoutId id="2147483717" r:id="rId20"/>
    <p:sldLayoutId id="2147483719" r:id="rId2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33F9B-9352-40F5-A616-677D34164A31}" type="datetimeFigureOut">
              <a:rPr lang="zh-CN" altLang="en-US" smtClean="0"/>
              <a:pPr/>
              <a:t>2017/4/30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8BDC1-AC54-414F-97BE-15D16E454F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17.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0.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2.jpeg"/><Relationship Id="rId2" Type="http://schemas.openxmlformats.org/officeDocument/2006/relationships/image" Target="../media/image66.png"/><Relationship Id="rId1" Type="http://schemas.openxmlformats.org/officeDocument/2006/relationships/slideLayout" Target="../slideLayouts/slideLayout2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0.xml"/><Relationship Id="rId5" Type="http://schemas.openxmlformats.org/officeDocument/2006/relationships/image" Target="../media/image83.png"/><Relationship Id="rId4" Type="http://schemas.openxmlformats.org/officeDocument/2006/relationships/image" Target="../media/image82.png"/></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17.xml"/><Relationship Id="rId6" Type="http://schemas.openxmlformats.org/officeDocument/2006/relationships/slide" Target="slide7.xml"/><Relationship Id="rId5" Type="http://schemas.openxmlformats.org/officeDocument/2006/relationships/slide" Target="slide11.xml"/><Relationship Id="rId4" Type="http://schemas.openxmlformats.org/officeDocument/2006/relationships/slide" Target="slide10.xml"/></Relationships>
</file>

<file path=ppt/slides/_rels/slide6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2285984" y="2143116"/>
            <a:ext cx="4576834" cy="707886"/>
          </a:xfrm>
          <a:prstGeom prst="rect">
            <a:avLst/>
          </a:prstGeom>
          <a:noFill/>
        </p:spPr>
        <p:txBody>
          <a:bodyPr vert="horz" wrap="square" rtlCol="0" anchor="b">
            <a:spAutoFit/>
          </a:bodyPr>
          <a:lstStyle/>
          <a:p>
            <a:r>
              <a:rPr lang="en-US" altLang="zh-CN" sz="4000" dirty="0" smtClean="0">
                <a:latin typeface="微软雅黑" pitchFamily="34" charset="-122"/>
                <a:ea typeface="微软雅黑" pitchFamily="34" charset="-122"/>
              </a:rPr>
              <a:t>UGUI</a:t>
            </a:r>
            <a:r>
              <a:rPr lang="zh-CN" altLang="en-US" sz="4000" dirty="0" smtClean="0">
                <a:latin typeface="微软雅黑" pitchFamily="34" charset="-122"/>
                <a:ea typeface="微软雅黑" pitchFamily="34" charset="-122"/>
              </a:rPr>
              <a:t>源码深度剖析</a:t>
            </a:r>
            <a:endParaRPr lang="zh-CN" altLang="en-US" sz="40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pic>
        <p:nvPicPr>
          <p:cNvPr id="84993" name="Picture 1" descr="C:\Users\Administrator\AppData\Roaming\Tencent\Users\313734282\QQ\WinTemp\RichOle\6218J7ILM4@WW53_X[QG0@O.png"/>
          <p:cNvPicPr>
            <a:picLocks noChangeAspect="1" noChangeArrowheads="1"/>
          </p:cNvPicPr>
          <p:nvPr/>
        </p:nvPicPr>
        <p:blipFill>
          <a:blip r:embed="rId2"/>
          <a:srcRect/>
          <a:stretch>
            <a:fillRect/>
          </a:stretch>
        </p:blipFill>
        <p:spPr bwMode="auto">
          <a:xfrm>
            <a:off x="3500430" y="1643050"/>
            <a:ext cx="2800350" cy="4095750"/>
          </a:xfrm>
          <a:prstGeom prst="rect">
            <a:avLst/>
          </a:prstGeom>
          <a:noFill/>
        </p:spPr>
      </p:pic>
      <p:pic>
        <p:nvPicPr>
          <p:cNvPr id="84994" name="Picture 2" descr="C:\Users\Administrator\AppData\Roaming\Tencent\Users\313734282\QQ\WinTemp\RichOle\MTRT]RS9{V(GEOMY]GA50)R.png"/>
          <p:cNvPicPr>
            <a:picLocks noChangeAspect="1" noChangeArrowheads="1"/>
          </p:cNvPicPr>
          <p:nvPr/>
        </p:nvPicPr>
        <p:blipFill>
          <a:blip r:embed="rId3"/>
          <a:srcRect/>
          <a:stretch>
            <a:fillRect/>
          </a:stretch>
        </p:blipFill>
        <p:spPr bwMode="auto">
          <a:xfrm>
            <a:off x="6286512" y="500042"/>
            <a:ext cx="2705100" cy="6086475"/>
          </a:xfrm>
          <a:prstGeom prst="rect">
            <a:avLst/>
          </a:prstGeom>
          <a:noFill/>
        </p:spPr>
      </p:pic>
      <p:pic>
        <p:nvPicPr>
          <p:cNvPr id="84996" name="Picture 4" descr="C:\Users\Administrator\AppData\Roaming\Tencent\Users\313734282\QQ\WinTemp\RichOle\WRF69F12(T63[SE6YNB3END.png"/>
          <p:cNvPicPr>
            <a:picLocks noChangeAspect="1" noChangeArrowheads="1"/>
          </p:cNvPicPr>
          <p:nvPr/>
        </p:nvPicPr>
        <p:blipFill>
          <a:blip r:embed="rId4"/>
          <a:srcRect/>
          <a:stretch>
            <a:fillRect/>
          </a:stretch>
        </p:blipFill>
        <p:spPr bwMode="auto">
          <a:xfrm>
            <a:off x="857224" y="2071678"/>
            <a:ext cx="2628900" cy="35433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pic>
        <p:nvPicPr>
          <p:cNvPr id="87041" name="Picture 1" descr="C:\Users\Administrator\AppData\Roaming\Tencent\Users\313734282\QQ\WinTemp\RichOle\UN`PO{{{UK0CR6$XRE22JQU.png"/>
          <p:cNvPicPr>
            <a:picLocks noChangeAspect="1" noChangeArrowheads="1"/>
          </p:cNvPicPr>
          <p:nvPr/>
        </p:nvPicPr>
        <p:blipFill>
          <a:blip r:embed="rId2"/>
          <a:srcRect/>
          <a:stretch>
            <a:fillRect/>
          </a:stretch>
        </p:blipFill>
        <p:spPr bwMode="auto">
          <a:xfrm>
            <a:off x="1500166" y="1928802"/>
            <a:ext cx="5457825" cy="2771775"/>
          </a:xfrm>
          <a:prstGeom prst="rect">
            <a:avLst/>
          </a:prstGeom>
          <a:noFill/>
        </p:spPr>
      </p:pic>
      <p:pic>
        <p:nvPicPr>
          <p:cNvPr id="87042" name="Picture 2" descr="C:\Users\Administrator\AppData\Roaming\Tencent\Users\313734282\QQ\WinTemp\RichOle\GFY)H$PC9]DMXC@B$A@(Y{2.png"/>
          <p:cNvPicPr>
            <a:picLocks noChangeAspect="1" noChangeArrowheads="1"/>
          </p:cNvPicPr>
          <p:nvPr/>
        </p:nvPicPr>
        <p:blipFill>
          <a:blip r:embed="rId3"/>
          <a:srcRect/>
          <a:stretch>
            <a:fillRect/>
          </a:stretch>
        </p:blipFill>
        <p:spPr bwMode="auto">
          <a:xfrm>
            <a:off x="2500298" y="5143512"/>
            <a:ext cx="3562350" cy="381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sp>
        <p:nvSpPr>
          <p:cNvPr id="22" name="TextBox 21"/>
          <p:cNvSpPr txBox="1"/>
          <p:nvPr/>
        </p:nvSpPr>
        <p:spPr>
          <a:xfrm>
            <a:off x="4429124" y="2285992"/>
            <a:ext cx="1785950" cy="369332"/>
          </a:xfrm>
          <a:prstGeom prst="rect">
            <a:avLst/>
          </a:prstGeom>
          <a:noFill/>
        </p:spPr>
        <p:txBody>
          <a:bodyPr wrap="square" rtlCol="0">
            <a:spAutoFit/>
          </a:bodyPr>
          <a:lstStyle/>
          <a:p>
            <a:r>
              <a:rPr lang="zh-CN" altLang="en-US" dirty="0" smtClean="0"/>
              <a:t>这是一个矩形</a:t>
            </a:r>
            <a:endParaRPr lang="zh-CN" altLang="en-US" dirty="0"/>
          </a:p>
        </p:txBody>
      </p:sp>
      <p:sp>
        <p:nvSpPr>
          <p:cNvPr id="23" name="TextBox 22"/>
          <p:cNvSpPr txBox="1"/>
          <p:nvPr/>
        </p:nvSpPr>
        <p:spPr>
          <a:xfrm>
            <a:off x="4429124" y="2833683"/>
            <a:ext cx="3571900" cy="369332"/>
          </a:xfrm>
          <a:prstGeom prst="rect">
            <a:avLst/>
          </a:prstGeom>
          <a:noFill/>
        </p:spPr>
        <p:txBody>
          <a:bodyPr wrap="square" rtlCol="0">
            <a:spAutoFit/>
          </a:bodyPr>
          <a:lstStyle/>
          <a:p>
            <a:r>
              <a:rPr lang="zh-CN" altLang="en-US" dirty="0" smtClean="0"/>
              <a:t>这个矩形由</a:t>
            </a:r>
            <a:r>
              <a:rPr lang="en-US" altLang="zh-CN" dirty="0" smtClean="0"/>
              <a:t>M</a:t>
            </a:r>
            <a:r>
              <a:rPr lang="zh-CN" altLang="en-US" dirty="0" smtClean="0"/>
              <a:t>和</a:t>
            </a:r>
            <a:r>
              <a:rPr lang="en-US" altLang="zh-CN" dirty="0" smtClean="0"/>
              <a:t>N</a:t>
            </a:r>
            <a:r>
              <a:rPr lang="zh-CN" altLang="en-US" dirty="0" smtClean="0"/>
              <a:t>两个三角形组成</a:t>
            </a:r>
            <a:endParaRPr lang="zh-CN" altLang="en-US" dirty="0"/>
          </a:p>
        </p:txBody>
      </p:sp>
      <p:sp>
        <p:nvSpPr>
          <p:cNvPr id="6" name="矩形 5"/>
          <p:cNvSpPr/>
          <p:nvPr/>
        </p:nvSpPr>
        <p:spPr>
          <a:xfrm>
            <a:off x="928662" y="2714620"/>
            <a:ext cx="2714644" cy="1714512"/>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928662" y="2714620"/>
            <a:ext cx="2714644" cy="1714512"/>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00034" y="4572008"/>
            <a:ext cx="857256" cy="369332"/>
          </a:xfrm>
          <a:prstGeom prst="rect">
            <a:avLst/>
          </a:prstGeom>
          <a:noFill/>
        </p:spPr>
        <p:txBody>
          <a:bodyPr wrap="square" rtlCol="0">
            <a:spAutoFit/>
          </a:bodyPr>
          <a:lstStyle/>
          <a:p>
            <a:r>
              <a:rPr lang="en-US" altLang="zh-CN" dirty="0" smtClean="0"/>
              <a:t>A(0,0)</a:t>
            </a:r>
            <a:endParaRPr lang="zh-CN" altLang="en-US" dirty="0"/>
          </a:p>
        </p:txBody>
      </p:sp>
      <p:sp>
        <p:nvSpPr>
          <p:cNvPr id="18" name="TextBox 17"/>
          <p:cNvSpPr txBox="1"/>
          <p:nvPr/>
        </p:nvSpPr>
        <p:spPr>
          <a:xfrm>
            <a:off x="500034" y="2285992"/>
            <a:ext cx="857256" cy="369332"/>
          </a:xfrm>
          <a:prstGeom prst="rect">
            <a:avLst/>
          </a:prstGeom>
          <a:noFill/>
        </p:spPr>
        <p:txBody>
          <a:bodyPr wrap="square" rtlCol="0">
            <a:spAutoFit/>
          </a:bodyPr>
          <a:lstStyle/>
          <a:p>
            <a:r>
              <a:rPr lang="en-US" altLang="zh-CN" dirty="0" smtClean="0"/>
              <a:t>B(0,1)</a:t>
            </a:r>
            <a:endParaRPr lang="zh-CN" altLang="en-US" dirty="0"/>
          </a:p>
        </p:txBody>
      </p:sp>
      <p:sp>
        <p:nvSpPr>
          <p:cNvPr id="19" name="TextBox 18"/>
          <p:cNvSpPr txBox="1"/>
          <p:nvPr/>
        </p:nvSpPr>
        <p:spPr>
          <a:xfrm>
            <a:off x="3428992" y="2285992"/>
            <a:ext cx="857256" cy="369332"/>
          </a:xfrm>
          <a:prstGeom prst="rect">
            <a:avLst/>
          </a:prstGeom>
          <a:noFill/>
        </p:spPr>
        <p:txBody>
          <a:bodyPr wrap="square" rtlCol="0">
            <a:spAutoFit/>
          </a:bodyPr>
          <a:lstStyle/>
          <a:p>
            <a:r>
              <a:rPr lang="en-US" altLang="zh-CN" dirty="0" smtClean="0"/>
              <a:t>C(1,1)</a:t>
            </a:r>
            <a:endParaRPr lang="zh-CN" altLang="en-US" dirty="0"/>
          </a:p>
        </p:txBody>
      </p:sp>
      <p:sp>
        <p:nvSpPr>
          <p:cNvPr id="20" name="TextBox 19"/>
          <p:cNvSpPr txBox="1"/>
          <p:nvPr/>
        </p:nvSpPr>
        <p:spPr>
          <a:xfrm>
            <a:off x="3428992" y="4572008"/>
            <a:ext cx="857256" cy="369332"/>
          </a:xfrm>
          <a:prstGeom prst="rect">
            <a:avLst/>
          </a:prstGeom>
          <a:noFill/>
        </p:spPr>
        <p:txBody>
          <a:bodyPr wrap="square" rtlCol="0">
            <a:spAutoFit/>
          </a:bodyPr>
          <a:lstStyle/>
          <a:p>
            <a:r>
              <a:rPr lang="en-US" altLang="zh-CN" dirty="0" smtClean="0"/>
              <a:t>D(1,0)</a:t>
            </a:r>
            <a:endParaRPr lang="zh-CN" altLang="en-US" dirty="0"/>
          </a:p>
        </p:txBody>
      </p:sp>
      <p:sp>
        <p:nvSpPr>
          <p:cNvPr id="24" name="TextBox 23"/>
          <p:cNvSpPr txBox="1"/>
          <p:nvPr/>
        </p:nvSpPr>
        <p:spPr>
          <a:xfrm>
            <a:off x="1571604" y="3071810"/>
            <a:ext cx="428628" cy="369332"/>
          </a:xfrm>
          <a:prstGeom prst="rect">
            <a:avLst/>
          </a:prstGeom>
          <a:noFill/>
        </p:spPr>
        <p:txBody>
          <a:bodyPr wrap="square" rtlCol="0">
            <a:spAutoFit/>
          </a:bodyPr>
          <a:lstStyle/>
          <a:p>
            <a:r>
              <a:rPr lang="en-US" altLang="zh-CN" dirty="0" smtClean="0"/>
              <a:t>M</a:t>
            </a:r>
            <a:endParaRPr lang="zh-CN" altLang="en-US" dirty="0"/>
          </a:p>
        </p:txBody>
      </p:sp>
      <p:sp>
        <p:nvSpPr>
          <p:cNvPr id="25" name="TextBox 24"/>
          <p:cNvSpPr txBox="1"/>
          <p:nvPr/>
        </p:nvSpPr>
        <p:spPr>
          <a:xfrm>
            <a:off x="2786050" y="3714752"/>
            <a:ext cx="428628" cy="369332"/>
          </a:xfrm>
          <a:prstGeom prst="rect">
            <a:avLst/>
          </a:prstGeom>
          <a:noFill/>
        </p:spPr>
        <p:txBody>
          <a:bodyPr wrap="square" rtlCol="0">
            <a:spAutoFit/>
          </a:bodyPr>
          <a:lstStyle/>
          <a:p>
            <a:r>
              <a:rPr lang="en-US" altLang="zh-CN" dirty="0" smtClean="0"/>
              <a:t>N</a:t>
            </a:r>
            <a:endParaRPr lang="zh-CN" altLang="en-US" dirty="0"/>
          </a:p>
        </p:txBody>
      </p:sp>
      <p:pic>
        <p:nvPicPr>
          <p:cNvPr id="86017" name="Picture 1" descr="C:\Users\Administrator\AppData\Roaming\Tencent\Users\313734282\QQ\WinTemp\RichOle\Z0LB$_G63JS}}F}MWU94ZFF.png"/>
          <p:cNvPicPr>
            <a:picLocks noChangeAspect="1" noChangeArrowheads="1"/>
          </p:cNvPicPr>
          <p:nvPr/>
        </p:nvPicPr>
        <p:blipFill>
          <a:blip r:embed="rId2"/>
          <a:srcRect/>
          <a:stretch>
            <a:fillRect/>
          </a:stretch>
        </p:blipFill>
        <p:spPr bwMode="auto">
          <a:xfrm>
            <a:off x="3000364" y="5286388"/>
            <a:ext cx="5625743" cy="1285884"/>
          </a:xfrm>
          <a:prstGeom prst="rect">
            <a:avLst/>
          </a:prstGeom>
          <a:noFill/>
        </p:spPr>
      </p:pic>
      <p:sp>
        <p:nvSpPr>
          <p:cNvPr id="28" name="TextBox 27"/>
          <p:cNvSpPr txBox="1"/>
          <p:nvPr/>
        </p:nvSpPr>
        <p:spPr>
          <a:xfrm>
            <a:off x="4429124" y="3381374"/>
            <a:ext cx="4214842" cy="369332"/>
          </a:xfrm>
          <a:prstGeom prst="rect">
            <a:avLst/>
          </a:prstGeom>
          <a:noFill/>
        </p:spPr>
        <p:txBody>
          <a:bodyPr wrap="square" rtlCol="0">
            <a:spAutoFit/>
          </a:bodyPr>
          <a:lstStyle/>
          <a:p>
            <a:r>
              <a:rPr lang="zh-CN" altLang="en-US" dirty="0" smtClean="0"/>
              <a:t>构成三角形</a:t>
            </a:r>
            <a:r>
              <a:rPr lang="en-US" altLang="zh-CN" dirty="0" smtClean="0"/>
              <a:t>M</a:t>
            </a:r>
            <a:r>
              <a:rPr lang="zh-CN" altLang="en-US" dirty="0" smtClean="0"/>
              <a:t>和</a:t>
            </a:r>
            <a:r>
              <a:rPr lang="en-US" altLang="zh-CN" dirty="0" smtClean="0"/>
              <a:t>N</a:t>
            </a:r>
            <a:r>
              <a:rPr lang="zh-CN" altLang="en-US" dirty="0" smtClean="0"/>
              <a:t>的顶点顺序为顺时针</a:t>
            </a:r>
            <a:endParaRPr lang="zh-CN" altLang="en-US" dirty="0"/>
          </a:p>
        </p:txBody>
      </p:sp>
      <p:sp>
        <p:nvSpPr>
          <p:cNvPr id="35" name="TextBox 34"/>
          <p:cNvSpPr txBox="1"/>
          <p:nvPr/>
        </p:nvSpPr>
        <p:spPr>
          <a:xfrm>
            <a:off x="4429124" y="3929066"/>
            <a:ext cx="4500594" cy="369332"/>
          </a:xfrm>
          <a:prstGeom prst="rect">
            <a:avLst/>
          </a:prstGeom>
          <a:noFill/>
        </p:spPr>
        <p:txBody>
          <a:bodyPr wrap="square" rtlCol="0">
            <a:spAutoFit/>
          </a:bodyPr>
          <a:lstStyle/>
          <a:p>
            <a:r>
              <a:rPr lang="zh-CN" altLang="en-US" dirty="0" smtClean="0"/>
              <a:t>构成</a:t>
            </a:r>
            <a:r>
              <a:rPr lang="en-US" altLang="zh-CN" dirty="0" smtClean="0"/>
              <a:t>M</a:t>
            </a:r>
            <a:r>
              <a:rPr lang="zh-CN" altLang="en-US" dirty="0" smtClean="0"/>
              <a:t>和</a:t>
            </a:r>
            <a:r>
              <a:rPr lang="en-US" altLang="zh-CN" dirty="0" smtClean="0"/>
              <a:t>N</a:t>
            </a:r>
            <a:r>
              <a:rPr lang="zh-CN" altLang="en-US" dirty="0" smtClean="0"/>
              <a:t>的顶点顺序分别为</a:t>
            </a:r>
            <a:r>
              <a:rPr lang="en-US" altLang="zh-CN" dirty="0" smtClean="0"/>
              <a:t>A,B,C</a:t>
            </a:r>
            <a:r>
              <a:rPr lang="zh-CN" altLang="en-US" dirty="0" smtClean="0"/>
              <a:t>和</a:t>
            </a:r>
            <a:r>
              <a:rPr lang="en-US" altLang="zh-CN" dirty="0" smtClean="0"/>
              <a:t>C,D,A</a:t>
            </a:r>
            <a:endParaRPr lang="zh-CN" altLang="en-US" dirty="0"/>
          </a:p>
        </p:txBody>
      </p:sp>
      <p:sp>
        <p:nvSpPr>
          <p:cNvPr id="21" name="环形箭头 20"/>
          <p:cNvSpPr/>
          <p:nvPr/>
        </p:nvSpPr>
        <p:spPr>
          <a:xfrm>
            <a:off x="1428728" y="2857496"/>
            <a:ext cx="642942" cy="714380"/>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环形箭头 25"/>
          <p:cNvSpPr/>
          <p:nvPr/>
        </p:nvSpPr>
        <p:spPr>
          <a:xfrm>
            <a:off x="2643174" y="3500438"/>
            <a:ext cx="642942" cy="714380"/>
          </a:xfrm>
          <a:prstGeom prst="circular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pic>
        <p:nvPicPr>
          <p:cNvPr id="88065" name="Picture 1" descr="C:\Users\Administrator\AppData\Roaming\Tencent\Users\313734282\QQ\WinTemp\RichOle\74J{%HPXQH5F$O{EC8D4NNE.png"/>
          <p:cNvPicPr>
            <a:picLocks noChangeAspect="1" noChangeArrowheads="1"/>
          </p:cNvPicPr>
          <p:nvPr/>
        </p:nvPicPr>
        <p:blipFill>
          <a:blip r:embed="rId2"/>
          <a:srcRect/>
          <a:stretch>
            <a:fillRect/>
          </a:stretch>
        </p:blipFill>
        <p:spPr bwMode="auto">
          <a:xfrm>
            <a:off x="1428728" y="2071678"/>
            <a:ext cx="6153150" cy="2276475"/>
          </a:xfrm>
          <a:prstGeom prst="rect">
            <a:avLst/>
          </a:prstGeom>
          <a:noFill/>
        </p:spPr>
      </p:pic>
      <p:sp>
        <p:nvSpPr>
          <p:cNvPr id="5" name="TextBox 4"/>
          <p:cNvSpPr txBox="1"/>
          <p:nvPr/>
        </p:nvSpPr>
        <p:spPr>
          <a:xfrm>
            <a:off x="1643042" y="4786322"/>
            <a:ext cx="6000792" cy="369332"/>
          </a:xfrm>
          <a:prstGeom prst="rect">
            <a:avLst/>
          </a:prstGeom>
          <a:noFill/>
        </p:spPr>
        <p:txBody>
          <a:bodyPr wrap="square" rtlCol="0">
            <a:spAutoFit/>
          </a:bodyPr>
          <a:lstStyle/>
          <a:p>
            <a:r>
              <a:rPr lang="en-US" altLang="zh-CN" dirty="0" smtClean="0"/>
              <a:t>UV</a:t>
            </a:r>
            <a:r>
              <a:rPr lang="zh-CN" altLang="en-US" dirty="0" smtClean="0"/>
              <a:t>：纹理坐标，定义模型中的位置与贴图之间的位置关系</a:t>
            </a:r>
            <a:endParaRPr lang="zh-CN" altLang="en-US" dirty="0"/>
          </a:p>
        </p:txBody>
      </p:sp>
      <p:sp>
        <p:nvSpPr>
          <p:cNvPr id="6" name="TextBox 5"/>
          <p:cNvSpPr txBox="1"/>
          <p:nvPr/>
        </p:nvSpPr>
        <p:spPr>
          <a:xfrm>
            <a:off x="1643042" y="5357826"/>
            <a:ext cx="4643470" cy="369332"/>
          </a:xfrm>
          <a:prstGeom prst="rect">
            <a:avLst/>
          </a:prstGeom>
          <a:noFill/>
        </p:spPr>
        <p:txBody>
          <a:bodyPr wrap="square" rtlCol="0">
            <a:spAutoFit/>
          </a:bodyPr>
          <a:lstStyle/>
          <a:p>
            <a:r>
              <a:rPr lang="zh-CN" altLang="en-US" dirty="0" smtClean="0"/>
              <a:t>通俗理解，即如何将一张图片贴在模型表面</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sp>
        <p:nvSpPr>
          <p:cNvPr id="6" name="矩形 5"/>
          <p:cNvSpPr/>
          <p:nvPr/>
        </p:nvSpPr>
        <p:spPr>
          <a:xfrm>
            <a:off x="5572132" y="3000372"/>
            <a:ext cx="3143272" cy="1785950"/>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072066" y="4774180"/>
            <a:ext cx="928694" cy="369332"/>
          </a:xfrm>
          <a:prstGeom prst="rect">
            <a:avLst/>
          </a:prstGeom>
          <a:noFill/>
        </p:spPr>
        <p:txBody>
          <a:bodyPr wrap="square" rtlCol="0">
            <a:spAutoFit/>
          </a:bodyPr>
          <a:lstStyle/>
          <a:p>
            <a:r>
              <a:rPr lang="en-US" altLang="zh-CN" dirty="0" smtClean="0"/>
              <a:t>A(0,0)</a:t>
            </a:r>
            <a:endParaRPr lang="zh-CN" altLang="en-US" dirty="0"/>
          </a:p>
        </p:txBody>
      </p:sp>
      <p:sp>
        <p:nvSpPr>
          <p:cNvPr id="18" name="TextBox 17"/>
          <p:cNvSpPr txBox="1"/>
          <p:nvPr/>
        </p:nvSpPr>
        <p:spPr>
          <a:xfrm>
            <a:off x="8286776" y="4774180"/>
            <a:ext cx="809631" cy="369332"/>
          </a:xfrm>
          <a:prstGeom prst="rect">
            <a:avLst/>
          </a:prstGeom>
          <a:noFill/>
        </p:spPr>
        <p:txBody>
          <a:bodyPr wrap="square" rtlCol="0">
            <a:spAutoFit/>
          </a:bodyPr>
          <a:lstStyle/>
          <a:p>
            <a:r>
              <a:rPr lang="en-US" altLang="zh-CN" dirty="0" smtClean="0"/>
              <a:t>D(1,0)</a:t>
            </a:r>
            <a:endParaRPr lang="zh-CN" altLang="en-US" dirty="0"/>
          </a:p>
        </p:txBody>
      </p:sp>
      <p:sp>
        <p:nvSpPr>
          <p:cNvPr id="19" name="TextBox 18"/>
          <p:cNvSpPr txBox="1"/>
          <p:nvPr/>
        </p:nvSpPr>
        <p:spPr>
          <a:xfrm>
            <a:off x="8429652" y="2571744"/>
            <a:ext cx="666755" cy="369332"/>
          </a:xfrm>
          <a:prstGeom prst="rect">
            <a:avLst/>
          </a:prstGeom>
          <a:noFill/>
        </p:spPr>
        <p:txBody>
          <a:bodyPr wrap="square" rtlCol="0">
            <a:spAutoFit/>
          </a:bodyPr>
          <a:lstStyle/>
          <a:p>
            <a:r>
              <a:rPr lang="en-US" altLang="zh-CN" dirty="0" smtClean="0"/>
              <a:t>C(1,1)</a:t>
            </a:r>
            <a:endParaRPr lang="zh-CN" altLang="en-US" dirty="0"/>
          </a:p>
        </p:txBody>
      </p:sp>
      <p:sp>
        <p:nvSpPr>
          <p:cNvPr id="20" name="TextBox 19"/>
          <p:cNvSpPr txBox="1"/>
          <p:nvPr/>
        </p:nvSpPr>
        <p:spPr>
          <a:xfrm>
            <a:off x="5072066" y="2571744"/>
            <a:ext cx="1000132" cy="369332"/>
          </a:xfrm>
          <a:prstGeom prst="rect">
            <a:avLst/>
          </a:prstGeom>
          <a:noFill/>
        </p:spPr>
        <p:txBody>
          <a:bodyPr wrap="square" rtlCol="0">
            <a:spAutoFit/>
          </a:bodyPr>
          <a:lstStyle/>
          <a:p>
            <a:r>
              <a:rPr lang="en-US" altLang="zh-CN" dirty="0" smtClean="0"/>
              <a:t>B(0,1)</a:t>
            </a:r>
            <a:endParaRPr lang="zh-CN" altLang="en-US" dirty="0"/>
          </a:p>
        </p:txBody>
      </p:sp>
      <p:pic>
        <p:nvPicPr>
          <p:cNvPr id="89090" name="Picture 2" descr="F:\UnityCourse\ugui\UISystem\Assets\Sprites\2.jpg"/>
          <p:cNvPicPr>
            <a:picLocks noChangeAspect="1" noChangeArrowheads="1"/>
          </p:cNvPicPr>
          <p:nvPr/>
        </p:nvPicPr>
        <p:blipFill>
          <a:blip r:embed="rId2" cstate="print"/>
          <a:srcRect/>
          <a:stretch>
            <a:fillRect/>
          </a:stretch>
        </p:blipFill>
        <p:spPr bwMode="auto">
          <a:xfrm>
            <a:off x="928662" y="3000372"/>
            <a:ext cx="3176470" cy="1800000"/>
          </a:xfrm>
          <a:prstGeom prst="rect">
            <a:avLst/>
          </a:prstGeom>
          <a:noFill/>
        </p:spPr>
      </p:pic>
      <p:sp>
        <p:nvSpPr>
          <p:cNvPr id="21" name="TextBox 20"/>
          <p:cNvSpPr txBox="1"/>
          <p:nvPr/>
        </p:nvSpPr>
        <p:spPr>
          <a:xfrm>
            <a:off x="357158" y="4774180"/>
            <a:ext cx="714380" cy="369332"/>
          </a:xfrm>
          <a:prstGeom prst="rect">
            <a:avLst/>
          </a:prstGeom>
          <a:noFill/>
        </p:spPr>
        <p:txBody>
          <a:bodyPr wrap="square" rtlCol="0">
            <a:spAutoFit/>
          </a:bodyPr>
          <a:lstStyle/>
          <a:p>
            <a:r>
              <a:rPr lang="en-US" altLang="zh-CN" dirty="0" smtClean="0"/>
              <a:t>(0,0)</a:t>
            </a:r>
            <a:endParaRPr lang="zh-CN" altLang="en-US" dirty="0"/>
          </a:p>
        </p:txBody>
      </p:sp>
      <p:sp>
        <p:nvSpPr>
          <p:cNvPr id="26" name="TextBox 25"/>
          <p:cNvSpPr txBox="1"/>
          <p:nvPr/>
        </p:nvSpPr>
        <p:spPr>
          <a:xfrm>
            <a:off x="4071934" y="4774180"/>
            <a:ext cx="666755" cy="369332"/>
          </a:xfrm>
          <a:prstGeom prst="rect">
            <a:avLst/>
          </a:prstGeom>
          <a:noFill/>
        </p:spPr>
        <p:txBody>
          <a:bodyPr wrap="square" rtlCol="0">
            <a:spAutoFit/>
          </a:bodyPr>
          <a:lstStyle/>
          <a:p>
            <a:r>
              <a:rPr lang="en-US" altLang="zh-CN" dirty="0" smtClean="0"/>
              <a:t>(1,0)</a:t>
            </a:r>
            <a:endParaRPr lang="zh-CN" altLang="en-US" dirty="0"/>
          </a:p>
        </p:txBody>
      </p:sp>
      <p:sp>
        <p:nvSpPr>
          <p:cNvPr id="27" name="TextBox 26"/>
          <p:cNvSpPr txBox="1"/>
          <p:nvPr/>
        </p:nvSpPr>
        <p:spPr>
          <a:xfrm>
            <a:off x="4071934" y="2643182"/>
            <a:ext cx="666755" cy="369332"/>
          </a:xfrm>
          <a:prstGeom prst="rect">
            <a:avLst/>
          </a:prstGeom>
          <a:noFill/>
        </p:spPr>
        <p:txBody>
          <a:bodyPr wrap="square" rtlCol="0">
            <a:spAutoFit/>
          </a:bodyPr>
          <a:lstStyle/>
          <a:p>
            <a:r>
              <a:rPr lang="en-US" altLang="zh-CN" dirty="0" smtClean="0"/>
              <a:t>(1,1)</a:t>
            </a:r>
            <a:endParaRPr lang="zh-CN" altLang="en-US" dirty="0"/>
          </a:p>
        </p:txBody>
      </p:sp>
      <p:sp>
        <p:nvSpPr>
          <p:cNvPr id="29" name="TextBox 28"/>
          <p:cNvSpPr txBox="1"/>
          <p:nvPr/>
        </p:nvSpPr>
        <p:spPr>
          <a:xfrm>
            <a:off x="428596" y="2643182"/>
            <a:ext cx="642942" cy="369332"/>
          </a:xfrm>
          <a:prstGeom prst="rect">
            <a:avLst/>
          </a:prstGeom>
          <a:noFill/>
        </p:spPr>
        <p:txBody>
          <a:bodyPr wrap="square" rtlCol="0">
            <a:spAutoFit/>
          </a:bodyPr>
          <a:lstStyle/>
          <a:p>
            <a:r>
              <a:rPr lang="en-US" altLang="zh-CN" dirty="0" smtClean="0"/>
              <a:t>(0,1)</a:t>
            </a:r>
            <a:endParaRPr lang="zh-CN" altLang="en-US" dirty="0"/>
          </a:p>
        </p:txBody>
      </p:sp>
      <p:pic>
        <p:nvPicPr>
          <p:cNvPr id="49" name="Picture 2" descr="F:\UnityCourse\ugui\UISystem\Assets\Sprites\2.jpg"/>
          <p:cNvPicPr>
            <a:picLocks noChangeAspect="1" noChangeArrowheads="1"/>
          </p:cNvPicPr>
          <p:nvPr/>
        </p:nvPicPr>
        <p:blipFill>
          <a:blip r:embed="rId2" cstate="print"/>
          <a:srcRect/>
          <a:stretch>
            <a:fillRect/>
          </a:stretch>
        </p:blipFill>
        <p:spPr bwMode="auto">
          <a:xfrm>
            <a:off x="928662" y="3000372"/>
            <a:ext cx="3176470" cy="180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nodeType="clickEffect">
                                  <p:stCondLst>
                                    <p:cond delay="0"/>
                                  </p:stCondLst>
                                  <p:childTnLst>
                                    <p:animMotion origin="layout" path="M -3.61111E-6 0.00486 L 0.50834 -0.00093 " pathEditMode="relative" rAng="0" ptsTypes="AA">
                                      <p:cBhvr>
                                        <p:cTn id="42" dur="2000" fill="hold"/>
                                        <p:tgtEl>
                                          <p:spTgt spid="49"/>
                                        </p:tgtEl>
                                        <p:attrNameLst>
                                          <p:attrName>ppt_x</p:attrName>
                                          <p:attrName>ppt_y</p:attrName>
                                        </p:attrNameLst>
                                      </p:cBhvr>
                                      <p:rCtr x="254"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6" grpId="0"/>
      <p:bldP spid="27"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sp>
        <p:nvSpPr>
          <p:cNvPr id="6" name="矩形 5"/>
          <p:cNvSpPr/>
          <p:nvPr/>
        </p:nvSpPr>
        <p:spPr>
          <a:xfrm>
            <a:off x="5572132" y="3000372"/>
            <a:ext cx="3143272" cy="1785950"/>
          </a:xfrm>
          <a:prstGeom prst="rect">
            <a:avLst/>
          </a:prstGeom>
          <a:no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072066" y="4774180"/>
            <a:ext cx="928694" cy="369332"/>
          </a:xfrm>
          <a:prstGeom prst="rect">
            <a:avLst/>
          </a:prstGeom>
          <a:noFill/>
        </p:spPr>
        <p:txBody>
          <a:bodyPr wrap="square" rtlCol="0">
            <a:spAutoFit/>
          </a:bodyPr>
          <a:lstStyle/>
          <a:p>
            <a:r>
              <a:rPr lang="en-US" altLang="zh-CN" dirty="0" smtClean="0"/>
              <a:t>A(0,0.5)</a:t>
            </a:r>
            <a:endParaRPr lang="zh-CN" altLang="en-US" dirty="0"/>
          </a:p>
        </p:txBody>
      </p:sp>
      <p:sp>
        <p:nvSpPr>
          <p:cNvPr id="18" name="TextBox 17"/>
          <p:cNvSpPr txBox="1"/>
          <p:nvPr/>
        </p:nvSpPr>
        <p:spPr>
          <a:xfrm>
            <a:off x="7858148" y="4774180"/>
            <a:ext cx="1071570" cy="369332"/>
          </a:xfrm>
          <a:prstGeom prst="rect">
            <a:avLst/>
          </a:prstGeom>
          <a:noFill/>
        </p:spPr>
        <p:txBody>
          <a:bodyPr wrap="square" rtlCol="0">
            <a:spAutoFit/>
          </a:bodyPr>
          <a:lstStyle/>
          <a:p>
            <a:r>
              <a:rPr lang="en-US" altLang="zh-CN" dirty="0" smtClean="0"/>
              <a:t>D(0.5,0.5)</a:t>
            </a:r>
            <a:endParaRPr lang="zh-CN" altLang="en-US" dirty="0"/>
          </a:p>
        </p:txBody>
      </p:sp>
      <p:sp>
        <p:nvSpPr>
          <p:cNvPr id="19" name="TextBox 18"/>
          <p:cNvSpPr txBox="1"/>
          <p:nvPr/>
        </p:nvSpPr>
        <p:spPr>
          <a:xfrm>
            <a:off x="8048649" y="2571744"/>
            <a:ext cx="881069" cy="369332"/>
          </a:xfrm>
          <a:prstGeom prst="rect">
            <a:avLst/>
          </a:prstGeom>
          <a:noFill/>
        </p:spPr>
        <p:txBody>
          <a:bodyPr wrap="square" rtlCol="0">
            <a:spAutoFit/>
          </a:bodyPr>
          <a:lstStyle/>
          <a:p>
            <a:r>
              <a:rPr lang="en-US" altLang="zh-CN" dirty="0" smtClean="0"/>
              <a:t>C(0.5,1)</a:t>
            </a:r>
            <a:endParaRPr lang="zh-CN" altLang="en-US" dirty="0"/>
          </a:p>
        </p:txBody>
      </p:sp>
      <p:sp>
        <p:nvSpPr>
          <p:cNvPr id="20" name="TextBox 19"/>
          <p:cNvSpPr txBox="1"/>
          <p:nvPr/>
        </p:nvSpPr>
        <p:spPr>
          <a:xfrm>
            <a:off x="5072066" y="2571744"/>
            <a:ext cx="1000132" cy="369332"/>
          </a:xfrm>
          <a:prstGeom prst="rect">
            <a:avLst/>
          </a:prstGeom>
          <a:noFill/>
        </p:spPr>
        <p:txBody>
          <a:bodyPr wrap="square" rtlCol="0">
            <a:spAutoFit/>
          </a:bodyPr>
          <a:lstStyle/>
          <a:p>
            <a:r>
              <a:rPr lang="en-US" altLang="zh-CN" dirty="0" smtClean="0"/>
              <a:t>B(0,1)</a:t>
            </a:r>
            <a:endParaRPr lang="zh-CN" altLang="en-US" dirty="0"/>
          </a:p>
        </p:txBody>
      </p:sp>
      <p:pic>
        <p:nvPicPr>
          <p:cNvPr id="89090" name="Picture 2" descr="F:\UnityCourse\ugui\UISystem\Assets\Sprites\2.jpg"/>
          <p:cNvPicPr>
            <a:picLocks noChangeAspect="1" noChangeArrowheads="1"/>
          </p:cNvPicPr>
          <p:nvPr/>
        </p:nvPicPr>
        <p:blipFill>
          <a:blip r:embed="rId2" cstate="print"/>
          <a:srcRect/>
          <a:stretch>
            <a:fillRect/>
          </a:stretch>
        </p:blipFill>
        <p:spPr bwMode="auto">
          <a:xfrm>
            <a:off x="928662" y="3000372"/>
            <a:ext cx="3176470" cy="1800000"/>
          </a:xfrm>
          <a:prstGeom prst="rect">
            <a:avLst/>
          </a:prstGeom>
          <a:noFill/>
        </p:spPr>
      </p:pic>
      <p:sp>
        <p:nvSpPr>
          <p:cNvPr id="21" name="TextBox 20"/>
          <p:cNvSpPr txBox="1"/>
          <p:nvPr/>
        </p:nvSpPr>
        <p:spPr>
          <a:xfrm>
            <a:off x="357158" y="4774180"/>
            <a:ext cx="714380" cy="369332"/>
          </a:xfrm>
          <a:prstGeom prst="rect">
            <a:avLst/>
          </a:prstGeom>
          <a:noFill/>
        </p:spPr>
        <p:txBody>
          <a:bodyPr wrap="square" rtlCol="0">
            <a:spAutoFit/>
          </a:bodyPr>
          <a:lstStyle/>
          <a:p>
            <a:r>
              <a:rPr lang="en-US" altLang="zh-CN" dirty="0" smtClean="0"/>
              <a:t>(0,0)</a:t>
            </a:r>
            <a:endParaRPr lang="zh-CN" altLang="en-US" dirty="0"/>
          </a:p>
        </p:txBody>
      </p:sp>
      <p:sp>
        <p:nvSpPr>
          <p:cNvPr id="26" name="TextBox 25"/>
          <p:cNvSpPr txBox="1"/>
          <p:nvPr/>
        </p:nvSpPr>
        <p:spPr>
          <a:xfrm>
            <a:off x="4071934" y="4774180"/>
            <a:ext cx="666755" cy="369332"/>
          </a:xfrm>
          <a:prstGeom prst="rect">
            <a:avLst/>
          </a:prstGeom>
          <a:noFill/>
        </p:spPr>
        <p:txBody>
          <a:bodyPr wrap="square" rtlCol="0">
            <a:spAutoFit/>
          </a:bodyPr>
          <a:lstStyle/>
          <a:p>
            <a:r>
              <a:rPr lang="en-US" altLang="zh-CN" dirty="0" smtClean="0"/>
              <a:t>(1,0)</a:t>
            </a:r>
            <a:endParaRPr lang="zh-CN" altLang="en-US" dirty="0"/>
          </a:p>
        </p:txBody>
      </p:sp>
      <p:sp>
        <p:nvSpPr>
          <p:cNvPr id="27" name="TextBox 26"/>
          <p:cNvSpPr txBox="1"/>
          <p:nvPr/>
        </p:nvSpPr>
        <p:spPr>
          <a:xfrm>
            <a:off x="4071934" y="2643182"/>
            <a:ext cx="666755" cy="369332"/>
          </a:xfrm>
          <a:prstGeom prst="rect">
            <a:avLst/>
          </a:prstGeom>
          <a:noFill/>
        </p:spPr>
        <p:txBody>
          <a:bodyPr wrap="square" rtlCol="0">
            <a:spAutoFit/>
          </a:bodyPr>
          <a:lstStyle/>
          <a:p>
            <a:r>
              <a:rPr lang="en-US" altLang="zh-CN" dirty="0" smtClean="0"/>
              <a:t>(1,1)</a:t>
            </a:r>
            <a:endParaRPr lang="zh-CN" altLang="en-US" dirty="0"/>
          </a:p>
        </p:txBody>
      </p:sp>
      <p:sp>
        <p:nvSpPr>
          <p:cNvPr id="29" name="TextBox 28"/>
          <p:cNvSpPr txBox="1"/>
          <p:nvPr/>
        </p:nvSpPr>
        <p:spPr>
          <a:xfrm>
            <a:off x="428596" y="2643182"/>
            <a:ext cx="642942" cy="369332"/>
          </a:xfrm>
          <a:prstGeom prst="rect">
            <a:avLst/>
          </a:prstGeom>
          <a:noFill/>
        </p:spPr>
        <p:txBody>
          <a:bodyPr wrap="square" rtlCol="0">
            <a:spAutoFit/>
          </a:bodyPr>
          <a:lstStyle/>
          <a:p>
            <a:r>
              <a:rPr lang="en-US" altLang="zh-CN" dirty="0" smtClean="0"/>
              <a:t>(0,1)</a:t>
            </a:r>
            <a:endParaRPr lang="zh-CN" altLang="en-US" dirty="0"/>
          </a:p>
        </p:txBody>
      </p:sp>
      <p:pic>
        <p:nvPicPr>
          <p:cNvPr id="89092" name="Picture 4"/>
          <p:cNvPicPr>
            <a:picLocks noChangeAspect="1" noChangeArrowheads="1"/>
          </p:cNvPicPr>
          <p:nvPr/>
        </p:nvPicPr>
        <p:blipFill>
          <a:blip r:embed="rId3" cstate="print"/>
          <a:srcRect/>
          <a:stretch>
            <a:fillRect/>
          </a:stretch>
        </p:blipFill>
        <p:spPr bwMode="auto">
          <a:xfrm>
            <a:off x="928662" y="3000372"/>
            <a:ext cx="1595587" cy="900000"/>
          </a:xfrm>
          <a:prstGeom prst="rect">
            <a:avLst/>
          </a:prstGeom>
          <a:noFill/>
          <a:ln w="9525">
            <a:noFill/>
            <a:miter lim="800000"/>
            <a:headEnd/>
            <a:tailEnd/>
          </a:ln>
          <a:effectLst/>
        </p:spPr>
      </p:pic>
      <p:cxnSp>
        <p:nvCxnSpPr>
          <p:cNvPr id="37" name="直接连接符 36"/>
          <p:cNvCxnSpPr/>
          <p:nvPr/>
        </p:nvCxnSpPr>
        <p:spPr>
          <a:xfrm>
            <a:off x="357158" y="3929066"/>
            <a:ext cx="4500594" cy="158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1250939" y="3821103"/>
            <a:ext cx="2643182" cy="158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00298" y="4774180"/>
            <a:ext cx="928694" cy="369332"/>
          </a:xfrm>
          <a:prstGeom prst="rect">
            <a:avLst/>
          </a:prstGeom>
          <a:noFill/>
        </p:spPr>
        <p:txBody>
          <a:bodyPr wrap="square" rtlCol="0">
            <a:spAutoFit/>
          </a:bodyPr>
          <a:lstStyle/>
          <a:p>
            <a:r>
              <a:rPr lang="en-US" altLang="zh-CN" dirty="0" smtClean="0"/>
              <a:t>(0.5,0)</a:t>
            </a:r>
            <a:endParaRPr lang="zh-CN" altLang="en-US" dirty="0"/>
          </a:p>
        </p:txBody>
      </p:sp>
      <p:sp>
        <p:nvSpPr>
          <p:cNvPr id="44" name="TextBox 43"/>
          <p:cNvSpPr txBox="1"/>
          <p:nvPr/>
        </p:nvSpPr>
        <p:spPr>
          <a:xfrm>
            <a:off x="4071934" y="3571876"/>
            <a:ext cx="928694" cy="369332"/>
          </a:xfrm>
          <a:prstGeom prst="rect">
            <a:avLst/>
          </a:prstGeom>
          <a:noFill/>
        </p:spPr>
        <p:txBody>
          <a:bodyPr wrap="square" rtlCol="0">
            <a:spAutoFit/>
          </a:bodyPr>
          <a:lstStyle/>
          <a:p>
            <a:r>
              <a:rPr lang="en-US" altLang="zh-CN" dirty="0" smtClean="0"/>
              <a:t>(1,0.5)</a:t>
            </a:r>
            <a:endParaRPr lang="zh-CN" altLang="en-US" dirty="0"/>
          </a:p>
        </p:txBody>
      </p:sp>
      <p:sp>
        <p:nvSpPr>
          <p:cNvPr id="45" name="TextBox 44"/>
          <p:cNvSpPr txBox="1"/>
          <p:nvPr/>
        </p:nvSpPr>
        <p:spPr>
          <a:xfrm>
            <a:off x="214282" y="3571876"/>
            <a:ext cx="857256" cy="369332"/>
          </a:xfrm>
          <a:prstGeom prst="rect">
            <a:avLst/>
          </a:prstGeom>
          <a:noFill/>
        </p:spPr>
        <p:txBody>
          <a:bodyPr wrap="square" rtlCol="0">
            <a:spAutoFit/>
          </a:bodyPr>
          <a:lstStyle/>
          <a:p>
            <a:r>
              <a:rPr lang="en-US" altLang="zh-CN" dirty="0" smtClean="0"/>
              <a:t>(0,0.5)</a:t>
            </a:r>
            <a:endParaRPr lang="zh-CN" altLang="en-US" dirty="0"/>
          </a:p>
        </p:txBody>
      </p:sp>
      <p:sp>
        <p:nvSpPr>
          <p:cNvPr id="46" name="TextBox 45"/>
          <p:cNvSpPr txBox="1"/>
          <p:nvPr/>
        </p:nvSpPr>
        <p:spPr>
          <a:xfrm>
            <a:off x="2500298" y="2643182"/>
            <a:ext cx="857256" cy="369332"/>
          </a:xfrm>
          <a:prstGeom prst="rect">
            <a:avLst/>
          </a:prstGeom>
          <a:noFill/>
        </p:spPr>
        <p:txBody>
          <a:bodyPr wrap="square" rtlCol="0">
            <a:spAutoFit/>
          </a:bodyPr>
          <a:lstStyle/>
          <a:p>
            <a:r>
              <a:rPr lang="en-US" altLang="zh-CN" dirty="0" smtClean="0"/>
              <a:t>(0.5,1)</a:t>
            </a:r>
            <a:endParaRPr lang="zh-CN" altLang="en-US" dirty="0"/>
          </a:p>
        </p:txBody>
      </p:sp>
      <p:sp>
        <p:nvSpPr>
          <p:cNvPr id="47" name="TextBox 46"/>
          <p:cNvSpPr txBox="1"/>
          <p:nvPr/>
        </p:nvSpPr>
        <p:spPr>
          <a:xfrm>
            <a:off x="2500298" y="3571876"/>
            <a:ext cx="1071570" cy="369332"/>
          </a:xfrm>
          <a:prstGeom prst="rect">
            <a:avLst/>
          </a:prstGeom>
          <a:noFill/>
        </p:spPr>
        <p:txBody>
          <a:bodyPr wrap="square" rtlCol="0">
            <a:spAutoFit/>
          </a:bodyPr>
          <a:lstStyle/>
          <a:p>
            <a:r>
              <a:rPr lang="en-US" altLang="zh-CN" dirty="0" smtClean="0">
                <a:solidFill>
                  <a:srgbClr val="FFFFFF"/>
                </a:solidFill>
              </a:rPr>
              <a:t>(0.5,0.5)</a:t>
            </a:r>
            <a:endParaRPr lang="zh-CN" alt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0-#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0-#ppt_w/2"/>
                                          </p:val>
                                        </p:tav>
                                        <p:tav tm="100000">
                                          <p:val>
                                            <p:strVal val="#ppt_x"/>
                                          </p:val>
                                        </p:tav>
                                      </p:tavLst>
                                    </p:anim>
                                    <p:anim calcmode="lin" valueType="num">
                                      <p:cBhvr additive="base">
                                        <p:cTn id="44"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0-#ppt_w/2"/>
                                          </p:val>
                                        </p:tav>
                                        <p:tav tm="100000">
                                          <p:val>
                                            <p:strVal val="#ppt_x"/>
                                          </p:val>
                                        </p:tav>
                                      </p:tavLst>
                                    </p:anim>
                                    <p:anim calcmode="lin" valueType="num">
                                      <p:cBhvr additive="base">
                                        <p:cTn id="56" dur="500" fill="hold"/>
                                        <p:tgtEl>
                                          <p:spTgt spid="4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0-#ppt_w/2"/>
                                          </p:val>
                                        </p:tav>
                                        <p:tav tm="100000">
                                          <p:val>
                                            <p:strVal val="#ppt_x"/>
                                          </p:val>
                                        </p:tav>
                                      </p:tavLst>
                                    </p:anim>
                                    <p:anim calcmode="lin" valueType="num">
                                      <p:cBhvr additive="base">
                                        <p:cTn id="60" dur="500" fill="hold"/>
                                        <p:tgtEl>
                                          <p:spTgt spid="4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0-#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0-#ppt_w/2"/>
                                          </p:val>
                                        </p:tav>
                                        <p:tav tm="100000">
                                          <p:val>
                                            <p:strVal val="#ppt_x"/>
                                          </p:val>
                                        </p:tav>
                                      </p:tavLst>
                                    </p:anim>
                                    <p:anim calcmode="lin" valueType="num">
                                      <p:cBhvr additive="base">
                                        <p:cTn id="68" dur="500" fill="hold"/>
                                        <p:tgtEl>
                                          <p:spTgt spid="4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0-#ppt_w/2"/>
                                          </p:val>
                                        </p:tav>
                                        <p:tav tm="100000">
                                          <p:val>
                                            <p:strVal val="#ppt_x"/>
                                          </p:val>
                                        </p:tav>
                                      </p:tavLst>
                                    </p:anim>
                                    <p:anim calcmode="lin" valueType="num">
                                      <p:cBhvr additive="base">
                                        <p:cTn id="72"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4.72222E-6 7.40741E-7 L 0.59479 0.0706 " pathEditMode="relative" rAng="0" ptsTypes="AA">
                                      <p:cBhvr>
                                        <p:cTn id="76" dur="2000" fill="hold"/>
                                        <p:tgtEl>
                                          <p:spTgt spid="89092"/>
                                        </p:tgtEl>
                                        <p:attrNameLst>
                                          <p:attrName>ppt_x</p:attrName>
                                          <p:attrName>ppt_y</p:attrName>
                                        </p:attrNameLst>
                                      </p:cBhvr>
                                      <p:rCtr x="297" y="35"/>
                                    </p:animMotion>
                                  </p:childTnLst>
                                </p:cTn>
                              </p:par>
                            </p:childTnLst>
                          </p:cTn>
                        </p:par>
                      </p:childTnLst>
                    </p:cTn>
                  </p:par>
                  <p:par>
                    <p:cTn id="77" fill="hold">
                      <p:stCondLst>
                        <p:cond delay="indefinite"/>
                      </p:stCondLst>
                      <p:childTnLst>
                        <p:par>
                          <p:cTn id="78" fill="hold">
                            <p:stCondLst>
                              <p:cond delay="0"/>
                            </p:stCondLst>
                            <p:childTnLst>
                              <p:par>
                                <p:cTn id="79" presetID="6" presetClass="emph" presetSubtype="0" fill="hold" nodeType="clickEffect">
                                  <p:stCondLst>
                                    <p:cond delay="0"/>
                                  </p:stCondLst>
                                  <p:childTnLst>
                                    <p:animScale>
                                      <p:cBhvr>
                                        <p:cTn id="80" dur="2000" fill="hold"/>
                                        <p:tgtEl>
                                          <p:spTgt spid="89092"/>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6" grpId="0"/>
      <p:bldP spid="27" grpId="0"/>
      <p:bldP spid="29" grpId="0"/>
      <p:bldP spid="43" grpId="0"/>
      <p:bldP spid="44" grpId="0"/>
      <p:bldP spid="45"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绘制过程</a:t>
            </a:r>
            <a:endParaRPr lang="zh-CN" altLang="en-US" dirty="0"/>
          </a:p>
        </p:txBody>
      </p:sp>
      <p:pic>
        <p:nvPicPr>
          <p:cNvPr id="2051" name="Picture 3" descr="C:\Users\Administrator\Desktop\ClusterCallButterfly-Graphic.png"/>
          <p:cNvPicPr>
            <a:picLocks noChangeAspect="1" noChangeArrowheads="1"/>
          </p:cNvPicPr>
          <p:nvPr/>
        </p:nvPicPr>
        <p:blipFill>
          <a:blip r:embed="rId2"/>
          <a:srcRect/>
          <a:stretch>
            <a:fillRect/>
          </a:stretch>
        </p:blipFill>
        <p:spPr bwMode="auto">
          <a:xfrm>
            <a:off x="357158" y="1571612"/>
            <a:ext cx="8396003" cy="517609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绘制过程</a:t>
            </a:r>
            <a:endParaRPr lang="zh-CN" altLang="en-US" dirty="0"/>
          </a:p>
        </p:txBody>
      </p:sp>
      <p:pic>
        <p:nvPicPr>
          <p:cNvPr id="3074" name="Picture 2" descr="C:\Users\Administrator\Desktop\Cluster-PerformUpdate.png"/>
          <p:cNvPicPr>
            <a:picLocks noChangeAspect="1" noChangeArrowheads="1"/>
          </p:cNvPicPr>
          <p:nvPr/>
        </p:nvPicPr>
        <p:blipFill>
          <a:blip r:embed="rId2"/>
          <a:srcRect/>
          <a:stretch>
            <a:fillRect/>
          </a:stretch>
        </p:blipFill>
        <p:spPr bwMode="auto">
          <a:xfrm>
            <a:off x="2814857" y="2486143"/>
            <a:ext cx="3514286" cy="188571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绘制过程</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143108" y="1714488"/>
            <a:ext cx="5124450" cy="473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绘制过程</a:t>
            </a:r>
            <a:endParaRPr lang="zh-CN" altLang="en-US" dirty="0"/>
          </a:p>
        </p:txBody>
      </p:sp>
      <p:sp>
        <p:nvSpPr>
          <p:cNvPr id="4" name="TextBox 3"/>
          <p:cNvSpPr txBox="1"/>
          <p:nvPr/>
        </p:nvSpPr>
        <p:spPr>
          <a:xfrm>
            <a:off x="1071538" y="2000240"/>
            <a:ext cx="7000924" cy="369332"/>
          </a:xfrm>
          <a:prstGeom prst="rect">
            <a:avLst/>
          </a:prstGeom>
          <a:noFill/>
        </p:spPr>
        <p:txBody>
          <a:bodyPr wrap="square" rtlCol="0">
            <a:spAutoFit/>
          </a:bodyPr>
          <a:lstStyle/>
          <a:p>
            <a:r>
              <a:rPr lang="zh-CN" altLang="en-US" dirty="0" smtClean="0"/>
              <a:t>注册</a:t>
            </a:r>
            <a:r>
              <a:rPr lang="en-US" altLang="zh-CN" dirty="0" err="1" smtClean="0"/>
              <a:t>Canvas.willRenderCanvases</a:t>
            </a:r>
            <a:r>
              <a:rPr lang="zh-CN" altLang="en-US" dirty="0" smtClean="0"/>
              <a:t>事件，</a:t>
            </a:r>
            <a:r>
              <a:rPr lang="en-US" altLang="zh-CN" dirty="0" smtClean="0"/>
              <a:t>UI</a:t>
            </a:r>
            <a:r>
              <a:rPr lang="zh-CN" altLang="en-US" dirty="0" smtClean="0"/>
              <a:t>发生变动，该事件触发</a:t>
            </a:r>
            <a:endParaRPr lang="zh-CN" altLang="en-US" dirty="0"/>
          </a:p>
        </p:txBody>
      </p:sp>
      <p:sp>
        <p:nvSpPr>
          <p:cNvPr id="5" name="TextBox 4"/>
          <p:cNvSpPr txBox="1"/>
          <p:nvPr/>
        </p:nvSpPr>
        <p:spPr>
          <a:xfrm>
            <a:off x="1071538" y="2571744"/>
            <a:ext cx="7000924" cy="369332"/>
          </a:xfrm>
          <a:prstGeom prst="rect">
            <a:avLst/>
          </a:prstGeom>
          <a:noFill/>
        </p:spPr>
        <p:txBody>
          <a:bodyPr wrap="square" rtlCol="0">
            <a:spAutoFit/>
          </a:bodyPr>
          <a:lstStyle/>
          <a:p>
            <a:r>
              <a:rPr lang="zh-CN" altLang="en-US" dirty="0" smtClean="0"/>
              <a:t>该事件从渲染队列中获取元素，分别调用</a:t>
            </a:r>
            <a:r>
              <a:rPr lang="en-US" altLang="zh-CN" dirty="0" err="1" smtClean="0"/>
              <a:t>ReBuild</a:t>
            </a:r>
            <a:r>
              <a:rPr lang="zh-CN" altLang="en-US" dirty="0" smtClean="0"/>
              <a:t>方法</a:t>
            </a:r>
            <a:endParaRPr lang="zh-CN" altLang="en-US" dirty="0"/>
          </a:p>
        </p:txBody>
      </p:sp>
      <p:sp>
        <p:nvSpPr>
          <p:cNvPr id="6" name="TextBox 5"/>
          <p:cNvSpPr txBox="1"/>
          <p:nvPr/>
        </p:nvSpPr>
        <p:spPr>
          <a:xfrm>
            <a:off x="1071538" y="3071810"/>
            <a:ext cx="7000924" cy="369332"/>
          </a:xfrm>
          <a:prstGeom prst="rect">
            <a:avLst/>
          </a:prstGeom>
          <a:noFill/>
        </p:spPr>
        <p:txBody>
          <a:bodyPr wrap="square" rtlCol="0">
            <a:spAutoFit/>
          </a:bodyPr>
          <a:lstStyle/>
          <a:p>
            <a:r>
              <a:rPr lang="en-US" altLang="zh-CN" dirty="0" smtClean="0"/>
              <a:t>Rebuild</a:t>
            </a:r>
            <a:r>
              <a:rPr lang="zh-CN" altLang="en-US" dirty="0" smtClean="0"/>
              <a:t>方法中完成网格、材质等更新</a:t>
            </a:r>
            <a:endParaRPr lang="zh-CN" altLang="en-US" dirty="0"/>
          </a:p>
        </p:txBody>
      </p:sp>
      <p:sp>
        <p:nvSpPr>
          <p:cNvPr id="7" name="TextBox 6"/>
          <p:cNvSpPr txBox="1"/>
          <p:nvPr/>
        </p:nvSpPr>
        <p:spPr>
          <a:xfrm>
            <a:off x="1071538" y="3643314"/>
            <a:ext cx="7000924" cy="369332"/>
          </a:xfrm>
          <a:prstGeom prst="rect">
            <a:avLst/>
          </a:prstGeom>
          <a:noFill/>
        </p:spPr>
        <p:txBody>
          <a:bodyPr wrap="square" rtlCol="0">
            <a:spAutoFit/>
          </a:bodyPr>
          <a:lstStyle/>
          <a:p>
            <a:r>
              <a:rPr lang="en-US" altLang="zh-CN" dirty="0" smtClean="0"/>
              <a:t>UI</a:t>
            </a:r>
            <a:r>
              <a:rPr lang="zh-CN" altLang="en-US" dirty="0" smtClean="0"/>
              <a:t>发生变动时，会将发生变动的元素加入渲染队列，实现</a:t>
            </a:r>
            <a:r>
              <a:rPr lang="en-US" altLang="zh-CN" dirty="0" smtClean="0"/>
              <a:t>UI</a:t>
            </a:r>
            <a:r>
              <a:rPr lang="zh-CN" altLang="en-US" dirty="0" smtClean="0"/>
              <a:t>更新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857256" y="1142984"/>
          <a:ext cx="5072066" cy="5715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事件系统</a:t>
            </a:r>
            <a:r>
              <a:rPr lang="en-US" altLang="zh-CN" dirty="0" smtClean="0"/>
              <a:t>-</a:t>
            </a:r>
            <a:r>
              <a:rPr lang="zh-CN" altLang="en-US" dirty="0" smtClean="0"/>
              <a:t>输入模块</a:t>
            </a:r>
            <a:endParaRPr lang="zh-CN" altLang="en-US" dirty="0"/>
          </a:p>
        </p:txBody>
      </p:sp>
      <p:sp>
        <p:nvSpPr>
          <p:cNvPr id="5" name="TextBox 4"/>
          <p:cNvSpPr txBox="1"/>
          <p:nvPr/>
        </p:nvSpPr>
        <p:spPr>
          <a:xfrm>
            <a:off x="928662" y="1857364"/>
            <a:ext cx="5072098" cy="369332"/>
          </a:xfrm>
          <a:prstGeom prst="rect">
            <a:avLst/>
          </a:prstGeom>
          <a:noFill/>
        </p:spPr>
        <p:txBody>
          <a:bodyPr wrap="square" rtlCol="0">
            <a:spAutoFit/>
          </a:bodyPr>
          <a:lstStyle/>
          <a:p>
            <a:r>
              <a:rPr lang="zh-CN" altLang="en-US" dirty="0" smtClean="0"/>
              <a:t>为什么</a:t>
            </a:r>
            <a:r>
              <a:rPr lang="en-US" altLang="zh-CN" dirty="0" smtClean="0"/>
              <a:t>UI</a:t>
            </a:r>
            <a:r>
              <a:rPr lang="zh-CN" altLang="en-US" dirty="0" smtClean="0"/>
              <a:t>中的元素可以交互？</a:t>
            </a:r>
            <a:endParaRPr lang="zh-CN" altLang="en-US" dirty="0"/>
          </a:p>
        </p:txBody>
      </p:sp>
      <p:pic>
        <p:nvPicPr>
          <p:cNvPr id="5121" name="Picture 1" descr="C:\Users\Administrator\AppData\Roaming\Tencent\Users\313734282\QQ\WinTemp\RichOle\RT~}$CUNY}F52G_55HEZ$~C.png"/>
          <p:cNvPicPr>
            <a:picLocks noChangeAspect="1" noChangeArrowheads="1"/>
          </p:cNvPicPr>
          <p:nvPr/>
        </p:nvPicPr>
        <p:blipFill>
          <a:blip r:embed="rId2"/>
          <a:srcRect/>
          <a:stretch>
            <a:fillRect/>
          </a:stretch>
        </p:blipFill>
        <p:spPr bwMode="auto">
          <a:xfrm>
            <a:off x="1142976" y="2643182"/>
            <a:ext cx="4857750" cy="1390650"/>
          </a:xfrm>
          <a:prstGeom prst="rect">
            <a:avLst/>
          </a:prstGeom>
          <a:noFill/>
        </p:spPr>
      </p:pic>
      <p:sp>
        <p:nvSpPr>
          <p:cNvPr id="6" name="TextBox 5"/>
          <p:cNvSpPr txBox="1"/>
          <p:nvPr/>
        </p:nvSpPr>
        <p:spPr>
          <a:xfrm>
            <a:off x="5286380" y="2631040"/>
            <a:ext cx="2286016" cy="369332"/>
          </a:xfrm>
          <a:prstGeom prst="rect">
            <a:avLst/>
          </a:prstGeom>
          <a:noFill/>
        </p:spPr>
        <p:txBody>
          <a:bodyPr wrap="square" rtlCol="0">
            <a:spAutoFit/>
          </a:bodyPr>
          <a:lstStyle/>
          <a:p>
            <a:r>
              <a:rPr lang="en-US" altLang="zh-CN" dirty="0" smtClean="0"/>
              <a:t>1.</a:t>
            </a:r>
            <a:r>
              <a:rPr lang="zh-CN" altLang="en-US" dirty="0" smtClean="0"/>
              <a:t>生成射线</a:t>
            </a:r>
            <a:endParaRPr lang="zh-CN" altLang="en-US" dirty="0"/>
          </a:p>
        </p:txBody>
      </p:sp>
      <p:sp>
        <p:nvSpPr>
          <p:cNvPr id="7" name="TextBox 6"/>
          <p:cNvSpPr txBox="1"/>
          <p:nvPr/>
        </p:nvSpPr>
        <p:spPr>
          <a:xfrm>
            <a:off x="3571868" y="2857496"/>
            <a:ext cx="2286016" cy="369332"/>
          </a:xfrm>
          <a:prstGeom prst="rect">
            <a:avLst/>
          </a:prstGeom>
          <a:noFill/>
        </p:spPr>
        <p:txBody>
          <a:bodyPr wrap="square" rtlCol="0">
            <a:spAutoFit/>
          </a:bodyPr>
          <a:lstStyle/>
          <a:p>
            <a:r>
              <a:rPr lang="en-US" altLang="zh-CN" dirty="0" smtClean="0"/>
              <a:t>2.</a:t>
            </a:r>
            <a:r>
              <a:rPr lang="zh-CN" altLang="en-US" dirty="0" smtClean="0"/>
              <a:t>射线碰撞检测</a:t>
            </a:r>
            <a:endParaRPr lang="zh-CN" altLang="en-US" dirty="0"/>
          </a:p>
        </p:txBody>
      </p:sp>
      <p:sp>
        <p:nvSpPr>
          <p:cNvPr id="8" name="TextBox 7"/>
          <p:cNvSpPr txBox="1"/>
          <p:nvPr/>
        </p:nvSpPr>
        <p:spPr>
          <a:xfrm>
            <a:off x="4714876" y="3500438"/>
            <a:ext cx="2286016" cy="369332"/>
          </a:xfrm>
          <a:prstGeom prst="rect">
            <a:avLst/>
          </a:prstGeom>
          <a:noFill/>
        </p:spPr>
        <p:txBody>
          <a:bodyPr wrap="square" rtlCol="0">
            <a:spAutoFit/>
          </a:bodyPr>
          <a:lstStyle/>
          <a:p>
            <a:r>
              <a:rPr lang="en-US" altLang="zh-CN" dirty="0" smtClean="0"/>
              <a:t>3.</a:t>
            </a:r>
            <a:r>
              <a:rPr lang="zh-CN" altLang="en-US" dirty="0" smtClean="0"/>
              <a:t>引发事件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事件系统</a:t>
            </a:r>
            <a:r>
              <a:rPr lang="en-US" altLang="zh-CN" dirty="0" smtClean="0"/>
              <a:t>-</a:t>
            </a:r>
            <a:r>
              <a:rPr lang="zh-CN" altLang="en-US" dirty="0" smtClean="0"/>
              <a:t>输入模块</a:t>
            </a:r>
            <a:endParaRPr lang="zh-CN" altLang="en-US" dirty="0"/>
          </a:p>
        </p:txBody>
      </p:sp>
      <p:sp>
        <p:nvSpPr>
          <p:cNvPr id="5" name="TextBox 4"/>
          <p:cNvSpPr txBox="1"/>
          <p:nvPr/>
        </p:nvSpPr>
        <p:spPr>
          <a:xfrm>
            <a:off x="928662" y="1857364"/>
            <a:ext cx="5072098" cy="369332"/>
          </a:xfrm>
          <a:prstGeom prst="rect">
            <a:avLst/>
          </a:prstGeom>
          <a:noFill/>
        </p:spPr>
        <p:txBody>
          <a:bodyPr wrap="square" rtlCol="0">
            <a:spAutoFit/>
          </a:bodyPr>
          <a:lstStyle/>
          <a:p>
            <a:r>
              <a:rPr lang="en-US" altLang="zh-CN" dirty="0" smtClean="0"/>
              <a:t>Button Click</a:t>
            </a:r>
            <a:r>
              <a:rPr lang="zh-CN" altLang="en-US" dirty="0" smtClean="0"/>
              <a:t>触发过程</a:t>
            </a:r>
            <a:endParaRPr lang="zh-CN" altLang="en-US" dirty="0"/>
          </a:p>
        </p:txBody>
      </p:sp>
      <p:pic>
        <p:nvPicPr>
          <p:cNvPr id="92162" name="Picture 2"/>
          <p:cNvPicPr>
            <a:picLocks noChangeAspect="1" noChangeArrowheads="1"/>
          </p:cNvPicPr>
          <p:nvPr/>
        </p:nvPicPr>
        <p:blipFill>
          <a:blip r:embed="rId2"/>
          <a:srcRect/>
          <a:stretch>
            <a:fillRect/>
          </a:stretch>
        </p:blipFill>
        <p:spPr bwMode="auto">
          <a:xfrm>
            <a:off x="1142976" y="2500306"/>
            <a:ext cx="7096125" cy="399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事件系统</a:t>
            </a:r>
            <a:r>
              <a:rPr lang="en-US" altLang="zh-CN" dirty="0" smtClean="0"/>
              <a:t>-</a:t>
            </a:r>
            <a:r>
              <a:rPr lang="zh-CN" altLang="en-US" dirty="0" smtClean="0"/>
              <a:t>输入模块</a:t>
            </a:r>
            <a:endParaRPr lang="zh-CN" altLang="en-US" dirty="0"/>
          </a:p>
        </p:txBody>
      </p:sp>
      <p:pic>
        <p:nvPicPr>
          <p:cNvPr id="93186" name="Picture 2"/>
          <p:cNvPicPr>
            <a:picLocks noChangeAspect="1" noChangeArrowheads="1"/>
          </p:cNvPicPr>
          <p:nvPr/>
        </p:nvPicPr>
        <p:blipFill>
          <a:blip r:embed="rId2"/>
          <a:srcRect/>
          <a:stretch>
            <a:fillRect/>
          </a:stretch>
        </p:blipFill>
        <p:spPr bwMode="auto">
          <a:xfrm>
            <a:off x="1357290" y="2143116"/>
            <a:ext cx="6800850"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事件系统</a:t>
            </a:r>
            <a:r>
              <a:rPr lang="en-US" altLang="zh-CN" dirty="0" smtClean="0"/>
              <a:t>-</a:t>
            </a:r>
            <a:r>
              <a:rPr lang="zh-CN" altLang="en-US" dirty="0" smtClean="0"/>
              <a:t>事件触发</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000232" y="2143116"/>
            <a:ext cx="5362575"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-Graphic</a:t>
            </a:r>
            <a:r>
              <a:rPr lang="zh-CN" altLang="en-US" dirty="0" smtClean="0"/>
              <a:t>家族</a:t>
            </a:r>
            <a:endParaRPr lang="en-US" altLang="zh-CN" dirty="0" smtClean="0"/>
          </a:p>
        </p:txBody>
      </p:sp>
      <p:pic>
        <p:nvPicPr>
          <p:cNvPr id="1026" name="Picture 2"/>
          <p:cNvPicPr>
            <a:picLocks noChangeAspect="1" noChangeArrowheads="1"/>
          </p:cNvPicPr>
          <p:nvPr/>
        </p:nvPicPr>
        <p:blipFill>
          <a:blip r:embed="rId2"/>
          <a:srcRect/>
          <a:stretch>
            <a:fillRect/>
          </a:stretch>
        </p:blipFill>
        <p:spPr bwMode="auto">
          <a:xfrm>
            <a:off x="1714480" y="2214554"/>
            <a:ext cx="56673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-Graphic</a:t>
            </a:r>
          </a:p>
        </p:txBody>
      </p:sp>
      <p:pic>
        <p:nvPicPr>
          <p:cNvPr id="5122" name="Picture 2" descr="C:\Users\Administrator\AppData\Roaming\Tencent\Users\313734282\QQ\WinTemp\RichOle\6@@{EZ~Z{Z`PU@7TPQ)CDY2.png"/>
          <p:cNvPicPr>
            <a:picLocks noChangeAspect="1" noChangeArrowheads="1"/>
          </p:cNvPicPr>
          <p:nvPr/>
        </p:nvPicPr>
        <p:blipFill>
          <a:blip r:embed="rId2"/>
          <a:srcRect/>
          <a:stretch>
            <a:fillRect/>
          </a:stretch>
        </p:blipFill>
        <p:spPr bwMode="auto">
          <a:xfrm>
            <a:off x="5286380" y="1571612"/>
            <a:ext cx="2486025" cy="1400175"/>
          </a:xfrm>
          <a:prstGeom prst="rect">
            <a:avLst/>
          </a:prstGeom>
          <a:noFill/>
        </p:spPr>
      </p:pic>
      <p:pic>
        <p:nvPicPr>
          <p:cNvPr id="5123" name="Picture 3" descr="C:\Users\Administrator\AppData\Roaming\Tencent\Users\313734282\QQ\WinTemp\RichOle\{X}3KQGQ]B9)UW8{COZW@I2.png"/>
          <p:cNvPicPr>
            <a:picLocks noChangeAspect="1" noChangeArrowheads="1"/>
          </p:cNvPicPr>
          <p:nvPr/>
        </p:nvPicPr>
        <p:blipFill>
          <a:blip r:embed="rId3"/>
          <a:srcRect/>
          <a:stretch>
            <a:fillRect/>
          </a:stretch>
        </p:blipFill>
        <p:spPr bwMode="auto">
          <a:xfrm>
            <a:off x="1142976" y="1785926"/>
            <a:ext cx="3305175" cy="1628775"/>
          </a:xfrm>
          <a:prstGeom prst="rect">
            <a:avLst/>
          </a:prstGeom>
          <a:noFill/>
        </p:spPr>
      </p:pic>
      <p:pic>
        <p:nvPicPr>
          <p:cNvPr id="5124" name="Picture 4" descr="C:\Users\Administrator\AppData\Roaming\Tencent\Users\313734282\QQ\WinTemp\RichOle\@ZD0OJGLWS6LC)ADXI674RK.png"/>
          <p:cNvPicPr>
            <a:picLocks noChangeAspect="1" noChangeArrowheads="1"/>
          </p:cNvPicPr>
          <p:nvPr/>
        </p:nvPicPr>
        <p:blipFill>
          <a:blip r:embed="rId4"/>
          <a:srcRect/>
          <a:stretch>
            <a:fillRect/>
          </a:stretch>
        </p:blipFill>
        <p:spPr bwMode="auto">
          <a:xfrm>
            <a:off x="1214414" y="3714752"/>
            <a:ext cx="3200400" cy="2143125"/>
          </a:xfrm>
          <a:prstGeom prst="rect">
            <a:avLst/>
          </a:prstGeom>
          <a:noFill/>
        </p:spPr>
      </p:pic>
      <p:pic>
        <p:nvPicPr>
          <p:cNvPr id="5125" name="Picture 5" descr="C:\Users\Administrator\AppData\Roaming\Tencent\Users\313734282\QQ\WinTemp\RichOle\@A69[DF7A$[V7A5FK{2~SN4.png"/>
          <p:cNvPicPr>
            <a:picLocks noChangeAspect="1" noChangeArrowheads="1"/>
          </p:cNvPicPr>
          <p:nvPr/>
        </p:nvPicPr>
        <p:blipFill>
          <a:blip r:embed="rId5"/>
          <a:srcRect/>
          <a:stretch>
            <a:fillRect/>
          </a:stretch>
        </p:blipFill>
        <p:spPr bwMode="auto">
          <a:xfrm>
            <a:off x="5286380" y="3286124"/>
            <a:ext cx="2867025" cy="2667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-Graphic</a:t>
            </a:r>
          </a:p>
        </p:txBody>
      </p:sp>
      <p:pic>
        <p:nvPicPr>
          <p:cNvPr id="94210" name="Picture 2" descr="C:\Users\Administrator\Desktop\ClusterCallButterfly-Graphic.png"/>
          <p:cNvPicPr>
            <a:picLocks noChangeAspect="1" noChangeArrowheads="1"/>
          </p:cNvPicPr>
          <p:nvPr/>
        </p:nvPicPr>
        <p:blipFill>
          <a:blip r:embed="rId2"/>
          <a:srcRect/>
          <a:stretch>
            <a:fillRect/>
          </a:stretch>
        </p:blipFill>
        <p:spPr bwMode="auto">
          <a:xfrm>
            <a:off x="0" y="1780235"/>
            <a:ext cx="9144000" cy="4863475"/>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pic>
        <p:nvPicPr>
          <p:cNvPr id="102401" name="Picture 1" descr="C:\Users\Administrator\AppData\Roaming\Tencent\Users\313734282\QQ\WinTemp\RichOle\Z]E98NK[)(RPDH6Q3$53CHO.png"/>
          <p:cNvPicPr>
            <a:picLocks noChangeAspect="1" noChangeArrowheads="1"/>
          </p:cNvPicPr>
          <p:nvPr/>
        </p:nvPicPr>
        <p:blipFill>
          <a:blip r:embed="rId2"/>
          <a:srcRect/>
          <a:stretch>
            <a:fillRect/>
          </a:stretch>
        </p:blipFill>
        <p:spPr bwMode="auto">
          <a:xfrm>
            <a:off x="571472" y="1643050"/>
            <a:ext cx="2562225" cy="2390775"/>
          </a:xfrm>
          <a:prstGeom prst="rect">
            <a:avLst/>
          </a:prstGeom>
          <a:noFill/>
        </p:spPr>
      </p:pic>
      <p:pic>
        <p:nvPicPr>
          <p:cNvPr id="102402" name="Picture 2" descr="C:\Users\Administrator\AppData\Roaming\Tencent\Users\313734282\QQ\WinTemp\RichOle\`B4_G1[H5)JFZQYV86$UTA5.png"/>
          <p:cNvPicPr>
            <a:picLocks noChangeAspect="1" noChangeArrowheads="1"/>
          </p:cNvPicPr>
          <p:nvPr/>
        </p:nvPicPr>
        <p:blipFill>
          <a:blip r:embed="rId3"/>
          <a:srcRect/>
          <a:stretch>
            <a:fillRect/>
          </a:stretch>
        </p:blipFill>
        <p:spPr bwMode="auto">
          <a:xfrm>
            <a:off x="3428992" y="1571612"/>
            <a:ext cx="2628900" cy="3543300"/>
          </a:xfrm>
          <a:prstGeom prst="rect">
            <a:avLst/>
          </a:prstGeom>
          <a:noFill/>
        </p:spPr>
      </p:pic>
      <p:pic>
        <p:nvPicPr>
          <p:cNvPr id="102403" name="Picture 3" descr="C:\Users\Administrator\AppData\Roaming\Tencent\Users\313734282\QQ\WinTemp\RichOle\F4NT[G6%{2N1J(9K{%)XW5Q.png"/>
          <p:cNvPicPr>
            <a:picLocks noChangeAspect="1" noChangeArrowheads="1"/>
          </p:cNvPicPr>
          <p:nvPr/>
        </p:nvPicPr>
        <p:blipFill>
          <a:blip r:embed="rId4"/>
          <a:srcRect/>
          <a:stretch>
            <a:fillRect/>
          </a:stretch>
        </p:blipFill>
        <p:spPr bwMode="auto">
          <a:xfrm>
            <a:off x="642910" y="4200525"/>
            <a:ext cx="2590800" cy="2657475"/>
          </a:xfrm>
          <a:prstGeom prst="rect">
            <a:avLst/>
          </a:prstGeom>
          <a:noFill/>
        </p:spPr>
      </p:pic>
      <p:pic>
        <p:nvPicPr>
          <p:cNvPr id="102404" name="Picture 4" descr="C:\Users\Administrator\AppData\Roaming\Tencent\Users\313734282\QQ\WinTemp\RichOle\VI8AEEY@VL`$_2SSR)F@$UN.png"/>
          <p:cNvPicPr>
            <a:picLocks noChangeAspect="1" noChangeArrowheads="1"/>
          </p:cNvPicPr>
          <p:nvPr/>
        </p:nvPicPr>
        <p:blipFill>
          <a:blip r:embed="rId5"/>
          <a:srcRect/>
          <a:stretch>
            <a:fillRect/>
          </a:stretch>
        </p:blipFill>
        <p:spPr bwMode="auto">
          <a:xfrm>
            <a:off x="6143636" y="2571744"/>
            <a:ext cx="2438400" cy="18954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pic>
        <p:nvPicPr>
          <p:cNvPr id="97282" name="Picture 2" descr="C:\Users\Administrator\Desktop\ClusterCallButterfly-Image.png"/>
          <p:cNvPicPr>
            <a:picLocks noChangeAspect="1" noChangeArrowheads="1"/>
          </p:cNvPicPr>
          <p:nvPr/>
        </p:nvPicPr>
        <p:blipFill>
          <a:blip r:embed="rId2"/>
          <a:srcRect/>
          <a:stretch>
            <a:fillRect/>
          </a:stretch>
        </p:blipFill>
        <p:spPr bwMode="auto">
          <a:xfrm>
            <a:off x="0" y="1687570"/>
            <a:ext cx="9144000" cy="517043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1714488"/>
            <a:ext cx="2011320" cy="369332"/>
          </a:xfrm>
          <a:prstGeom prst="rect">
            <a:avLst/>
          </a:prstGeom>
        </p:spPr>
        <p:txBody>
          <a:bodyPr wrap="none">
            <a:spAutoFit/>
          </a:bodyPr>
          <a:lstStyle/>
          <a:p>
            <a:r>
              <a:rPr lang="en-US" altLang="zh-CN" dirty="0" err="1" smtClean="0"/>
              <a:t>Image.Type</a:t>
            </a:r>
            <a:r>
              <a:rPr lang="en-US" altLang="zh-CN" dirty="0" smtClean="0"/>
              <a:t> = Sliced</a:t>
            </a:r>
            <a:endParaRPr lang="zh-CN" altLang="en-US" dirty="0"/>
          </a:p>
        </p:txBody>
      </p:sp>
      <p:pic>
        <p:nvPicPr>
          <p:cNvPr id="8193" name="Picture 1" descr="C:\Users\Administrator\AppData\Roaming\Tencent\Users\313734282\QQ\WinTemp\RichOle\IV][O%5RHAW{[}$0G([A51M.png"/>
          <p:cNvPicPr>
            <a:picLocks noChangeAspect="1" noChangeArrowheads="1"/>
          </p:cNvPicPr>
          <p:nvPr/>
        </p:nvPicPr>
        <p:blipFill>
          <a:blip r:embed="rId2"/>
          <a:srcRect/>
          <a:stretch>
            <a:fillRect/>
          </a:stretch>
        </p:blipFill>
        <p:spPr bwMode="auto">
          <a:xfrm>
            <a:off x="3874750" y="1785926"/>
            <a:ext cx="5054968" cy="5072074"/>
          </a:xfrm>
          <a:prstGeom prst="rect">
            <a:avLst/>
          </a:prstGeom>
          <a:noFill/>
        </p:spPr>
      </p:pic>
      <p:sp>
        <p:nvSpPr>
          <p:cNvPr id="8" name="矩形 7"/>
          <p:cNvSpPr/>
          <p:nvPr/>
        </p:nvSpPr>
        <p:spPr>
          <a:xfrm>
            <a:off x="3857620" y="5274246"/>
            <a:ext cx="956609" cy="369332"/>
          </a:xfrm>
          <a:prstGeom prst="rect">
            <a:avLst/>
          </a:prstGeom>
        </p:spPr>
        <p:txBody>
          <a:bodyPr wrap="none">
            <a:spAutoFit/>
          </a:bodyPr>
          <a:lstStyle/>
          <a:p>
            <a:r>
              <a:rPr lang="en-US" altLang="zh-CN" dirty="0" smtClean="0">
                <a:solidFill>
                  <a:srgbClr val="FFFFFF"/>
                </a:solidFill>
              </a:rPr>
              <a:t>border.x</a:t>
            </a:r>
            <a:endParaRPr lang="zh-CN" altLang="en-US" dirty="0">
              <a:solidFill>
                <a:srgbClr val="FFFFFF"/>
              </a:solidFill>
            </a:endParaRPr>
          </a:p>
        </p:txBody>
      </p:sp>
      <p:sp>
        <p:nvSpPr>
          <p:cNvPr id="9" name="左大括号 8"/>
          <p:cNvSpPr/>
          <p:nvPr/>
        </p:nvSpPr>
        <p:spPr>
          <a:xfrm rot="5400000">
            <a:off x="4164744" y="5265016"/>
            <a:ext cx="285752" cy="900000"/>
          </a:xfrm>
          <a:prstGeom prst="lef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rot="10800000">
            <a:off x="4786314" y="5922023"/>
            <a:ext cx="285752" cy="936000"/>
          </a:xfrm>
          <a:prstGeom prst="lef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5047999" y="6202940"/>
            <a:ext cx="952761" cy="369332"/>
          </a:xfrm>
          <a:prstGeom prst="rect">
            <a:avLst/>
          </a:prstGeom>
        </p:spPr>
        <p:txBody>
          <a:bodyPr wrap="none">
            <a:spAutoFit/>
          </a:bodyPr>
          <a:lstStyle/>
          <a:p>
            <a:r>
              <a:rPr lang="en-US" altLang="zh-CN" dirty="0" smtClean="0">
                <a:solidFill>
                  <a:srgbClr val="FFFFFF"/>
                </a:solidFill>
              </a:rPr>
              <a:t>border.y</a:t>
            </a:r>
            <a:endParaRPr lang="zh-CN" altLang="en-US" dirty="0">
              <a:solidFill>
                <a:srgbClr val="FFFFFF"/>
              </a:solidFill>
            </a:endParaRPr>
          </a:p>
        </p:txBody>
      </p:sp>
      <p:sp>
        <p:nvSpPr>
          <p:cNvPr id="12" name="矩形 11"/>
          <p:cNvSpPr/>
          <p:nvPr/>
        </p:nvSpPr>
        <p:spPr>
          <a:xfrm>
            <a:off x="8001024" y="5274246"/>
            <a:ext cx="949747" cy="369332"/>
          </a:xfrm>
          <a:prstGeom prst="rect">
            <a:avLst/>
          </a:prstGeom>
        </p:spPr>
        <p:txBody>
          <a:bodyPr wrap="none">
            <a:spAutoFit/>
          </a:bodyPr>
          <a:lstStyle/>
          <a:p>
            <a:r>
              <a:rPr lang="en-US" altLang="zh-CN" dirty="0" smtClean="0">
                <a:solidFill>
                  <a:srgbClr val="FFFFFF"/>
                </a:solidFill>
              </a:rPr>
              <a:t>border.z</a:t>
            </a:r>
            <a:endParaRPr lang="zh-CN" altLang="en-US" dirty="0">
              <a:solidFill>
                <a:srgbClr val="FFFFFF"/>
              </a:solidFill>
            </a:endParaRPr>
          </a:p>
        </p:txBody>
      </p:sp>
      <p:sp>
        <p:nvSpPr>
          <p:cNvPr id="13" name="左大括号 12"/>
          <p:cNvSpPr/>
          <p:nvPr/>
        </p:nvSpPr>
        <p:spPr>
          <a:xfrm rot="5400000">
            <a:off x="8343586" y="5301016"/>
            <a:ext cx="285752" cy="828000"/>
          </a:xfrm>
          <a:prstGeom prst="lef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10800000">
            <a:off x="4714876" y="1815181"/>
            <a:ext cx="285752" cy="828000"/>
          </a:xfrm>
          <a:prstGeom prst="leftBrace">
            <a:avLst/>
          </a:prstGeom>
          <a:ln>
            <a:solidFill>
              <a:srgbClr val="FFFF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4986123" y="2059536"/>
            <a:ext cx="1014637" cy="369332"/>
          </a:xfrm>
          <a:prstGeom prst="rect">
            <a:avLst/>
          </a:prstGeom>
        </p:spPr>
        <p:txBody>
          <a:bodyPr wrap="none">
            <a:spAutoFit/>
          </a:bodyPr>
          <a:lstStyle/>
          <a:p>
            <a:r>
              <a:rPr lang="en-US" altLang="zh-CN" dirty="0" smtClean="0">
                <a:solidFill>
                  <a:srgbClr val="FFFFFF"/>
                </a:solidFill>
              </a:rPr>
              <a:t>border.w</a:t>
            </a:r>
            <a:endParaRPr lang="zh-CN" altLang="en-US" dirty="0">
              <a:solidFill>
                <a:srgbClr val="FFFFFF"/>
              </a:solidFill>
            </a:endParaRPr>
          </a:p>
        </p:txBody>
      </p:sp>
      <p:sp>
        <p:nvSpPr>
          <p:cNvPr id="21" name="矩形标注 20"/>
          <p:cNvSpPr/>
          <p:nvPr/>
        </p:nvSpPr>
        <p:spPr>
          <a:xfrm>
            <a:off x="2071670" y="6000768"/>
            <a:ext cx="1714512" cy="428628"/>
          </a:xfrm>
          <a:prstGeom prst="wedgeRectCallout">
            <a:avLst>
              <a:gd name="adj1" fmla="val 54010"/>
              <a:gd name="adj2" fmla="val 1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s_VertScratch[0]</a:t>
            </a:r>
            <a:endParaRPr lang="zh-CN" altLang="en-US" dirty="0" smtClean="0"/>
          </a:p>
        </p:txBody>
      </p:sp>
      <p:sp>
        <p:nvSpPr>
          <p:cNvPr id="22" name="矩形标注 21"/>
          <p:cNvSpPr/>
          <p:nvPr/>
        </p:nvSpPr>
        <p:spPr>
          <a:xfrm>
            <a:off x="5143504" y="5000636"/>
            <a:ext cx="1714512" cy="428628"/>
          </a:xfrm>
          <a:prstGeom prst="wedgeRectCallout">
            <a:avLst>
              <a:gd name="adj1" fmla="val -72212"/>
              <a:gd name="adj2" fmla="val 157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s_VertScratch[1]</a:t>
            </a:r>
            <a:endParaRPr lang="zh-CN" altLang="en-US" dirty="0" smtClean="0"/>
          </a:p>
        </p:txBody>
      </p:sp>
      <p:pic>
        <p:nvPicPr>
          <p:cNvPr id="8195" name="Picture 3" descr="C:\Users\Administrator\AppData\Roaming\Tencent\Users\313734282\QQ\WinTemp\RichOle\M%KF3WYBEY1PF{PW@VW]4}W.png"/>
          <p:cNvPicPr>
            <a:picLocks noChangeAspect="1" noChangeArrowheads="1"/>
          </p:cNvPicPr>
          <p:nvPr/>
        </p:nvPicPr>
        <p:blipFill>
          <a:blip r:embed="rId3"/>
          <a:srcRect/>
          <a:stretch>
            <a:fillRect/>
          </a:stretch>
        </p:blipFill>
        <p:spPr bwMode="auto">
          <a:xfrm>
            <a:off x="0" y="3000372"/>
            <a:ext cx="3800475" cy="1371600"/>
          </a:xfrm>
          <a:prstGeom prst="rect">
            <a:avLst/>
          </a:prstGeom>
          <a:noFill/>
        </p:spPr>
      </p:pic>
      <p:sp>
        <p:nvSpPr>
          <p:cNvPr id="25" name="矩形标注 24"/>
          <p:cNvSpPr/>
          <p:nvPr/>
        </p:nvSpPr>
        <p:spPr>
          <a:xfrm>
            <a:off x="6072198" y="3071810"/>
            <a:ext cx="1714512" cy="428628"/>
          </a:xfrm>
          <a:prstGeom prst="wedgeRectCallout">
            <a:avLst>
              <a:gd name="adj1" fmla="val 62899"/>
              <a:gd name="adj2" fmla="val -1408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s_VertScratch[2]</a:t>
            </a:r>
            <a:endParaRPr lang="zh-CN" altLang="en-US" dirty="0" smtClean="0"/>
          </a:p>
        </p:txBody>
      </p:sp>
      <p:sp>
        <p:nvSpPr>
          <p:cNvPr id="26" name="矩形标注 25"/>
          <p:cNvSpPr/>
          <p:nvPr/>
        </p:nvSpPr>
        <p:spPr>
          <a:xfrm>
            <a:off x="7000892" y="928670"/>
            <a:ext cx="1714512" cy="428628"/>
          </a:xfrm>
          <a:prstGeom prst="wedgeRectCallout">
            <a:avLst>
              <a:gd name="adj1" fmla="val 60232"/>
              <a:gd name="adj2" fmla="val 14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s_VertScratch[3]</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214414" y="2714620"/>
            <a:ext cx="3500462" cy="369332"/>
          </a:xfrm>
          <a:prstGeom prst="rect">
            <a:avLst/>
          </a:prstGeom>
          <a:noFill/>
        </p:spPr>
        <p:txBody>
          <a:bodyPr wrap="square" rtlCol="0">
            <a:spAutoFit/>
          </a:bodyPr>
          <a:lstStyle/>
          <a:p>
            <a:r>
              <a:rPr lang="en-US" altLang="zh-CN" dirty="0" smtClean="0"/>
              <a:t>1.UGUI</a:t>
            </a:r>
            <a:r>
              <a:rPr lang="zh-CN" altLang="en-US" dirty="0" smtClean="0"/>
              <a:t>是什么？</a:t>
            </a:r>
            <a:endParaRPr lang="en-US" altLang="zh-CN" dirty="0" smtClean="0"/>
          </a:p>
        </p:txBody>
      </p:sp>
      <p:sp>
        <p:nvSpPr>
          <p:cNvPr id="3" name="TextBox 2"/>
          <p:cNvSpPr txBox="1"/>
          <p:nvPr/>
        </p:nvSpPr>
        <p:spPr>
          <a:xfrm>
            <a:off x="1214414" y="2000240"/>
            <a:ext cx="2214578" cy="369332"/>
          </a:xfrm>
          <a:prstGeom prst="rect">
            <a:avLst/>
          </a:prstGeom>
          <a:noFill/>
        </p:spPr>
        <p:txBody>
          <a:bodyPr wrap="square" rtlCol="0">
            <a:spAutoFit/>
          </a:bodyPr>
          <a:lstStyle/>
          <a:p>
            <a:r>
              <a:rPr lang="en-US" altLang="zh-CN" dirty="0" smtClean="0"/>
              <a:t>What-&gt;Why-&gt;How</a:t>
            </a:r>
            <a:endParaRPr lang="zh-CN" altLang="en-US" dirty="0"/>
          </a:p>
        </p:txBody>
      </p:sp>
      <p:sp>
        <p:nvSpPr>
          <p:cNvPr id="4" name="TextBox 3"/>
          <p:cNvSpPr txBox="1"/>
          <p:nvPr/>
        </p:nvSpPr>
        <p:spPr>
          <a:xfrm>
            <a:off x="1214414" y="1214422"/>
            <a:ext cx="2214578" cy="369332"/>
          </a:xfrm>
          <a:prstGeom prst="rect">
            <a:avLst/>
          </a:prstGeom>
          <a:noFill/>
        </p:spPr>
        <p:txBody>
          <a:bodyPr wrap="square" rtlCol="0">
            <a:spAutoFit/>
          </a:bodyPr>
          <a:lstStyle/>
          <a:p>
            <a:r>
              <a:rPr lang="zh-CN" altLang="en-US" dirty="0" smtClean="0"/>
              <a:t>方法论</a:t>
            </a:r>
            <a:endParaRPr lang="zh-CN" altLang="en-US" dirty="0"/>
          </a:p>
        </p:txBody>
      </p:sp>
      <p:sp>
        <p:nvSpPr>
          <p:cNvPr id="5" name="TextBox 4"/>
          <p:cNvSpPr txBox="1"/>
          <p:nvPr/>
        </p:nvSpPr>
        <p:spPr>
          <a:xfrm>
            <a:off x="1214414" y="3893347"/>
            <a:ext cx="3500462" cy="369332"/>
          </a:xfrm>
          <a:prstGeom prst="rect">
            <a:avLst/>
          </a:prstGeom>
          <a:noFill/>
        </p:spPr>
        <p:txBody>
          <a:bodyPr wrap="square" rtlCol="0">
            <a:spAutoFit/>
          </a:bodyPr>
          <a:lstStyle/>
          <a:p>
            <a:r>
              <a:rPr lang="en-US" altLang="zh-CN" dirty="0" smtClean="0"/>
              <a:t>2.</a:t>
            </a:r>
            <a:r>
              <a:rPr lang="zh-CN" altLang="en-US" dirty="0" smtClean="0"/>
              <a:t>为什么要阅读源码？</a:t>
            </a:r>
            <a:endParaRPr lang="en-US" altLang="zh-CN" dirty="0" smtClean="0"/>
          </a:p>
        </p:txBody>
      </p:sp>
      <p:sp>
        <p:nvSpPr>
          <p:cNvPr id="6" name="TextBox 5"/>
          <p:cNvSpPr txBox="1"/>
          <p:nvPr/>
        </p:nvSpPr>
        <p:spPr>
          <a:xfrm>
            <a:off x="1214414" y="5072074"/>
            <a:ext cx="3500462" cy="369332"/>
          </a:xfrm>
          <a:prstGeom prst="rect">
            <a:avLst/>
          </a:prstGeom>
          <a:noFill/>
        </p:spPr>
        <p:txBody>
          <a:bodyPr wrap="square" rtlCol="0">
            <a:spAutoFit/>
          </a:bodyPr>
          <a:lstStyle/>
          <a:p>
            <a:r>
              <a:rPr lang="en-US" altLang="zh-CN" dirty="0" smtClean="0"/>
              <a:t>3.</a:t>
            </a:r>
            <a:r>
              <a:rPr lang="zh-CN" altLang="en-US" dirty="0" smtClean="0"/>
              <a:t>怎样阅读源码？</a:t>
            </a:r>
            <a:endParaRPr lang="zh-CN" altLang="en-US" dirty="0"/>
          </a:p>
        </p:txBody>
      </p:sp>
      <p:sp>
        <p:nvSpPr>
          <p:cNvPr id="7" name="TextBox 6"/>
          <p:cNvSpPr txBox="1"/>
          <p:nvPr/>
        </p:nvSpPr>
        <p:spPr>
          <a:xfrm>
            <a:off x="1214414" y="3214686"/>
            <a:ext cx="3500462" cy="369332"/>
          </a:xfrm>
          <a:prstGeom prst="rect">
            <a:avLst/>
          </a:prstGeom>
          <a:noFill/>
        </p:spPr>
        <p:txBody>
          <a:bodyPr wrap="square" rtlCol="0">
            <a:spAutoFit/>
          </a:bodyPr>
          <a:lstStyle/>
          <a:p>
            <a:r>
              <a:rPr lang="en-US" altLang="zh-CN" i="1" dirty="0" smtClean="0"/>
              <a:t>Unity</a:t>
            </a:r>
            <a:r>
              <a:rPr lang="zh-CN" altLang="en-US" i="1" dirty="0" smtClean="0"/>
              <a:t>官方推出的开源</a:t>
            </a:r>
            <a:r>
              <a:rPr lang="en-US" altLang="zh-CN" i="1" dirty="0" smtClean="0"/>
              <a:t>GUI</a:t>
            </a:r>
            <a:r>
              <a:rPr lang="zh-CN" altLang="en-US" i="1" dirty="0" smtClean="0"/>
              <a:t>系统</a:t>
            </a:r>
            <a:endParaRPr lang="en-US" altLang="zh-CN" i="1" dirty="0" smtClean="0"/>
          </a:p>
        </p:txBody>
      </p:sp>
      <p:sp>
        <p:nvSpPr>
          <p:cNvPr id="8" name="TextBox 7"/>
          <p:cNvSpPr txBox="1"/>
          <p:nvPr/>
        </p:nvSpPr>
        <p:spPr>
          <a:xfrm>
            <a:off x="1214414" y="4429132"/>
            <a:ext cx="6500858" cy="369332"/>
          </a:xfrm>
          <a:prstGeom prst="rect">
            <a:avLst/>
          </a:prstGeom>
          <a:noFill/>
        </p:spPr>
        <p:txBody>
          <a:bodyPr wrap="square" rtlCol="0">
            <a:spAutoFit/>
          </a:bodyPr>
          <a:lstStyle/>
          <a:p>
            <a:r>
              <a:rPr lang="zh-CN" altLang="en-US" i="1" dirty="0" smtClean="0"/>
              <a:t>程序员理解世界的终极方式</a:t>
            </a:r>
            <a:r>
              <a:rPr lang="en-US" altLang="zh-CN" i="1" dirty="0" smtClean="0"/>
              <a:t>——</a:t>
            </a:r>
            <a:r>
              <a:rPr lang="en-US" i="1" dirty="0" smtClean="0"/>
              <a:t>Read the fucking source code</a:t>
            </a:r>
            <a:endParaRPr lang="en-US" altLang="zh-CN" i="1" dirty="0" smtClean="0"/>
          </a:p>
        </p:txBody>
      </p:sp>
      <p:sp>
        <p:nvSpPr>
          <p:cNvPr id="10" name="TextBox 9"/>
          <p:cNvSpPr txBox="1"/>
          <p:nvPr/>
        </p:nvSpPr>
        <p:spPr>
          <a:xfrm>
            <a:off x="1214414" y="5643578"/>
            <a:ext cx="6500858" cy="369332"/>
          </a:xfrm>
          <a:prstGeom prst="rect">
            <a:avLst/>
          </a:prstGeom>
          <a:noFill/>
        </p:spPr>
        <p:txBody>
          <a:bodyPr wrap="square" rtlCol="0">
            <a:spAutoFit/>
          </a:bodyPr>
          <a:lstStyle/>
          <a:p>
            <a:r>
              <a:rPr lang="zh-CN" altLang="en-US" i="1" dirty="0" smtClean="0"/>
              <a:t>工具</a:t>
            </a:r>
            <a:r>
              <a:rPr lang="en-US" altLang="zh-CN" i="1" dirty="0" smtClean="0"/>
              <a:t>(Visual Studio)+</a:t>
            </a:r>
            <a:r>
              <a:rPr lang="zh-CN" altLang="en-US" i="1" dirty="0" smtClean="0"/>
              <a:t>调试</a:t>
            </a:r>
            <a:endParaRPr lang="en-US" altLang="zh-CN"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6" grpId="0"/>
      <p:bldP spid="7"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1919949" cy="369332"/>
          </a:xfrm>
          <a:prstGeom prst="rect">
            <a:avLst/>
          </a:prstGeom>
        </p:spPr>
        <p:txBody>
          <a:bodyPr wrap="none">
            <a:spAutoFit/>
          </a:bodyPr>
          <a:lstStyle/>
          <a:p>
            <a:r>
              <a:rPr lang="en-US" altLang="zh-CN" dirty="0" err="1" smtClean="0"/>
              <a:t>Image.Type</a:t>
            </a:r>
            <a:r>
              <a:rPr lang="en-US" altLang="zh-CN" dirty="0" smtClean="0"/>
              <a:t> = Tiled</a:t>
            </a:r>
            <a:endParaRPr lang="zh-CN" altLang="en-US" dirty="0"/>
          </a:p>
        </p:txBody>
      </p:sp>
      <p:pic>
        <p:nvPicPr>
          <p:cNvPr id="136194" name="Picture 2" descr="C:\Users\Administrator\AppData\Roaming\Tencent\Users\313734282\QQ\WinTemp\RichOle\_WEG%9H(KI{86YBUC8OF%IR.png"/>
          <p:cNvPicPr>
            <a:picLocks noChangeAspect="1" noChangeArrowheads="1"/>
          </p:cNvPicPr>
          <p:nvPr/>
        </p:nvPicPr>
        <p:blipFill>
          <a:blip r:embed="rId2"/>
          <a:srcRect/>
          <a:stretch>
            <a:fillRect/>
          </a:stretch>
        </p:blipFill>
        <p:spPr bwMode="auto">
          <a:xfrm>
            <a:off x="4786314" y="2357430"/>
            <a:ext cx="2971800" cy="2724150"/>
          </a:xfrm>
          <a:prstGeom prst="rect">
            <a:avLst/>
          </a:prstGeom>
          <a:noFill/>
        </p:spPr>
      </p:pic>
      <p:sp>
        <p:nvSpPr>
          <p:cNvPr id="9" name="左大括号 8"/>
          <p:cNvSpPr/>
          <p:nvPr/>
        </p:nvSpPr>
        <p:spPr>
          <a:xfrm>
            <a:off x="4429124" y="2357430"/>
            <a:ext cx="285752" cy="264320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p:cNvSpPr/>
          <p:nvPr/>
        </p:nvSpPr>
        <p:spPr>
          <a:xfrm>
            <a:off x="3372048" y="3488296"/>
            <a:ext cx="1128514" cy="369332"/>
          </a:xfrm>
          <a:prstGeom prst="rect">
            <a:avLst/>
          </a:prstGeom>
        </p:spPr>
        <p:txBody>
          <a:bodyPr wrap="none">
            <a:spAutoFit/>
          </a:bodyPr>
          <a:lstStyle/>
          <a:p>
            <a:r>
              <a:rPr lang="en-US" altLang="zh-CN" dirty="0" err="1" smtClean="0"/>
              <a:t>rec.height</a:t>
            </a:r>
            <a:endParaRPr lang="zh-CN" altLang="en-US" dirty="0"/>
          </a:p>
        </p:txBody>
      </p:sp>
      <p:sp>
        <p:nvSpPr>
          <p:cNvPr id="11" name="左大括号 10"/>
          <p:cNvSpPr/>
          <p:nvPr/>
        </p:nvSpPr>
        <p:spPr>
          <a:xfrm rot="10800000">
            <a:off x="7786710" y="3357562"/>
            <a:ext cx="285752" cy="1714512"/>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2" name="矩形 11"/>
          <p:cNvSpPr/>
          <p:nvPr/>
        </p:nvSpPr>
        <p:spPr>
          <a:xfrm>
            <a:off x="8042961" y="4000504"/>
            <a:ext cx="1078629" cy="369332"/>
          </a:xfrm>
          <a:prstGeom prst="rect">
            <a:avLst/>
          </a:prstGeom>
        </p:spPr>
        <p:txBody>
          <a:bodyPr wrap="none">
            <a:spAutoFit/>
          </a:bodyPr>
          <a:lstStyle/>
          <a:p>
            <a:r>
              <a:rPr lang="en-US" altLang="zh-CN" dirty="0" err="1" smtClean="0"/>
              <a:t>tileheight</a:t>
            </a:r>
            <a:endParaRPr lang="zh-CN" altLang="en-US" dirty="0"/>
          </a:p>
        </p:txBody>
      </p:sp>
      <p:sp>
        <p:nvSpPr>
          <p:cNvPr id="13" name="左大括号 12"/>
          <p:cNvSpPr/>
          <p:nvPr/>
        </p:nvSpPr>
        <p:spPr>
          <a:xfrm rot="5400000">
            <a:off x="6107917" y="678637"/>
            <a:ext cx="285752" cy="292895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4" name="矩形 13"/>
          <p:cNvSpPr/>
          <p:nvPr/>
        </p:nvSpPr>
        <p:spPr>
          <a:xfrm>
            <a:off x="5722953" y="1630908"/>
            <a:ext cx="1063625" cy="369332"/>
          </a:xfrm>
          <a:prstGeom prst="rect">
            <a:avLst/>
          </a:prstGeom>
        </p:spPr>
        <p:txBody>
          <a:bodyPr wrap="none">
            <a:spAutoFit/>
          </a:bodyPr>
          <a:lstStyle/>
          <a:p>
            <a:r>
              <a:rPr lang="en-US" altLang="zh-CN" dirty="0" err="1" smtClean="0"/>
              <a:t>rec.width</a:t>
            </a:r>
            <a:endParaRPr lang="zh-CN" altLang="en-US" dirty="0"/>
          </a:p>
        </p:txBody>
      </p:sp>
      <p:sp>
        <p:nvSpPr>
          <p:cNvPr id="15" name="左大括号 14"/>
          <p:cNvSpPr/>
          <p:nvPr/>
        </p:nvSpPr>
        <p:spPr>
          <a:xfrm rot="16200000">
            <a:off x="5500694" y="4429132"/>
            <a:ext cx="285752" cy="1714512"/>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6" name="矩形 15"/>
          <p:cNvSpPr/>
          <p:nvPr/>
        </p:nvSpPr>
        <p:spPr>
          <a:xfrm>
            <a:off x="5143504" y="5429264"/>
            <a:ext cx="1020279" cy="369332"/>
          </a:xfrm>
          <a:prstGeom prst="rect">
            <a:avLst/>
          </a:prstGeom>
        </p:spPr>
        <p:txBody>
          <a:bodyPr wrap="none">
            <a:spAutoFit/>
          </a:bodyPr>
          <a:lstStyle/>
          <a:p>
            <a:r>
              <a:rPr lang="en-US" altLang="zh-CN" dirty="0" err="1" smtClean="0"/>
              <a:t>tilewidth</a:t>
            </a:r>
            <a:endParaRPr lang="zh-CN" altLang="en-US" dirty="0"/>
          </a:p>
        </p:txBody>
      </p:sp>
      <p:sp>
        <p:nvSpPr>
          <p:cNvPr id="17" name="矩形标注 16"/>
          <p:cNvSpPr/>
          <p:nvPr/>
        </p:nvSpPr>
        <p:spPr>
          <a:xfrm>
            <a:off x="3929058" y="5500702"/>
            <a:ext cx="642942" cy="285752"/>
          </a:xfrm>
          <a:prstGeom prst="wedgeRectCallout">
            <a:avLst>
              <a:gd name="adj1" fmla="val 83936"/>
              <a:gd name="adj2" fmla="val -197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8" name="矩形标注 17"/>
          <p:cNvSpPr/>
          <p:nvPr/>
        </p:nvSpPr>
        <p:spPr>
          <a:xfrm>
            <a:off x="6500826" y="5500702"/>
            <a:ext cx="642942" cy="285752"/>
          </a:xfrm>
          <a:prstGeom prst="wedgeRectCallout">
            <a:avLst>
              <a:gd name="adj1" fmla="val -39324"/>
              <a:gd name="adj2" fmla="val -187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9" name="矩形标注 18"/>
          <p:cNvSpPr/>
          <p:nvPr/>
        </p:nvSpPr>
        <p:spPr>
          <a:xfrm>
            <a:off x="7715272" y="5500702"/>
            <a:ext cx="642942" cy="285752"/>
          </a:xfrm>
          <a:prstGeom prst="wedgeRectCallout">
            <a:avLst>
              <a:gd name="adj1" fmla="val -48805"/>
              <a:gd name="adj2" fmla="val -1924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sp>
        <p:nvSpPr>
          <p:cNvPr id="20" name="矩形标注 19"/>
          <p:cNvSpPr/>
          <p:nvPr/>
        </p:nvSpPr>
        <p:spPr>
          <a:xfrm>
            <a:off x="3857620" y="2786058"/>
            <a:ext cx="642942" cy="285752"/>
          </a:xfrm>
          <a:prstGeom prst="wedgeRectCallout">
            <a:avLst>
              <a:gd name="adj1" fmla="val 95787"/>
              <a:gd name="adj2" fmla="val 132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smtClean="0"/>
          </a:p>
        </p:txBody>
      </p:sp>
      <p:sp>
        <p:nvSpPr>
          <p:cNvPr id="21" name="矩形标注 20"/>
          <p:cNvSpPr/>
          <p:nvPr/>
        </p:nvSpPr>
        <p:spPr>
          <a:xfrm>
            <a:off x="5715008" y="2786058"/>
            <a:ext cx="642942" cy="285752"/>
          </a:xfrm>
          <a:prstGeom prst="wedgeRectCallout">
            <a:avLst>
              <a:gd name="adj1" fmla="val 69713"/>
              <a:gd name="adj2" fmla="val 132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smtClean="0"/>
          </a:p>
        </p:txBody>
      </p:sp>
      <p:sp>
        <p:nvSpPr>
          <p:cNvPr id="22" name="矩形标注 21"/>
          <p:cNvSpPr/>
          <p:nvPr/>
        </p:nvSpPr>
        <p:spPr>
          <a:xfrm>
            <a:off x="8001024" y="2786058"/>
            <a:ext cx="642942" cy="285752"/>
          </a:xfrm>
          <a:prstGeom prst="wedgeRectCallout">
            <a:avLst>
              <a:gd name="adj1" fmla="val -86730"/>
              <a:gd name="adj2" fmla="val 132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smtClean="0"/>
          </a:p>
        </p:txBody>
      </p:sp>
      <p:sp>
        <p:nvSpPr>
          <p:cNvPr id="23" name="矩形标注 22"/>
          <p:cNvSpPr/>
          <p:nvPr/>
        </p:nvSpPr>
        <p:spPr>
          <a:xfrm>
            <a:off x="3929058" y="1785926"/>
            <a:ext cx="642942" cy="285752"/>
          </a:xfrm>
          <a:prstGeom prst="wedgeRectCallout">
            <a:avLst>
              <a:gd name="adj1" fmla="val 86306"/>
              <a:gd name="adj2" fmla="val 159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smtClean="0"/>
          </a:p>
        </p:txBody>
      </p:sp>
      <p:sp>
        <p:nvSpPr>
          <p:cNvPr id="24" name="矩形标注 23"/>
          <p:cNvSpPr/>
          <p:nvPr/>
        </p:nvSpPr>
        <p:spPr>
          <a:xfrm>
            <a:off x="5214942" y="1785926"/>
            <a:ext cx="642942" cy="285752"/>
          </a:xfrm>
          <a:prstGeom prst="wedgeRectCallout">
            <a:avLst>
              <a:gd name="adj1" fmla="val 147935"/>
              <a:gd name="adj2" fmla="val 159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smtClean="0"/>
          </a:p>
        </p:txBody>
      </p:sp>
      <p:sp>
        <p:nvSpPr>
          <p:cNvPr id="25" name="矩形标注 24"/>
          <p:cNvSpPr/>
          <p:nvPr/>
        </p:nvSpPr>
        <p:spPr>
          <a:xfrm>
            <a:off x="7858148" y="1785926"/>
            <a:ext cx="642942" cy="285752"/>
          </a:xfrm>
          <a:prstGeom prst="wedgeRectCallout">
            <a:avLst>
              <a:gd name="adj1" fmla="val -65396"/>
              <a:gd name="adj2" fmla="val 148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a:t>
            </a:r>
            <a:endParaRPr lang="zh-CN" altLang="en-US" dirty="0" smtClean="0"/>
          </a:p>
        </p:txBody>
      </p:sp>
      <p:sp>
        <p:nvSpPr>
          <p:cNvPr id="26" name="矩形 25"/>
          <p:cNvSpPr/>
          <p:nvPr/>
        </p:nvSpPr>
        <p:spPr>
          <a:xfrm>
            <a:off x="500034" y="3643315"/>
            <a:ext cx="2372701" cy="3139321"/>
          </a:xfrm>
          <a:prstGeom prst="rect">
            <a:avLst/>
          </a:prstGeom>
        </p:spPr>
        <p:txBody>
          <a:bodyPr wrap="square">
            <a:spAutoFit/>
          </a:bodyPr>
          <a:lstStyle/>
          <a:p>
            <a:r>
              <a:rPr lang="en-US" altLang="zh-CN" dirty="0" smtClean="0"/>
              <a:t>A=(0,0)</a:t>
            </a:r>
          </a:p>
          <a:p>
            <a:r>
              <a:rPr lang="en-US" altLang="zh-CN" dirty="0" smtClean="0"/>
              <a:t>B=(tilewidth,0)</a:t>
            </a:r>
          </a:p>
          <a:p>
            <a:r>
              <a:rPr lang="en-US" altLang="zh-CN" dirty="0" smtClean="0"/>
              <a:t>C=(rec.width,0)</a:t>
            </a:r>
          </a:p>
          <a:p>
            <a:r>
              <a:rPr lang="en-US" altLang="zh-CN" dirty="0" smtClean="0"/>
              <a:t>D=(0,tileheight)</a:t>
            </a:r>
          </a:p>
          <a:p>
            <a:r>
              <a:rPr lang="en-US" altLang="zh-CN" dirty="0" smtClean="0"/>
              <a:t>E=(</a:t>
            </a:r>
            <a:r>
              <a:rPr lang="en-US" altLang="zh-CN" dirty="0" err="1" smtClean="0"/>
              <a:t>tilewidth,tileheight</a:t>
            </a:r>
            <a:r>
              <a:rPr lang="en-US" altLang="zh-CN" dirty="0" smtClean="0"/>
              <a:t>)</a:t>
            </a:r>
          </a:p>
          <a:p>
            <a:r>
              <a:rPr lang="en-US" altLang="zh-CN" dirty="0" smtClean="0"/>
              <a:t>F=(</a:t>
            </a:r>
            <a:r>
              <a:rPr lang="en-US" altLang="zh-CN" dirty="0" err="1" smtClean="0"/>
              <a:t>rec.width,tileheight</a:t>
            </a:r>
            <a:r>
              <a:rPr lang="en-US" altLang="zh-CN" dirty="0" smtClean="0"/>
              <a:t>)</a:t>
            </a:r>
          </a:p>
          <a:p>
            <a:r>
              <a:rPr lang="en-US" altLang="zh-CN" dirty="0" smtClean="0"/>
              <a:t>G=(0,rec.height)</a:t>
            </a:r>
          </a:p>
          <a:p>
            <a:r>
              <a:rPr lang="en-US" altLang="zh-CN" dirty="0" smtClean="0"/>
              <a:t>H=(</a:t>
            </a:r>
            <a:r>
              <a:rPr lang="en-US" altLang="zh-CN" dirty="0" err="1" smtClean="0"/>
              <a:t>tilewidth,rec.height</a:t>
            </a:r>
            <a:r>
              <a:rPr lang="en-US" altLang="zh-CN" dirty="0" smtClean="0"/>
              <a:t>)</a:t>
            </a:r>
          </a:p>
          <a:p>
            <a:r>
              <a:rPr lang="en-US" altLang="zh-CN" dirty="0" smtClean="0"/>
              <a:t>I=(</a:t>
            </a:r>
            <a:r>
              <a:rPr lang="en-US" altLang="zh-CN" dirty="0" err="1" smtClean="0"/>
              <a:t>rec.width,rec.height</a:t>
            </a:r>
            <a:r>
              <a:rPr lang="en-US" altLang="zh-CN" dirty="0" smtClean="0"/>
              <a:t>)</a:t>
            </a:r>
          </a:p>
          <a:p>
            <a:endParaRPr lang="en-US" altLang="zh-CN" dirty="0" smtClean="0"/>
          </a:p>
          <a:p>
            <a:endParaRPr lang="zh-CN" altLang="en-US" dirty="0"/>
          </a:p>
        </p:txBody>
      </p:sp>
      <p:sp>
        <p:nvSpPr>
          <p:cNvPr id="27" name="矩形 26"/>
          <p:cNvSpPr/>
          <p:nvPr/>
        </p:nvSpPr>
        <p:spPr>
          <a:xfrm>
            <a:off x="357190" y="2500306"/>
            <a:ext cx="3428992" cy="923330"/>
          </a:xfrm>
          <a:prstGeom prst="rect">
            <a:avLst/>
          </a:prstGeom>
        </p:spPr>
        <p:txBody>
          <a:bodyPr wrap="square">
            <a:spAutoFit/>
          </a:bodyPr>
          <a:lstStyle/>
          <a:p>
            <a:r>
              <a:rPr lang="zh-CN" altLang="en-US" dirty="0" smtClean="0"/>
              <a:t>右图中</a:t>
            </a:r>
            <a:endParaRPr lang="en-US" altLang="zh-CN" dirty="0" smtClean="0"/>
          </a:p>
          <a:p>
            <a:r>
              <a:rPr lang="en-US" altLang="zh-CN" dirty="0" err="1" smtClean="0"/>
              <a:t>tilewidth</a:t>
            </a:r>
            <a:r>
              <a:rPr lang="en-US" altLang="zh-CN" dirty="0" smtClean="0"/>
              <a:t>&lt;</a:t>
            </a:r>
            <a:r>
              <a:rPr lang="en-US" altLang="zh-CN" dirty="0" err="1" smtClean="0"/>
              <a:t>rec.width</a:t>
            </a:r>
            <a:r>
              <a:rPr lang="en-US" altLang="zh-CN" dirty="0" smtClean="0"/>
              <a:t>&lt;2*</a:t>
            </a:r>
            <a:r>
              <a:rPr lang="en-US" altLang="zh-CN" dirty="0" err="1" smtClean="0"/>
              <a:t>tilewidth</a:t>
            </a:r>
            <a:endParaRPr lang="en-US" altLang="zh-CN" dirty="0" smtClean="0"/>
          </a:p>
          <a:p>
            <a:r>
              <a:rPr lang="en-US" altLang="zh-CN" dirty="0" err="1" smtClean="0"/>
              <a:t>tileheight</a:t>
            </a:r>
            <a:r>
              <a:rPr lang="en-US" altLang="zh-CN" dirty="0" smtClean="0"/>
              <a:t>&lt;</a:t>
            </a:r>
            <a:r>
              <a:rPr lang="en-US" altLang="zh-CN" dirty="0" err="1" smtClean="0"/>
              <a:t>rec.height</a:t>
            </a:r>
            <a:r>
              <a:rPr lang="en-US" altLang="zh-CN" dirty="0" smtClean="0"/>
              <a:t>&lt;2*</a:t>
            </a:r>
            <a:r>
              <a:rPr lang="en-US" altLang="zh-CN" dirty="0" err="1" smtClean="0"/>
              <a:t>tileheight</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646331"/>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Horizontal</a:t>
            </a:r>
            <a:endParaRPr lang="zh-CN" altLang="en-US" dirty="0"/>
          </a:p>
        </p:txBody>
      </p:sp>
      <p:pic>
        <p:nvPicPr>
          <p:cNvPr id="135169" name="Picture 1" descr="C:\Users\Administrator\AppData\Roaming\Tencent\Users\313734282\QQ\WinTemp\RichOle\~5M@`2EB7_L50M081_2`T(R.png"/>
          <p:cNvPicPr>
            <a:picLocks noChangeAspect="1" noChangeArrowheads="1"/>
          </p:cNvPicPr>
          <p:nvPr/>
        </p:nvPicPr>
        <p:blipFill>
          <a:blip r:embed="rId2"/>
          <a:srcRect/>
          <a:stretch>
            <a:fillRect/>
          </a:stretch>
        </p:blipFill>
        <p:spPr bwMode="auto">
          <a:xfrm>
            <a:off x="5357818" y="2357430"/>
            <a:ext cx="3357586" cy="3344102"/>
          </a:xfrm>
          <a:prstGeom prst="rect">
            <a:avLst/>
          </a:prstGeom>
          <a:noFill/>
        </p:spPr>
      </p:pic>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sp>
        <p:nvSpPr>
          <p:cNvPr id="10" name="左大括号 9"/>
          <p:cNvSpPr/>
          <p:nvPr/>
        </p:nvSpPr>
        <p:spPr>
          <a:xfrm rot="5400000">
            <a:off x="6893735" y="464323"/>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572264" y="1643050"/>
            <a:ext cx="1063625" cy="369332"/>
          </a:xfrm>
          <a:prstGeom prst="rect">
            <a:avLst/>
          </a:prstGeom>
        </p:spPr>
        <p:txBody>
          <a:bodyPr wrap="none">
            <a:spAutoFit/>
          </a:bodyPr>
          <a:lstStyle/>
          <a:p>
            <a:r>
              <a:rPr lang="en-US" altLang="zh-CN" dirty="0" err="1" smtClean="0"/>
              <a:t>rec.width</a:t>
            </a:r>
            <a:endParaRPr lang="zh-CN" altLang="en-US" dirty="0"/>
          </a:p>
        </p:txBody>
      </p:sp>
      <p:sp>
        <p:nvSpPr>
          <p:cNvPr id="12" name="左大括号 11"/>
          <p:cNvSpPr/>
          <p:nvPr/>
        </p:nvSpPr>
        <p:spPr>
          <a:xfrm rot="16200000">
            <a:off x="5822165" y="5250670"/>
            <a:ext cx="285752" cy="121444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矩形 12"/>
          <p:cNvSpPr/>
          <p:nvPr/>
        </p:nvSpPr>
        <p:spPr>
          <a:xfrm>
            <a:off x="5429256" y="6000768"/>
            <a:ext cx="1206869" cy="369332"/>
          </a:xfrm>
          <a:prstGeom prst="rect">
            <a:avLst/>
          </a:prstGeom>
        </p:spPr>
        <p:txBody>
          <a:bodyPr wrap="none">
            <a:spAutoFit/>
          </a:bodyPr>
          <a:lstStyle/>
          <a:p>
            <a:r>
              <a:rPr lang="en-US" altLang="zh-CN" dirty="0" err="1" smtClean="0"/>
              <a:t>FillAmount</a:t>
            </a:r>
            <a:endParaRPr lang="zh-CN" altLang="en-US" dirty="0"/>
          </a:p>
        </p:txBody>
      </p:sp>
      <p:sp>
        <p:nvSpPr>
          <p:cNvPr id="14" name="矩形标注 13"/>
          <p:cNvSpPr/>
          <p:nvPr/>
        </p:nvSpPr>
        <p:spPr>
          <a:xfrm>
            <a:off x="4500562" y="6143644"/>
            <a:ext cx="642942" cy="285752"/>
          </a:xfrm>
          <a:prstGeom prst="wedgeRectCallout">
            <a:avLst>
              <a:gd name="adj1" fmla="val 83936"/>
              <a:gd name="adj2" fmla="val -1977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6643702" y="6143644"/>
            <a:ext cx="642942" cy="285752"/>
          </a:xfrm>
          <a:prstGeom prst="wedgeRectCallout">
            <a:avLst>
              <a:gd name="adj1" fmla="val -55915"/>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6" name="矩形标注 15"/>
          <p:cNvSpPr/>
          <p:nvPr/>
        </p:nvSpPr>
        <p:spPr>
          <a:xfrm>
            <a:off x="4500562" y="1643050"/>
            <a:ext cx="642942" cy="285752"/>
          </a:xfrm>
          <a:prstGeom prst="wedgeRectCallout">
            <a:avLst>
              <a:gd name="adj1" fmla="val 83936"/>
              <a:gd name="adj2" fmla="val 207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sp>
        <p:nvSpPr>
          <p:cNvPr id="17" name="矩形标注 16"/>
          <p:cNvSpPr/>
          <p:nvPr/>
        </p:nvSpPr>
        <p:spPr>
          <a:xfrm>
            <a:off x="5715008" y="1643050"/>
            <a:ext cx="642942" cy="285752"/>
          </a:xfrm>
          <a:prstGeom prst="wedgeRectCallout">
            <a:avLst>
              <a:gd name="adj1" fmla="val 79196"/>
              <a:gd name="adj2" fmla="val 20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smtClean="0"/>
          </a:p>
        </p:txBody>
      </p:sp>
      <p:sp>
        <p:nvSpPr>
          <p:cNvPr id="18" name="矩形 17"/>
          <p:cNvSpPr/>
          <p:nvPr/>
        </p:nvSpPr>
        <p:spPr>
          <a:xfrm>
            <a:off x="285720" y="3214686"/>
            <a:ext cx="3601948" cy="1200329"/>
          </a:xfrm>
          <a:prstGeom prst="rect">
            <a:avLst/>
          </a:prstGeom>
        </p:spPr>
        <p:txBody>
          <a:bodyPr wrap="none">
            <a:spAutoFit/>
          </a:bodyPr>
          <a:lstStyle/>
          <a:p>
            <a:r>
              <a:rPr lang="en-US" altLang="zh-CN" dirty="0" smtClean="0"/>
              <a:t>A=(0,0)</a:t>
            </a:r>
          </a:p>
          <a:p>
            <a:r>
              <a:rPr lang="en-US" altLang="zh-CN" dirty="0" smtClean="0"/>
              <a:t>B=(</a:t>
            </a:r>
            <a:r>
              <a:rPr lang="en-US" altLang="zh-CN" dirty="0" err="1" smtClean="0"/>
              <a:t>FillAmount</a:t>
            </a:r>
            <a:r>
              <a:rPr lang="en-US" altLang="zh-CN" dirty="0" smtClean="0"/>
              <a:t>*rec.width,0)</a:t>
            </a:r>
          </a:p>
          <a:p>
            <a:r>
              <a:rPr lang="en-US" altLang="zh-CN" dirty="0" smtClean="0"/>
              <a:t>C=(</a:t>
            </a:r>
            <a:r>
              <a:rPr lang="en-US" altLang="zh-CN" dirty="0" err="1" smtClean="0"/>
              <a:t>x,rec.height</a:t>
            </a:r>
            <a:r>
              <a:rPr lang="en-US" altLang="zh-CN" dirty="0" smtClean="0"/>
              <a:t>)</a:t>
            </a:r>
          </a:p>
          <a:p>
            <a:r>
              <a:rPr lang="en-US" altLang="zh-CN" dirty="0" smtClean="0"/>
              <a:t>D=(</a:t>
            </a:r>
            <a:r>
              <a:rPr lang="en-US" altLang="zh-CN" dirty="0" err="1" smtClean="0"/>
              <a:t>FillAmount</a:t>
            </a:r>
            <a:r>
              <a:rPr lang="en-US" altLang="zh-CN" dirty="0" smtClean="0"/>
              <a:t>*</a:t>
            </a:r>
            <a:r>
              <a:rPr lang="en-US" altLang="zh-CN" dirty="0" err="1" smtClean="0"/>
              <a:t>rec.width,rec.height</a:t>
            </a:r>
            <a:r>
              <a:rPr lang="en-US" altLang="zh-CN"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646331"/>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Vertical</a:t>
            </a:r>
            <a:endParaRPr lang="zh-CN" altLang="en-US" dirty="0"/>
          </a:p>
        </p:txBody>
      </p:sp>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sp>
        <p:nvSpPr>
          <p:cNvPr id="10" name="左大括号 9"/>
          <p:cNvSpPr/>
          <p:nvPr/>
        </p:nvSpPr>
        <p:spPr>
          <a:xfrm rot="5400000">
            <a:off x="6893735" y="464323"/>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572264" y="1643050"/>
            <a:ext cx="1063625" cy="369332"/>
          </a:xfrm>
          <a:prstGeom prst="rect">
            <a:avLst/>
          </a:prstGeom>
        </p:spPr>
        <p:txBody>
          <a:bodyPr wrap="none">
            <a:spAutoFit/>
          </a:bodyPr>
          <a:lstStyle/>
          <a:p>
            <a:r>
              <a:rPr lang="en-US" altLang="zh-CN" dirty="0" err="1" smtClean="0"/>
              <a:t>rec.width</a:t>
            </a:r>
            <a:endParaRPr lang="zh-CN" altLang="en-US" dirty="0"/>
          </a:p>
        </p:txBody>
      </p:sp>
      <p:sp>
        <p:nvSpPr>
          <p:cNvPr id="12" name="左大括号 11"/>
          <p:cNvSpPr/>
          <p:nvPr/>
        </p:nvSpPr>
        <p:spPr>
          <a:xfrm>
            <a:off x="4786314" y="4429132"/>
            <a:ext cx="285752" cy="121444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3" name="矩形 12"/>
          <p:cNvSpPr/>
          <p:nvPr/>
        </p:nvSpPr>
        <p:spPr>
          <a:xfrm>
            <a:off x="3579445" y="4857760"/>
            <a:ext cx="1206869" cy="369332"/>
          </a:xfrm>
          <a:prstGeom prst="rect">
            <a:avLst/>
          </a:prstGeom>
        </p:spPr>
        <p:txBody>
          <a:bodyPr wrap="none">
            <a:spAutoFit/>
          </a:bodyPr>
          <a:lstStyle/>
          <a:p>
            <a:r>
              <a:rPr lang="en-US" altLang="zh-CN" dirty="0" err="1" smtClean="0"/>
              <a:t>FillAmount</a:t>
            </a:r>
            <a:endParaRPr lang="zh-CN" altLang="en-US" dirty="0"/>
          </a:p>
        </p:txBody>
      </p:sp>
      <p:sp>
        <p:nvSpPr>
          <p:cNvPr id="14" name="矩形标注 13"/>
          <p:cNvSpPr/>
          <p:nvPr/>
        </p:nvSpPr>
        <p:spPr>
          <a:xfrm>
            <a:off x="4500562" y="6143644"/>
            <a:ext cx="642942" cy="285752"/>
          </a:xfrm>
          <a:prstGeom prst="wedgeRectCallout">
            <a:avLst>
              <a:gd name="adj1" fmla="val 88677"/>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8001024" y="6143644"/>
            <a:ext cx="642942" cy="285752"/>
          </a:xfrm>
          <a:prstGeom prst="wedgeRectCallout">
            <a:avLst>
              <a:gd name="adj1" fmla="val 55492"/>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8" name="矩形 17"/>
          <p:cNvSpPr/>
          <p:nvPr/>
        </p:nvSpPr>
        <p:spPr>
          <a:xfrm>
            <a:off x="170921" y="3371679"/>
            <a:ext cx="3829575" cy="1200329"/>
          </a:xfrm>
          <a:prstGeom prst="rect">
            <a:avLst/>
          </a:prstGeom>
        </p:spPr>
        <p:txBody>
          <a:bodyPr wrap="none">
            <a:spAutoFit/>
          </a:bodyPr>
          <a:lstStyle/>
          <a:p>
            <a:r>
              <a:rPr lang="en-US" altLang="zh-CN" dirty="0" smtClean="0"/>
              <a:t>A=(0,0)</a:t>
            </a:r>
          </a:p>
          <a:p>
            <a:r>
              <a:rPr lang="en-US" altLang="zh-CN" dirty="0" smtClean="0"/>
              <a:t>B=(rec.width,0)</a:t>
            </a:r>
          </a:p>
          <a:p>
            <a:r>
              <a:rPr lang="en-US" altLang="zh-CN" dirty="0" smtClean="0"/>
              <a:t>C=(0,rec.height*</a:t>
            </a:r>
            <a:r>
              <a:rPr lang="en-US" altLang="zh-CN" dirty="0" err="1" smtClean="0"/>
              <a:t>FillAmount</a:t>
            </a:r>
            <a:r>
              <a:rPr lang="en-US" altLang="zh-CN" dirty="0" smtClean="0"/>
              <a:t>)</a:t>
            </a:r>
          </a:p>
          <a:p>
            <a:r>
              <a:rPr lang="en-US" altLang="zh-CN" dirty="0" smtClean="0"/>
              <a:t>D=(</a:t>
            </a:r>
            <a:r>
              <a:rPr lang="en-US" altLang="zh-CN" dirty="0" err="1" smtClean="0"/>
              <a:t>rec.width</a:t>
            </a:r>
            <a:r>
              <a:rPr lang="en-US" altLang="zh-CN" dirty="0" smtClean="0"/>
              <a:t>, 0,rec.height*</a:t>
            </a:r>
            <a:r>
              <a:rPr lang="en-US" altLang="zh-CN" dirty="0" err="1" smtClean="0"/>
              <a:t>FillAmount</a:t>
            </a:r>
            <a:r>
              <a:rPr lang="en-US" altLang="zh-CN" dirty="0" smtClean="0"/>
              <a:t>)</a:t>
            </a:r>
          </a:p>
        </p:txBody>
      </p:sp>
      <p:pic>
        <p:nvPicPr>
          <p:cNvPr id="98305" name="Picture 1" descr="C:\Users\Administrator\AppData\Roaming\Tencent\Users\313734282\QQ\WinTemp\RichOle\38QO0MU3WT14L3{LK53P1Z5.png"/>
          <p:cNvPicPr>
            <a:picLocks noChangeAspect="1" noChangeArrowheads="1"/>
          </p:cNvPicPr>
          <p:nvPr/>
        </p:nvPicPr>
        <p:blipFill>
          <a:blip r:embed="rId2"/>
          <a:srcRect/>
          <a:stretch>
            <a:fillRect/>
          </a:stretch>
        </p:blipFill>
        <p:spPr bwMode="auto">
          <a:xfrm>
            <a:off x="5357818" y="2357430"/>
            <a:ext cx="3357586" cy="3317295"/>
          </a:xfrm>
          <a:prstGeom prst="rect">
            <a:avLst/>
          </a:prstGeom>
          <a:noFill/>
        </p:spPr>
      </p:pic>
      <p:sp>
        <p:nvSpPr>
          <p:cNvPr id="19" name="矩形标注 18"/>
          <p:cNvSpPr/>
          <p:nvPr/>
        </p:nvSpPr>
        <p:spPr>
          <a:xfrm>
            <a:off x="7858148" y="3714752"/>
            <a:ext cx="642942" cy="285752"/>
          </a:xfrm>
          <a:prstGeom prst="wedgeRectCallout">
            <a:avLst>
              <a:gd name="adj1" fmla="val 79196"/>
              <a:gd name="adj2" fmla="val 202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smtClean="0"/>
          </a:p>
        </p:txBody>
      </p:sp>
      <p:sp>
        <p:nvSpPr>
          <p:cNvPr id="16" name="矩形标注 15"/>
          <p:cNvSpPr/>
          <p:nvPr/>
        </p:nvSpPr>
        <p:spPr>
          <a:xfrm>
            <a:off x="5786446" y="3714752"/>
            <a:ext cx="642942" cy="285752"/>
          </a:xfrm>
          <a:prstGeom prst="wedgeRectCallout">
            <a:avLst>
              <a:gd name="adj1" fmla="val -108062"/>
              <a:gd name="adj2" fmla="val 196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923330"/>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Radial90</a:t>
            </a:r>
          </a:p>
          <a:p>
            <a:r>
              <a:rPr lang="en-US" altLang="zh-CN" dirty="0" err="1" smtClean="0"/>
              <a:t>FillAmount</a:t>
            </a:r>
            <a:r>
              <a:rPr lang="en-US" altLang="zh-CN" dirty="0" smtClean="0"/>
              <a:t> = 0.3</a:t>
            </a:r>
            <a:endParaRPr lang="zh-CN" altLang="en-US" dirty="0"/>
          </a:p>
        </p:txBody>
      </p:sp>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左大括号 9"/>
          <p:cNvSpPr/>
          <p:nvPr/>
        </p:nvSpPr>
        <p:spPr>
          <a:xfrm rot="16200000">
            <a:off x="6893735" y="4107661"/>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500826" y="5857892"/>
            <a:ext cx="1063625" cy="369332"/>
          </a:xfrm>
          <a:prstGeom prst="rect">
            <a:avLst/>
          </a:prstGeom>
        </p:spPr>
        <p:txBody>
          <a:bodyPr wrap="none">
            <a:spAutoFit/>
          </a:bodyPr>
          <a:lstStyle/>
          <a:p>
            <a:r>
              <a:rPr lang="en-US" altLang="zh-CN" dirty="0" err="1" smtClean="0"/>
              <a:t>rec.width</a:t>
            </a:r>
            <a:endParaRPr lang="zh-CN" altLang="en-US" dirty="0"/>
          </a:p>
        </p:txBody>
      </p:sp>
      <p:pic>
        <p:nvPicPr>
          <p:cNvPr id="99329" name="Picture 1" descr="C:\Users\Administrator\AppData\Roaming\Tencent\Users\313734282\QQ\WinTemp\RichOle\D3TXNU)]6TVPPOEEEKO9CXR.png"/>
          <p:cNvPicPr>
            <a:picLocks noChangeAspect="1" noChangeArrowheads="1"/>
          </p:cNvPicPr>
          <p:nvPr/>
        </p:nvPicPr>
        <p:blipFill>
          <a:blip r:embed="rId2"/>
          <a:srcRect/>
          <a:stretch>
            <a:fillRect/>
          </a:stretch>
        </p:blipFill>
        <p:spPr bwMode="auto">
          <a:xfrm>
            <a:off x="5341411" y="2285992"/>
            <a:ext cx="3373993" cy="3357926"/>
          </a:xfrm>
          <a:prstGeom prst="rect">
            <a:avLst/>
          </a:prstGeom>
          <a:noFill/>
        </p:spPr>
      </p:pic>
      <p:sp>
        <p:nvSpPr>
          <p:cNvPr id="14" name="矩形标注 13"/>
          <p:cNvSpPr/>
          <p:nvPr/>
        </p:nvSpPr>
        <p:spPr>
          <a:xfrm>
            <a:off x="4429124" y="6143644"/>
            <a:ext cx="642942" cy="285752"/>
          </a:xfrm>
          <a:prstGeom prst="wedgeRectCallout">
            <a:avLst>
              <a:gd name="adj1" fmla="val 88677"/>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4357686" y="2000240"/>
            <a:ext cx="642942" cy="285752"/>
          </a:xfrm>
          <a:prstGeom prst="wedgeRectCallout">
            <a:avLst>
              <a:gd name="adj1" fmla="val 102899"/>
              <a:gd name="adj2" fmla="val 6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6" name="矩形标注 15"/>
          <p:cNvSpPr/>
          <p:nvPr/>
        </p:nvSpPr>
        <p:spPr>
          <a:xfrm>
            <a:off x="6143636" y="1643050"/>
            <a:ext cx="642942" cy="285752"/>
          </a:xfrm>
          <a:prstGeom prst="wedgeRectCallout">
            <a:avLst>
              <a:gd name="adj1" fmla="val 83936"/>
              <a:gd name="adj2" fmla="val 170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pic>
        <p:nvPicPr>
          <p:cNvPr id="99331" name="Picture 3" descr="C:\Users\Administrator\AppData\Roaming\Tencent\Users\313734282\QQ\WinTemp\RichOle\)S1UJ_4]FH_@M$}J@RNM0M6.png"/>
          <p:cNvPicPr>
            <a:picLocks noChangeAspect="1" noChangeArrowheads="1"/>
          </p:cNvPicPr>
          <p:nvPr/>
        </p:nvPicPr>
        <p:blipFill>
          <a:blip r:embed="rId3"/>
          <a:srcRect/>
          <a:stretch>
            <a:fillRect/>
          </a:stretch>
        </p:blipFill>
        <p:spPr bwMode="auto">
          <a:xfrm>
            <a:off x="428596" y="3143248"/>
            <a:ext cx="4181475" cy="1876425"/>
          </a:xfrm>
          <a:prstGeom prst="rect">
            <a:avLst/>
          </a:prstGeom>
          <a:noFill/>
        </p:spPr>
      </p:pic>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sp>
        <p:nvSpPr>
          <p:cNvPr id="20" name="矩形 19"/>
          <p:cNvSpPr/>
          <p:nvPr/>
        </p:nvSpPr>
        <p:spPr>
          <a:xfrm>
            <a:off x="500034" y="5143512"/>
            <a:ext cx="3929090" cy="1477328"/>
          </a:xfrm>
          <a:prstGeom prst="rect">
            <a:avLst/>
          </a:prstGeom>
        </p:spPr>
        <p:txBody>
          <a:bodyPr wrap="square">
            <a:spAutoFit/>
          </a:bodyPr>
          <a:lstStyle/>
          <a:p>
            <a:r>
              <a:rPr lang="en-US" altLang="zh-CN" dirty="0" smtClean="0"/>
              <a:t>angle = 0.3</a:t>
            </a:r>
          </a:p>
          <a:p>
            <a:r>
              <a:rPr lang="en-US" altLang="zh-CN" dirty="0" smtClean="0"/>
              <a:t>angle = 1 – 0.3 = 0.7</a:t>
            </a:r>
          </a:p>
          <a:p>
            <a:r>
              <a:rPr lang="en-US" altLang="zh-CN" dirty="0" smtClean="0"/>
              <a:t>angle  = 0.7 * 90 * 0.0174533 = 1.099</a:t>
            </a:r>
          </a:p>
          <a:p>
            <a:r>
              <a:rPr lang="en-US" altLang="zh-CN" dirty="0" err="1" smtClean="0"/>
              <a:t>cos</a:t>
            </a:r>
            <a:r>
              <a:rPr lang="en-US" altLang="zh-CN" dirty="0" smtClean="0"/>
              <a:t> = </a:t>
            </a:r>
            <a:r>
              <a:rPr lang="en-US" altLang="zh-CN" dirty="0" err="1" smtClean="0"/>
              <a:t>cos</a:t>
            </a:r>
            <a:r>
              <a:rPr lang="en-US" altLang="zh-CN" dirty="0" smtClean="0"/>
              <a:t>(1.099) = 0.454</a:t>
            </a:r>
          </a:p>
          <a:p>
            <a:r>
              <a:rPr lang="en-US" altLang="zh-CN" dirty="0" smtClean="0"/>
              <a:t>sin =  sin(1.099) = 0.891</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923330"/>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Radial90</a:t>
            </a:r>
          </a:p>
          <a:p>
            <a:r>
              <a:rPr lang="en-US" altLang="zh-CN" dirty="0" err="1" smtClean="0"/>
              <a:t>FillAmount</a:t>
            </a:r>
            <a:r>
              <a:rPr lang="en-US" altLang="zh-CN" dirty="0" smtClean="0"/>
              <a:t> = 0.3</a:t>
            </a:r>
            <a:endParaRPr lang="zh-CN" altLang="en-US" dirty="0"/>
          </a:p>
        </p:txBody>
      </p:sp>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左大括号 9"/>
          <p:cNvSpPr/>
          <p:nvPr/>
        </p:nvSpPr>
        <p:spPr>
          <a:xfrm rot="16200000">
            <a:off x="6893735" y="4107661"/>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500826" y="5857892"/>
            <a:ext cx="1063625" cy="369332"/>
          </a:xfrm>
          <a:prstGeom prst="rect">
            <a:avLst/>
          </a:prstGeom>
        </p:spPr>
        <p:txBody>
          <a:bodyPr wrap="none">
            <a:spAutoFit/>
          </a:bodyPr>
          <a:lstStyle/>
          <a:p>
            <a:r>
              <a:rPr lang="en-US" altLang="zh-CN" dirty="0" err="1" smtClean="0"/>
              <a:t>rec.width</a:t>
            </a:r>
            <a:endParaRPr lang="zh-CN" altLang="en-US" dirty="0"/>
          </a:p>
        </p:txBody>
      </p:sp>
      <p:pic>
        <p:nvPicPr>
          <p:cNvPr id="99329" name="Picture 1" descr="C:\Users\Administrator\AppData\Roaming\Tencent\Users\313734282\QQ\WinTemp\RichOle\D3TXNU)]6TVPPOEEEKO9CXR.png"/>
          <p:cNvPicPr>
            <a:picLocks noChangeAspect="1" noChangeArrowheads="1"/>
          </p:cNvPicPr>
          <p:nvPr/>
        </p:nvPicPr>
        <p:blipFill>
          <a:blip r:embed="rId2"/>
          <a:srcRect/>
          <a:stretch>
            <a:fillRect/>
          </a:stretch>
        </p:blipFill>
        <p:spPr bwMode="auto">
          <a:xfrm>
            <a:off x="5341411" y="2285992"/>
            <a:ext cx="3373993" cy="3357926"/>
          </a:xfrm>
          <a:prstGeom prst="rect">
            <a:avLst/>
          </a:prstGeom>
          <a:noFill/>
        </p:spPr>
      </p:pic>
      <p:sp>
        <p:nvSpPr>
          <p:cNvPr id="14" name="矩形标注 13"/>
          <p:cNvSpPr/>
          <p:nvPr/>
        </p:nvSpPr>
        <p:spPr>
          <a:xfrm>
            <a:off x="4429124" y="6143644"/>
            <a:ext cx="642942" cy="285752"/>
          </a:xfrm>
          <a:prstGeom prst="wedgeRectCallout">
            <a:avLst>
              <a:gd name="adj1" fmla="val 88677"/>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4357686" y="2000240"/>
            <a:ext cx="642942" cy="285752"/>
          </a:xfrm>
          <a:prstGeom prst="wedgeRectCallout">
            <a:avLst>
              <a:gd name="adj1" fmla="val 102899"/>
              <a:gd name="adj2" fmla="val 6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6" name="矩形标注 15"/>
          <p:cNvSpPr/>
          <p:nvPr/>
        </p:nvSpPr>
        <p:spPr>
          <a:xfrm>
            <a:off x="6143636" y="1643050"/>
            <a:ext cx="642942" cy="285752"/>
          </a:xfrm>
          <a:prstGeom prst="wedgeRectCallout">
            <a:avLst>
              <a:gd name="adj1" fmla="val 83936"/>
              <a:gd name="adj2" fmla="val 170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grpSp>
        <p:nvGrpSpPr>
          <p:cNvPr id="17" name="组合 16"/>
          <p:cNvGrpSpPr/>
          <p:nvPr/>
        </p:nvGrpSpPr>
        <p:grpSpPr>
          <a:xfrm>
            <a:off x="428596" y="3038475"/>
            <a:ext cx="3933825" cy="2105037"/>
            <a:chOff x="428596" y="3038475"/>
            <a:chExt cx="3933825" cy="2105037"/>
          </a:xfrm>
        </p:grpSpPr>
        <p:pic>
          <p:nvPicPr>
            <p:cNvPr id="4097" name="Picture 1" descr="C:\Users\Administrator\AppData\Roaming\Tencent\Users\313734282\QQ\WinTemp\RichOle\KK6Y)T]T3%Z1ZR9H0E%0]{E.png"/>
            <p:cNvPicPr>
              <a:picLocks noChangeAspect="1" noChangeArrowheads="1"/>
            </p:cNvPicPr>
            <p:nvPr/>
          </p:nvPicPr>
          <p:blipFill>
            <a:blip r:embed="rId3"/>
            <a:srcRect/>
            <a:stretch>
              <a:fillRect/>
            </a:stretch>
          </p:blipFill>
          <p:spPr bwMode="auto">
            <a:xfrm>
              <a:off x="428596" y="3038475"/>
              <a:ext cx="3800475" cy="1676400"/>
            </a:xfrm>
            <a:prstGeom prst="rect">
              <a:avLst/>
            </a:prstGeom>
            <a:noFill/>
          </p:spPr>
        </p:pic>
        <p:pic>
          <p:nvPicPr>
            <p:cNvPr id="4098" name="Picture 2" descr="C:\Users\Administrator\AppData\Roaming\Tencent\Users\313734282\QQ\WinTemp\RichOle\EEJWNM[YIZMN9ODCE%C9MIB.png"/>
            <p:cNvPicPr>
              <a:picLocks noChangeAspect="1" noChangeArrowheads="1"/>
            </p:cNvPicPr>
            <p:nvPr/>
          </p:nvPicPr>
          <p:blipFill>
            <a:blip r:embed="rId4"/>
            <a:srcRect/>
            <a:stretch>
              <a:fillRect/>
            </a:stretch>
          </p:blipFill>
          <p:spPr bwMode="auto">
            <a:xfrm>
              <a:off x="428596" y="4752987"/>
              <a:ext cx="3933825" cy="390525"/>
            </a:xfrm>
            <a:prstGeom prst="rect">
              <a:avLst/>
            </a:prstGeom>
            <a:noFill/>
          </p:spPr>
        </p:pic>
      </p:grpSp>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sp>
        <p:nvSpPr>
          <p:cNvPr id="18" name="矩形标注 17"/>
          <p:cNvSpPr/>
          <p:nvPr/>
        </p:nvSpPr>
        <p:spPr>
          <a:xfrm>
            <a:off x="1857356" y="3071810"/>
            <a:ext cx="1071570" cy="357190"/>
          </a:xfrm>
          <a:prstGeom prst="wedgeRectCallout">
            <a:avLst>
              <a:gd name="adj1" fmla="val -81989"/>
              <a:gd name="adj2" fmla="val 32634"/>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dirty="0" smtClean="0"/>
              <a:t>同时缩放</a:t>
            </a:r>
            <a:r>
              <a:rPr lang="en-US" altLang="zh-CN" sz="1050" dirty="0" smtClean="0"/>
              <a:t>1/sin</a:t>
            </a:r>
            <a:endParaRPr lang="zh-CN" altLang="en-US" sz="1050" dirty="0" smtClean="0"/>
          </a:p>
        </p:txBody>
      </p:sp>
      <p:sp>
        <p:nvSpPr>
          <p:cNvPr id="19" name="矩形 18"/>
          <p:cNvSpPr/>
          <p:nvPr/>
        </p:nvSpPr>
        <p:spPr>
          <a:xfrm>
            <a:off x="642910" y="3214686"/>
            <a:ext cx="857256" cy="428628"/>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7158" y="5357826"/>
            <a:ext cx="4214842" cy="1200329"/>
          </a:xfrm>
          <a:prstGeom prst="rect">
            <a:avLst/>
          </a:prstGeom>
        </p:spPr>
        <p:txBody>
          <a:bodyPr wrap="square">
            <a:spAutoFit/>
          </a:bodyPr>
          <a:lstStyle/>
          <a:p>
            <a:r>
              <a:rPr lang="en-US" altLang="zh-CN" dirty="0" smtClean="0"/>
              <a:t>A=(0,0)</a:t>
            </a:r>
          </a:p>
          <a:p>
            <a:r>
              <a:rPr lang="en-US" altLang="zh-CN" dirty="0" smtClean="0"/>
              <a:t>B=(0,rec.height)</a:t>
            </a:r>
          </a:p>
          <a:p>
            <a:r>
              <a:rPr lang="en-US" altLang="zh-CN" dirty="0" smtClean="0"/>
              <a:t>C=(</a:t>
            </a:r>
            <a:r>
              <a:rPr lang="en-US" altLang="zh-CN" dirty="0" err="1" smtClean="0"/>
              <a:t>Mathf.Lerp</a:t>
            </a:r>
            <a:r>
              <a:rPr lang="en-US" altLang="zh-CN" dirty="0" smtClean="0"/>
              <a:t>(0,rec.width,cos),</a:t>
            </a:r>
            <a:r>
              <a:rPr lang="en-US" altLang="zh-CN" dirty="0" err="1" smtClean="0"/>
              <a:t>rec.height</a:t>
            </a:r>
            <a:r>
              <a:rPr lang="en-US" altLang="zh-CN" dirty="0" smtClean="0"/>
              <a:t>)</a:t>
            </a:r>
          </a:p>
          <a:p>
            <a:r>
              <a:rPr lang="en-US" altLang="zh-CN" dirty="0" smtClean="0"/>
              <a:t>=(</a:t>
            </a:r>
            <a:r>
              <a:rPr lang="en-US" altLang="zh-CN" dirty="0" err="1" smtClean="0"/>
              <a:t>rec.width</a:t>
            </a:r>
            <a:r>
              <a:rPr lang="en-US" altLang="zh-CN" dirty="0" smtClean="0"/>
              <a:t> * 0.509,rec,height)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1200329"/>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Radial180</a:t>
            </a:r>
          </a:p>
          <a:p>
            <a:r>
              <a:rPr lang="en-US" altLang="zh-CN" dirty="0" err="1" smtClean="0"/>
              <a:t>FillOrigin</a:t>
            </a:r>
            <a:r>
              <a:rPr lang="en-US" altLang="zh-CN" dirty="0" smtClean="0"/>
              <a:t>=Bottom</a:t>
            </a:r>
          </a:p>
          <a:p>
            <a:r>
              <a:rPr lang="en-US" altLang="zh-CN" dirty="0" err="1" smtClean="0"/>
              <a:t>FillAmount</a:t>
            </a:r>
            <a:r>
              <a:rPr lang="en-US" altLang="zh-CN" dirty="0" smtClean="0"/>
              <a:t> = 0.4</a:t>
            </a:r>
            <a:endParaRPr lang="zh-CN" altLang="en-US" dirty="0"/>
          </a:p>
        </p:txBody>
      </p:sp>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左大括号 9"/>
          <p:cNvSpPr/>
          <p:nvPr/>
        </p:nvSpPr>
        <p:spPr>
          <a:xfrm rot="16200000">
            <a:off x="6893735" y="4107661"/>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858016" y="5857892"/>
            <a:ext cx="1063625" cy="369332"/>
          </a:xfrm>
          <a:prstGeom prst="rect">
            <a:avLst/>
          </a:prstGeom>
        </p:spPr>
        <p:txBody>
          <a:bodyPr wrap="none">
            <a:spAutoFit/>
          </a:bodyPr>
          <a:lstStyle/>
          <a:p>
            <a:r>
              <a:rPr lang="en-US" altLang="zh-CN" dirty="0" err="1" smtClean="0"/>
              <a:t>rec.width</a:t>
            </a:r>
            <a:endParaRPr lang="zh-CN" altLang="en-US" dirty="0"/>
          </a:p>
        </p:txBody>
      </p:sp>
      <p:sp>
        <p:nvSpPr>
          <p:cNvPr id="14" name="矩形标注 13"/>
          <p:cNvSpPr/>
          <p:nvPr/>
        </p:nvSpPr>
        <p:spPr>
          <a:xfrm>
            <a:off x="4429124" y="6143644"/>
            <a:ext cx="642942" cy="285752"/>
          </a:xfrm>
          <a:prstGeom prst="wedgeRectCallout">
            <a:avLst>
              <a:gd name="adj1" fmla="val 88677"/>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4357686" y="2000240"/>
            <a:ext cx="642942" cy="285752"/>
          </a:xfrm>
          <a:prstGeom prst="wedgeRectCallout">
            <a:avLst>
              <a:gd name="adj1" fmla="val 102899"/>
              <a:gd name="adj2" fmla="val 6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6" name="矩形标注 15"/>
          <p:cNvSpPr/>
          <p:nvPr/>
        </p:nvSpPr>
        <p:spPr>
          <a:xfrm>
            <a:off x="5715008" y="1571612"/>
            <a:ext cx="642942" cy="285752"/>
          </a:xfrm>
          <a:prstGeom prst="wedgeRectCallout">
            <a:avLst>
              <a:gd name="adj1" fmla="val 79195"/>
              <a:gd name="adj2" fmla="val 22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pic>
        <p:nvPicPr>
          <p:cNvPr id="120833" name="Picture 1" descr="C:\Users\Administrator\AppData\Roaming\Tencent\Users\313734282\QQ\WinTemp\RichOle\K3PDSQJ6`%)T}%A6UR4$](5.png"/>
          <p:cNvPicPr>
            <a:picLocks noChangeAspect="1" noChangeArrowheads="1"/>
          </p:cNvPicPr>
          <p:nvPr/>
        </p:nvPicPr>
        <p:blipFill>
          <a:blip r:embed="rId2"/>
          <a:srcRect/>
          <a:stretch>
            <a:fillRect/>
          </a:stretch>
        </p:blipFill>
        <p:spPr bwMode="auto">
          <a:xfrm>
            <a:off x="5357818" y="2357430"/>
            <a:ext cx="3357586" cy="3357586"/>
          </a:xfrm>
          <a:prstGeom prst="rect">
            <a:avLst/>
          </a:prstGeom>
          <a:noFill/>
        </p:spPr>
      </p:pic>
      <p:sp>
        <p:nvSpPr>
          <p:cNvPr id="17" name="矩形标注 16"/>
          <p:cNvSpPr/>
          <p:nvPr/>
        </p:nvSpPr>
        <p:spPr>
          <a:xfrm>
            <a:off x="6072198" y="6143644"/>
            <a:ext cx="642942" cy="285752"/>
          </a:xfrm>
          <a:prstGeom prst="wedgeRectCallout">
            <a:avLst>
              <a:gd name="adj1" fmla="val 93417"/>
              <a:gd name="adj2" fmla="val -197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smtClean="0"/>
          </a:p>
        </p:txBody>
      </p:sp>
      <p:pic>
        <p:nvPicPr>
          <p:cNvPr id="120834" name="Picture 2" descr="C:\Users\Administrator\AppData\Roaming\Tencent\Users\313734282\QQ\WinTemp\RichOle\G]%ZH_08IPP_@MUJD9AXAOH.png"/>
          <p:cNvPicPr>
            <a:picLocks noChangeAspect="1" noChangeArrowheads="1"/>
          </p:cNvPicPr>
          <p:nvPr/>
        </p:nvPicPr>
        <p:blipFill>
          <a:blip r:embed="rId3"/>
          <a:srcRect/>
          <a:stretch>
            <a:fillRect/>
          </a:stretch>
        </p:blipFill>
        <p:spPr bwMode="auto">
          <a:xfrm>
            <a:off x="714348" y="4786322"/>
            <a:ext cx="2867025" cy="1485900"/>
          </a:xfrm>
          <a:prstGeom prst="rect">
            <a:avLst/>
          </a:prstGeom>
          <a:noFill/>
        </p:spPr>
      </p:pic>
      <p:pic>
        <p:nvPicPr>
          <p:cNvPr id="120836" name="Picture 4" descr="C:\Users\Administrator\AppData\Roaming\Tencent\Users\313734282\QQ\WinTemp\RichOle\]%7{C`E[KKS9UB{38P%JGHG.png"/>
          <p:cNvPicPr>
            <a:picLocks noChangeAspect="1" noChangeArrowheads="1"/>
          </p:cNvPicPr>
          <p:nvPr/>
        </p:nvPicPr>
        <p:blipFill>
          <a:blip r:embed="rId4"/>
          <a:srcRect/>
          <a:stretch>
            <a:fillRect/>
          </a:stretch>
        </p:blipFill>
        <p:spPr bwMode="auto">
          <a:xfrm>
            <a:off x="785786" y="3429000"/>
            <a:ext cx="1323975" cy="1133475"/>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5" name="矩形 4"/>
          <p:cNvSpPr/>
          <p:nvPr/>
        </p:nvSpPr>
        <p:spPr>
          <a:xfrm>
            <a:off x="1285852" y="2000240"/>
            <a:ext cx="2500330" cy="1200329"/>
          </a:xfrm>
          <a:prstGeom prst="rect">
            <a:avLst/>
          </a:prstGeom>
        </p:spPr>
        <p:txBody>
          <a:bodyPr wrap="square">
            <a:spAutoFit/>
          </a:bodyPr>
          <a:lstStyle/>
          <a:p>
            <a:r>
              <a:rPr lang="en-US" altLang="zh-CN" dirty="0" err="1" smtClean="0"/>
              <a:t>Image.Type</a:t>
            </a:r>
            <a:r>
              <a:rPr lang="en-US" altLang="zh-CN" dirty="0" smtClean="0"/>
              <a:t> = Filled</a:t>
            </a:r>
          </a:p>
          <a:p>
            <a:r>
              <a:rPr lang="en-US" altLang="zh-CN" dirty="0" err="1" smtClean="0"/>
              <a:t>FillMethod</a:t>
            </a:r>
            <a:r>
              <a:rPr lang="en-US" altLang="zh-CN" dirty="0" smtClean="0"/>
              <a:t> = Radial180</a:t>
            </a:r>
          </a:p>
          <a:p>
            <a:r>
              <a:rPr lang="en-US" altLang="zh-CN" dirty="0" err="1" smtClean="0"/>
              <a:t>FillOrigin</a:t>
            </a:r>
            <a:r>
              <a:rPr lang="en-US" altLang="zh-CN" dirty="0" smtClean="0"/>
              <a:t>=Bottom</a:t>
            </a:r>
          </a:p>
          <a:p>
            <a:r>
              <a:rPr lang="en-US" altLang="zh-CN" dirty="0" err="1" smtClean="0"/>
              <a:t>FillAmount</a:t>
            </a:r>
            <a:r>
              <a:rPr lang="en-US" altLang="zh-CN" dirty="0" smtClean="0"/>
              <a:t> = 0.4</a:t>
            </a:r>
            <a:endParaRPr lang="zh-CN" altLang="en-US" dirty="0"/>
          </a:p>
        </p:txBody>
      </p:sp>
      <p:sp>
        <p:nvSpPr>
          <p:cNvPr id="8" name="左大括号 7"/>
          <p:cNvSpPr/>
          <p:nvPr/>
        </p:nvSpPr>
        <p:spPr>
          <a:xfrm>
            <a:off x="5072066" y="2357430"/>
            <a:ext cx="214314" cy="3286148"/>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左大括号 9"/>
          <p:cNvSpPr/>
          <p:nvPr/>
        </p:nvSpPr>
        <p:spPr>
          <a:xfrm rot="16200000">
            <a:off x="6893735" y="4107661"/>
            <a:ext cx="285752" cy="3357586"/>
          </a:xfrm>
          <a:prstGeom prst="lef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1" name="矩形 10"/>
          <p:cNvSpPr/>
          <p:nvPr/>
        </p:nvSpPr>
        <p:spPr>
          <a:xfrm>
            <a:off x="6858016" y="5857892"/>
            <a:ext cx="1063625" cy="369332"/>
          </a:xfrm>
          <a:prstGeom prst="rect">
            <a:avLst/>
          </a:prstGeom>
        </p:spPr>
        <p:txBody>
          <a:bodyPr wrap="none">
            <a:spAutoFit/>
          </a:bodyPr>
          <a:lstStyle/>
          <a:p>
            <a:r>
              <a:rPr lang="en-US" altLang="zh-CN" dirty="0" err="1" smtClean="0"/>
              <a:t>rec.width</a:t>
            </a:r>
            <a:endParaRPr lang="zh-CN" altLang="en-US" dirty="0"/>
          </a:p>
        </p:txBody>
      </p:sp>
      <p:sp>
        <p:nvSpPr>
          <p:cNvPr id="14" name="矩形标注 13"/>
          <p:cNvSpPr/>
          <p:nvPr/>
        </p:nvSpPr>
        <p:spPr>
          <a:xfrm>
            <a:off x="4429124" y="6143644"/>
            <a:ext cx="642942" cy="285752"/>
          </a:xfrm>
          <a:prstGeom prst="wedgeRectCallout">
            <a:avLst>
              <a:gd name="adj1" fmla="val 88677"/>
              <a:gd name="adj2" fmla="val -219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smtClean="0"/>
          </a:p>
        </p:txBody>
      </p:sp>
      <p:sp>
        <p:nvSpPr>
          <p:cNvPr id="15" name="矩形标注 14"/>
          <p:cNvSpPr/>
          <p:nvPr/>
        </p:nvSpPr>
        <p:spPr>
          <a:xfrm>
            <a:off x="4357686" y="2000240"/>
            <a:ext cx="642942" cy="285752"/>
          </a:xfrm>
          <a:prstGeom prst="wedgeRectCallout">
            <a:avLst>
              <a:gd name="adj1" fmla="val 102899"/>
              <a:gd name="adj2" fmla="val 6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smtClean="0"/>
          </a:p>
        </p:txBody>
      </p:sp>
      <p:sp>
        <p:nvSpPr>
          <p:cNvPr id="16" name="矩形标注 15"/>
          <p:cNvSpPr/>
          <p:nvPr/>
        </p:nvSpPr>
        <p:spPr>
          <a:xfrm>
            <a:off x="5715008" y="1571612"/>
            <a:ext cx="642942" cy="285752"/>
          </a:xfrm>
          <a:prstGeom prst="wedgeRectCallout">
            <a:avLst>
              <a:gd name="adj1" fmla="val 79195"/>
              <a:gd name="adj2" fmla="val 223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smtClean="0"/>
          </a:p>
        </p:txBody>
      </p:sp>
      <p:pic>
        <p:nvPicPr>
          <p:cNvPr id="120833" name="Picture 1" descr="C:\Users\Administrator\AppData\Roaming\Tencent\Users\313734282\QQ\WinTemp\RichOle\K3PDSQJ6`%)T}%A6UR4$](5.png"/>
          <p:cNvPicPr>
            <a:picLocks noChangeAspect="1" noChangeArrowheads="1"/>
          </p:cNvPicPr>
          <p:nvPr/>
        </p:nvPicPr>
        <p:blipFill>
          <a:blip r:embed="rId2"/>
          <a:srcRect/>
          <a:stretch>
            <a:fillRect/>
          </a:stretch>
        </p:blipFill>
        <p:spPr bwMode="auto">
          <a:xfrm>
            <a:off x="5357818" y="2357430"/>
            <a:ext cx="3357586" cy="3357586"/>
          </a:xfrm>
          <a:prstGeom prst="rect">
            <a:avLst/>
          </a:prstGeom>
          <a:noFill/>
        </p:spPr>
      </p:pic>
      <p:sp>
        <p:nvSpPr>
          <p:cNvPr id="17" name="矩形标注 16"/>
          <p:cNvSpPr/>
          <p:nvPr/>
        </p:nvSpPr>
        <p:spPr>
          <a:xfrm>
            <a:off x="6072198" y="6143644"/>
            <a:ext cx="642942" cy="285752"/>
          </a:xfrm>
          <a:prstGeom prst="wedgeRectCallout">
            <a:avLst>
              <a:gd name="adj1" fmla="val 93417"/>
              <a:gd name="adj2" fmla="val -1977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smtClean="0"/>
          </a:p>
        </p:txBody>
      </p:sp>
      <p:pic>
        <p:nvPicPr>
          <p:cNvPr id="120835" name="Picture 3" descr="C:\Users\Administrator\AppData\Roaming\Tencent\Users\313734282\QQ\WinTemp\RichOle\{3]K)}9UIVI8LBLOE1GU`FR.png"/>
          <p:cNvPicPr>
            <a:picLocks noChangeAspect="1" noChangeArrowheads="1"/>
          </p:cNvPicPr>
          <p:nvPr/>
        </p:nvPicPr>
        <p:blipFill>
          <a:blip r:embed="rId3"/>
          <a:srcRect/>
          <a:stretch>
            <a:fillRect/>
          </a:stretch>
        </p:blipFill>
        <p:spPr bwMode="auto">
          <a:xfrm>
            <a:off x="600074" y="3409960"/>
            <a:ext cx="3829050" cy="1447800"/>
          </a:xfrm>
          <a:prstGeom prst="rect">
            <a:avLst/>
          </a:prstGeom>
          <a:noFill/>
        </p:spPr>
      </p:pic>
      <p:sp>
        <p:nvSpPr>
          <p:cNvPr id="9" name="矩形 8"/>
          <p:cNvSpPr/>
          <p:nvPr/>
        </p:nvSpPr>
        <p:spPr>
          <a:xfrm>
            <a:off x="4000496" y="3786190"/>
            <a:ext cx="1128514" cy="369332"/>
          </a:xfrm>
          <a:prstGeom prst="rect">
            <a:avLst/>
          </a:prstGeom>
        </p:spPr>
        <p:txBody>
          <a:bodyPr wrap="none">
            <a:spAutoFit/>
          </a:bodyPr>
          <a:lstStyle/>
          <a:p>
            <a:r>
              <a:rPr lang="en-US" altLang="zh-CN" dirty="0" err="1" smtClean="0"/>
              <a:t>rec.height</a:t>
            </a:r>
            <a:endParaRPr lang="zh-CN" altLang="en-US" dirty="0"/>
          </a:p>
        </p:txBody>
      </p:sp>
      <p:sp>
        <p:nvSpPr>
          <p:cNvPr id="18" name="矩形标注 17"/>
          <p:cNvSpPr/>
          <p:nvPr/>
        </p:nvSpPr>
        <p:spPr>
          <a:xfrm>
            <a:off x="3428992" y="3357562"/>
            <a:ext cx="1071570" cy="357190"/>
          </a:xfrm>
          <a:prstGeom prst="wedgeRectCallout">
            <a:avLst>
              <a:gd name="adj1" fmla="val -81989"/>
              <a:gd name="adj2" fmla="val 32634"/>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050" dirty="0" err="1" smtClean="0"/>
              <a:t>val</a:t>
            </a:r>
            <a:r>
              <a:rPr lang="en-US" altLang="zh-CN" sz="1050" dirty="0" smtClean="0"/>
              <a:t>=0.8</a:t>
            </a:r>
            <a:endParaRPr lang="zh-CN" altLang="en-US" sz="1050" dirty="0" smtClean="0"/>
          </a:p>
        </p:txBody>
      </p:sp>
      <p:sp>
        <p:nvSpPr>
          <p:cNvPr id="19" name="矩形标注 18"/>
          <p:cNvSpPr/>
          <p:nvPr/>
        </p:nvSpPr>
        <p:spPr>
          <a:xfrm>
            <a:off x="1643042" y="5072074"/>
            <a:ext cx="1071570" cy="357190"/>
          </a:xfrm>
          <a:prstGeom prst="wedgeRectCallout">
            <a:avLst>
              <a:gd name="adj1" fmla="val -50700"/>
              <a:gd name="adj2" fmla="val -244698"/>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050" dirty="0" smtClean="0"/>
              <a:t>同</a:t>
            </a:r>
            <a:r>
              <a:rPr lang="en-US" altLang="zh-CN" sz="1050" dirty="0" smtClean="0"/>
              <a:t>Radial90</a:t>
            </a:r>
            <a:r>
              <a:rPr lang="zh-CN" altLang="en-US" sz="1050" dirty="0" smtClean="0"/>
              <a:t>一样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pic>
        <p:nvPicPr>
          <p:cNvPr id="121857" name="Picture 1" descr="C:\Users\Administrator\AppData\Roaming\Tencent\Users\313734282\QQ\WinTemp\RichOle\M`SB]UEKWAJTW5EQC66B)1F.png"/>
          <p:cNvPicPr>
            <a:picLocks noChangeAspect="1" noChangeArrowheads="1"/>
          </p:cNvPicPr>
          <p:nvPr/>
        </p:nvPicPr>
        <p:blipFill>
          <a:blip r:embed="rId2"/>
          <a:srcRect/>
          <a:stretch>
            <a:fillRect/>
          </a:stretch>
        </p:blipFill>
        <p:spPr bwMode="auto">
          <a:xfrm>
            <a:off x="500034" y="2214554"/>
            <a:ext cx="2324100" cy="885825"/>
          </a:xfrm>
          <a:prstGeom prst="rect">
            <a:avLst/>
          </a:prstGeom>
          <a:noFill/>
        </p:spPr>
      </p:pic>
      <p:pic>
        <p:nvPicPr>
          <p:cNvPr id="121858" name="Picture 2" descr="C:\Users\Administrator\AppData\Roaming\Tencent\Users\313734282\QQ\WinTemp\RichOle\A1RG7T6MW@I]ZGAS_LYI`}S.png"/>
          <p:cNvPicPr>
            <a:picLocks noChangeAspect="1" noChangeArrowheads="1"/>
          </p:cNvPicPr>
          <p:nvPr/>
        </p:nvPicPr>
        <p:blipFill>
          <a:blip r:embed="rId3"/>
          <a:srcRect/>
          <a:stretch>
            <a:fillRect/>
          </a:stretch>
        </p:blipFill>
        <p:spPr bwMode="auto">
          <a:xfrm>
            <a:off x="714348" y="3429000"/>
            <a:ext cx="2009775" cy="2000250"/>
          </a:xfrm>
          <a:prstGeom prst="rect">
            <a:avLst/>
          </a:prstGeom>
          <a:noFill/>
        </p:spPr>
      </p:pic>
      <p:sp>
        <p:nvSpPr>
          <p:cNvPr id="20" name="TextBox 19"/>
          <p:cNvSpPr txBox="1"/>
          <p:nvPr/>
        </p:nvSpPr>
        <p:spPr>
          <a:xfrm>
            <a:off x="3857620" y="3143248"/>
            <a:ext cx="857256" cy="769441"/>
          </a:xfrm>
          <a:prstGeom prst="rect">
            <a:avLst/>
          </a:prstGeom>
          <a:noFill/>
        </p:spPr>
        <p:txBody>
          <a:bodyPr wrap="square" rtlCol="0">
            <a:spAutoFit/>
          </a:bodyPr>
          <a:lstStyle/>
          <a:p>
            <a:r>
              <a:rPr lang="en-US" altLang="zh-CN" sz="4400" dirty="0" smtClean="0"/>
              <a:t>VS</a:t>
            </a:r>
            <a:endParaRPr lang="zh-CN" altLang="en-US" sz="4400" dirty="0"/>
          </a:p>
        </p:txBody>
      </p:sp>
      <p:pic>
        <p:nvPicPr>
          <p:cNvPr id="121859" name="Picture 3" descr="C:\Users\Administrator\AppData\Roaming\Tencent\Users\313734282\QQ\WinTemp\RichOle\MKLWCY~K9REGV]6EHESUVLA.png"/>
          <p:cNvPicPr>
            <a:picLocks noChangeAspect="1" noChangeArrowheads="1"/>
          </p:cNvPicPr>
          <p:nvPr/>
        </p:nvPicPr>
        <p:blipFill>
          <a:blip r:embed="rId4"/>
          <a:srcRect/>
          <a:stretch>
            <a:fillRect/>
          </a:stretch>
        </p:blipFill>
        <p:spPr bwMode="auto">
          <a:xfrm>
            <a:off x="5500694" y="2143116"/>
            <a:ext cx="2305050" cy="876300"/>
          </a:xfrm>
          <a:prstGeom prst="rect">
            <a:avLst/>
          </a:prstGeom>
          <a:noFill/>
        </p:spPr>
      </p:pic>
      <p:pic>
        <p:nvPicPr>
          <p:cNvPr id="121860" name="Picture 4" descr="C:\Users\Administrator\AppData\Roaming\Tencent\Users\313734282\QQ\WinTemp\RichOle\[5%~(0[`F2ZB`AHOB_(VXIJ.png"/>
          <p:cNvPicPr>
            <a:picLocks noChangeAspect="1" noChangeArrowheads="1"/>
          </p:cNvPicPr>
          <p:nvPr/>
        </p:nvPicPr>
        <p:blipFill>
          <a:blip r:embed="rId5"/>
          <a:srcRect/>
          <a:stretch>
            <a:fillRect/>
          </a:stretch>
        </p:blipFill>
        <p:spPr bwMode="auto">
          <a:xfrm>
            <a:off x="5643570" y="3500452"/>
            <a:ext cx="2000250" cy="2000250"/>
          </a:xfrm>
          <a:prstGeom prst="rect">
            <a:avLst/>
          </a:prstGeom>
          <a:noFill/>
        </p:spPr>
      </p:pic>
      <p:pic>
        <p:nvPicPr>
          <p:cNvPr id="121861" name="Picture 5" descr="C:\Users\Administrator\AppData\Roaming\Tencent\Users\313734282\QQ\WinTemp\RichOle\[COIKA2IGUFWL02U6C`FK%2.png"/>
          <p:cNvPicPr>
            <a:picLocks noChangeAspect="1" noChangeArrowheads="1"/>
          </p:cNvPicPr>
          <p:nvPr/>
        </p:nvPicPr>
        <p:blipFill>
          <a:blip r:embed="rId6"/>
          <a:srcRect/>
          <a:stretch>
            <a:fillRect/>
          </a:stretch>
        </p:blipFill>
        <p:spPr bwMode="auto">
          <a:xfrm>
            <a:off x="5643570" y="3500452"/>
            <a:ext cx="1009650" cy="1962150"/>
          </a:xfrm>
          <a:prstGeom prst="rect">
            <a:avLst/>
          </a:prstGeom>
          <a:noFill/>
        </p:spPr>
      </p:pic>
      <p:cxnSp>
        <p:nvCxnSpPr>
          <p:cNvPr id="22" name="直接连接符 21"/>
          <p:cNvCxnSpPr/>
          <p:nvPr/>
        </p:nvCxnSpPr>
        <p:spPr>
          <a:xfrm rot="5400000">
            <a:off x="5322905" y="4392607"/>
            <a:ext cx="2643182" cy="158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4.16667E-6 -2.22222E-6 L -0.48733 -0.00648 " pathEditMode="relative" rAng="0" ptsTypes="AA">
                                      <p:cBhvr>
                                        <p:cTn id="12" dur="2000" fill="hold"/>
                                        <p:tgtEl>
                                          <p:spTgt spid="121861"/>
                                        </p:tgtEl>
                                        <p:attrNameLst>
                                          <p:attrName>ppt_x</p:attrName>
                                          <p:attrName>ppt_y</p:attrName>
                                        </p:attrNameLst>
                                      </p:cBhvr>
                                      <p:rCtr x="-244" y="-3"/>
                                    </p:animMotion>
                                  </p:childTnLst>
                                </p:cTn>
                              </p:par>
                            </p:childTnLst>
                          </p:cTn>
                        </p:par>
                      </p:childTnLst>
                    </p:cTn>
                  </p:par>
                  <p:par>
                    <p:cTn id="13" fill="hold">
                      <p:stCondLst>
                        <p:cond delay="indefinite"/>
                      </p:stCondLst>
                      <p:childTnLst>
                        <p:par>
                          <p:cTn id="14" fill="hold">
                            <p:stCondLst>
                              <p:cond delay="0"/>
                            </p:stCondLst>
                            <p:childTnLst>
                              <p:par>
                                <p:cTn id="15" presetID="6" presetClass="emph" presetSubtype="0" accel="50000" decel="50000" fill="hold" nodeType="clickEffect">
                                  <p:stCondLst>
                                    <p:cond delay="0"/>
                                  </p:stCondLst>
                                  <p:childTnLst>
                                    <p:animScale>
                                      <p:cBhvr>
                                        <p:cTn id="16" dur="2000" fill="hold"/>
                                        <p:tgtEl>
                                          <p:spTgt spid="121861"/>
                                        </p:tgtEl>
                                      </p:cBhvr>
                                      <p:by x="2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-Image</a:t>
            </a:r>
          </a:p>
        </p:txBody>
      </p:sp>
      <p:sp>
        <p:nvSpPr>
          <p:cNvPr id="20" name="TextBox 19"/>
          <p:cNvSpPr txBox="1"/>
          <p:nvPr/>
        </p:nvSpPr>
        <p:spPr>
          <a:xfrm>
            <a:off x="3857620" y="3143248"/>
            <a:ext cx="857256" cy="769441"/>
          </a:xfrm>
          <a:prstGeom prst="rect">
            <a:avLst/>
          </a:prstGeom>
          <a:noFill/>
        </p:spPr>
        <p:txBody>
          <a:bodyPr wrap="square" rtlCol="0">
            <a:spAutoFit/>
          </a:bodyPr>
          <a:lstStyle/>
          <a:p>
            <a:r>
              <a:rPr lang="en-US" altLang="zh-CN" sz="4400" dirty="0" smtClean="0"/>
              <a:t>VS</a:t>
            </a:r>
            <a:endParaRPr lang="zh-CN" altLang="en-US" sz="4400" dirty="0"/>
          </a:p>
        </p:txBody>
      </p:sp>
      <p:pic>
        <p:nvPicPr>
          <p:cNvPr id="123905" name="Picture 1" descr="C:\Users\Administrator\AppData\Roaming\Tencent\Users\313734282\QQ\WinTemp\RichOle\WGX8_A6Z[O8${3~XL4L}W`K.png"/>
          <p:cNvPicPr>
            <a:picLocks noChangeAspect="1" noChangeArrowheads="1"/>
          </p:cNvPicPr>
          <p:nvPr/>
        </p:nvPicPr>
        <p:blipFill>
          <a:blip r:embed="rId2"/>
          <a:srcRect/>
          <a:stretch>
            <a:fillRect/>
          </a:stretch>
        </p:blipFill>
        <p:spPr bwMode="auto">
          <a:xfrm>
            <a:off x="714348" y="2143116"/>
            <a:ext cx="2276475" cy="857250"/>
          </a:xfrm>
          <a:prstGeom prst="rect">
            <a:avLst/>
          </a:prstGeom>
          <a:noFill/>
        </p:spPr>
      </p:pic>
      <p:pic>
        <p:nvPicPr>
          <p:cNvPr id="123906" name="Picture 2" descr="C:\Users\Administrator\AppData\Roaming\Tencent\Users\313734282\QQ\WinTemp\RichOle\PP_T3V(J~XJPH((Q}G303_E.png"/>
          <p:cNvPicPr>
            <a:picLocks noChangeAspect="1" noChangeArrowheads="1"/>
          </p:cNvPicPr>
          <p:nvPr/>
        </p:nvPicPr>
        <p:blipFill>
          <a:blip r:embed="rId3"/>
          <a:srcRect/>
          <a:stretch>
            <a:fillRect/>
          </a:stretch>
        </p:blipFill>
        <p:spPr bwMode="auto">
          <a:xfrm>
            <a:off x="857224" y="3500438"/>
            <a:ext cx="2000250" cy="2019300"/>
          </a:xfrm>
          <a:prstGeom prst="rect">
            <a:avLst/>
          </a:prstGeom>
          <a:noFill/>
        </p:spPr>
      </p:pic>
      <p:sp>
        <p:nvSpPr>
          <p:cNvPr id="123907" name="AutoShape 3" descr="C:\Users\Administrator\AppData\Roaming\Tencent\Users\313734282\QQ\WinTemp\RichOle\(]`AFa4W[R%S1YGH(_N}X.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23908" name="AutoShape 4" descr="C:\Users\Administrator\AppData\Roaming\Tencent\Users\313734282\QQ\WinTemp\RichOle\(]`AFa4W[R%S1YGH(_N}X.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23909" name="Picture 5" descr="C:\Users\Administrator\AppData\Roaming\Tencent\Users\313734282\QQ\WinTemp\RichOle\0R%JJDV)[NJZEF_VDC3176P.png"/>
          <p:cNvPicPr>
            <a:picLocks noChangeAspect="1" noChangeArrowheads="1"/>
          </p:cNvPicPr>
          <p:nvPr/>
        </p:nvPicPr>
        <p:blipFill>
          <a:blip r:embed="rId4"/>
          <a:srcRect/>
          <a:stretch>
            <a:fillRect/>
          </a:stretch>
        </p:blipFill>
        <p:spPr bwMode="auto">
          <a:xfrm>
            <a:off x="5500694" y="2071678"/>
            <a:ext cx="2276475" cy="847725"/>
          </a:xfrm>
          <a:prstGeom prst="rect">
            <a:avLst/>
          </a:prstGeom>
          <a:noFill/>
        </p:spPr>
      </p:pic>
      <p:pic>
        <p:nvPicPr>
          <p:cNvPr id="123910" name="Picture 6" descr="C:\Users\Administrator\AppData\Roaming\Tencent\Users\313734282\QQ\WinTemp\RichOle\TKON}U}U%ER5MKPE2L$2X9Y.png"/>
          <p:cNvPicPr>
            <a:picLocks noChangeAspect="1" noChangeArrowheads="1"/>
          </p:cNvPicPr>
          <p:nvPr/>
        </p:nvPicPr>
        <p:blipFill>
          <a:blip r:embed="rId5"/>
          <a:srcRect/>
          <a:stretch>
            <a:fillRect/>
          </a:stretch>
        </p:blipFill>
        <p:spPr bwMode="auto">
          <a:xfrm>
            <a:off x="5643570" y="3643314"/>
            <a:ext cx="2000250" cy="2000250"/>
          </a:xfrm>
          <a:prstGeom prst="rect">
            <a:avLst/>
          </a:prstGeom>
          <a:noFill/>
        </p:spPr>
      </p:pic>
      <p:cxnSp>
        <p:nvCxnSpPr>
          <p:cNvPr id="22" name="直接连接符 21"/>
          <p:cNvCxnSpPr/>
          <p:nvPr/>
        </p:nvCxnSpPr>
        <p:spPr>
          <a:xfrm rot="5400000">
            <a:off x="536559" y="4606921"/>
            <a:ext cx="2643182" cy="158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123911" name="Picture 7" descr="C:\Users\Administrator\AppData\Roaming\Tencent\Users\313734282\QQ\WinTemp\RichOle\(U578)P2]QRG2_0_ST@L1UY.png"/>
          <p:cNvPicPr>
            <a:picLocks noChangeAspect="1" noChangeArrowheads="1"/>
          </p:cNvPicPr>
          <p:nvPr/>
        </p:nvPicPr>
        <p:blipFill>
          <a:blip r:embed="rId6"/>
          <a:srcRect/>
          <a:stretch>
            <a:fillRect/>
          </a:stretch>
        </p:blipFill>
        <p:spPr bwMode="auto">
          <a:xfrm>
            <a:off x="847706" y="4500570"/>
            <a:ext cx="1009650" cy="1009650"/>
          </a:xfrm>
          <a:prstGeom prst="rect">
            <a:avLst/>
          </a:prstGeom>
          <a:noFill/>
        </p:spPr>
      </p:pic>
      <p:cxnSp>
        <p:nvCxnSpPr>
          <p:cNvPr id="16" name="直接连接符 15"/>
          <p:cNvCxnSpPr/>
          <p:nvPr/>
        </p:nvCxnSpPr>
        <p:spPr>
          <a:xfrm>
            <a:off x="500034" y="4500570"/>
            <a:ext cx="2643182" cy="1588"/>
          </a:xfrm>
          <a:prstGeom prst="line">
            <a:avLst/>
          </a:prstGeom>
          <a:ln w="31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3.33333E-6 -1.11111E-6 L 0.58038 -0.0618 " pathEditMode="relative" rAng="0" ptsTypes="AA">
                                      <p:cBhvr>
                                        <p:cTn id="16" dur="2000" fill="hold"/>
                                        <p:tgtEl>
                                          <p:spTgt spid="123911"/>
                                        </p:tgtEl>
                                        <p:attrNameLst>
                                          <p:attrName>ppt_x</p:attrName>
                                          <p:attrName>ppt_y</p:attrName>
                                        </p:attrNameLst>
                                      </p:cBhvr>
                                      <p:rCtr x="290" y="-31"/>
                                    </p:animMotion>
                                  </p:childTnLst>
                                </p:cTn>
                              </p:par>
                            </p:childTnLst>
                          </p:cTn>
                        </p:par>
                      </p:childTnLst>
                    </p:cTn>
                  </p:par>
                  <p:par>
                    <p:cTn id="17" fill="hold">
                      <p:stCondLst>
                        <p:cond delay="indefinite"/>
                      </p:stCondLst>
                      <p:childTnLst>
                        <p:par>
                          <p:cTn id="18" fill="hold">
                            <p:stCondLst>
                              <p:cond delay="0"/>
                            </p:stCondLst>
                            <p:childTnLst>
                              <p:par>
                                <p:cTn id="19" presetID="6" presetClass="emph" presetSubtype="0" accel="50000" decel="50000" fill="hold" nodeType="clickEffect">
                                  <p:stCondLst>
                                    <p:cond delay="0"/>
                                  </p:stCondLst>
                                  <p:childTnLst>
                                    <p:animScale>
                                      <p:cBhvr>
                                        <p:cTn id="20" dur="2000" fill="hold"/>
                                        <p:tgtEl>
                                          <p:spTgt spid="123911"/>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-Selectable</a:t>
            </a:r>
            <a:r>
              <a:rPr lang="zh-CN" altLang="en-US" dirty="0" smtClean="0"/>
              <a:t>家族</a:t>
            </a:r>
            <a:endParaRPr lang="en-US" altLang="zh-CN" dirty="0" smtClean="0"/>
          </a:p>
        </p:txBody>
      </p:sp>
      <p:pic>
        <p:nvPicPr>
          <p:cNvPr id="3076" name="Picture 4"/>
          <p:cNvPicPr>
            <a:picLocks noChangeAspect="1" noChangeArrowheads="1"/>
          </p:cNvPicPr>
          <p:nvPr/>
        </p:nvPicPr>
        <p:blipFill>
          <a:blip r:embed="rId2"/>
          <a:srcRect/>
          <a:stretch>
            <a:fillRect/>
          </a:stretch>
        </p:blipFill>
        <p:spPr bwMode="auto">
          <a:xfrm>
            <a:off x="85756" y="1966934"/>
            <a:ext cx="8915400" cy="453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214422"/>
            <a:ext cx="5357850" cy="369332"/>
          </a:xfrm>
          <a:prstGeom prst="rect">
            <a:avLst/>
          </a:prstGeom>
          <a:noFill/>
        </p:spPr>
        <p:txBody>
          <a:bodyPr wrap="square" rtlCol="0">
            <a:spAutoFit/>
          </a:bodyPr>
          <a:lstStyle/>
          <a:p>
            <a:r>
              <a:rPr lang="zh-CN" altLang="en-US" dirty="0" smtClean="0"/>
              <a:t>自制</a:t>
            </a:r>
            <a:r>
              <a:rPr lang="en-US" altLang="zh-CN" dirty="0" smtClean="0"/>
              <a:t>UI</a:t>
            </a:r>
          </a:p>
        </p:txBody>
      </p:sp>
      <p:pic>
        <p:nvPicPr>
          <p:cNvPr id="39938" name="Picture 2" descr="C:\Users\Administrator\AppData\Roaming\Tencent\Users\313734282\QQ\WinTemp\RichOle\U4XDNZAP`UI7$X_[_E3CFPU.png"/>
          <p:cNvPicPr>
            <a:picLocks noChangeAspect="1" noChangeArrowheads="1"/>
          </p:cNvPicPr>
          <p:nvPr/>
        </p:nvPicPr>
        <p:blipFill>
          <a:blip r:embed="rId2"/>
          <a:srcRect/>
          <a:stretch>
            <a:fillRect/>
          </a:stretch>
        </p:blipFill>
        <p:spPr bwMode="auto">
          <a:xfrm>
            <a:off x="52195" y="2143116"/>
            <a:ext cx="9020399" cy="4714908"/>
          </a:xfrm>
          <a:prstGeom prst="rect">
            <a:avLst/>
          </a:prstGeom>
          <a:noFill/>
        </p:spPr>
      </p:pic>
      <p:sp>
        <p:nvSpPr>
          <p:cNvPr id="4" name="TextBox 3"/>
          <p:cNvSpPr txBox="1"/>
          <p:nvPr/>
        </p:nvSpPr>
        <p:spPr>
          <a:xfrm>
            <a:off x="1142976" y="1571612"/>
            <a:ext cx="5643602" cy="923330"/>
          </a:xfrm>
          <a:prstGeom prst="rect">
            <a:avLst/>
          </a:prstGeom>
          <a:noFill/>
        </p:spPr>
        <p:txBody>
          <a:bodyPr wrap="square" rtlCol="0">
            <a:spAutoFit/>
          </a:bodyPr>
          <a:lstStyle/>
          <a:p>
            <a:r>
              <a:rPr lang="zh-CN" altLang="en-US" dirty="0" smtClean="0"/>
              <a:t>在一个空白的场景中显示一副图片，当鼠标点击该图片时，执行一段代码</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-Selectable</a:t>
            </a:r>
          </a:p>
        </p:txBody>
      </p:sp>
      <p:pic>
        <p:nvPicPr>
          <p:cNvPr id="104449" name="Picture 1" descr="C:\Users\Administrator\AppData\Roaming\Tencent\Users\313734282\QQ\WinTemp\RichOle\8S3EQG@)5L_9_PB_U[[}1LK.png"/>
          <p:cNvPicPr>
            <a:picLocks noChangeAspect="1" noChangeArrowheads="1"/>
          </p:cNvPicPr>
          <p:nvPr/>
        </p:nvPicPr>
        <p:blipFill>
          <a:blip r:embed="rId3"/>
          <a:srcRect/>
          <a:stretch>
            <a:fillRect/>
          </a:stretch>
        </p:blipFill>
        <p:spPr bwMode="auto">
          <a:xfrm>
            <a:off x="0" y="1785926"/>
            <a:ext cx="3495675" cy="1943100"/>
          </a:xfrm>
          <a:prstGeom prst="rect">
            <a:avLst/>
          </a:prstGeom>
          <a:noFill/>
        </p:spPr>
      </p:pic>
      <p:pic>
        <p:nvPicPr>
          <p:cNvPr id="104450" name="Picture 2" descr="C:\Users\Administrator\AppData\Roaming\Tencent\Users\313734282\QQ\WinTemp\RichOle\M~CX}(`XNKV6KI{E])3GS5Y.png"/>
          <p:cNvPicPr>
            <a:picLocks noChangeAspect="1" noChangeArrowheads="1"/>
          </p:cNvPicPr>
          <p:nvPr/>
        </p:nvPicPr>
        <p:blipFill>
          <a:blip r:embed="rId4"/>
          <a:srcRect/>
          <a:stretch>
            <a:fillRect/>
          </a:stretch>
        </p:blipFill>
        <p:spPr bwMode="auto">
          <a:xfrm>
            <a:off x="285720" y="3857628"/>
            <a:ext cx="2876550" cy="1790700"/>
          </a:xfrm>
          <a:prstGeom prst="rect">
            <a:avLst/>
          </a:prstGeom>
          <a:noFill/>
        </p:spPr>
      </p:pic>
      <p:pic>
        <p:nvPicPr>
          <p:cNvPr id="104451" name="Picture 3" descr="C:\Users\Administrator\AppData\Roaming\Tencent\Users\313734282\QQ\WinTemp\RichOle\`R[Q`UYTPT}{PNWM37H(~NL.png"/>
          <p:cNvPicPr>
            <a:picLocks noChangeAspect="1" noChangeArrowheads="1"/>
          </p:cNvPicPr>
          <p:nvPr/>
        </p:nvPicPr>
        <p:blipFill>
          <a:blip r:embed="rId5"/>
          <a:srcRect/>
          <a:stretch>
            <a:fillRect/>
          </a:stretch>
        </p:blipFill>
        <p:spPr bwMode="auto">
          <a:xfrm>
            <a:off x="6205569" y="1785926"/>
            <a:ext cx="2867025" cy="2286000"/>
          </a:xfrm>
          <a:prstGeom prst="rect">
            <a:avLst/>
          </a:prstGeom>
          <a:noFill/>
        </p:spPr>
      </p:pic>
      <p:pic>
        <p:nvPicPr>
          <p:cNvPr id="104452" name="Picture 4" descr="C:\Users\Administrator\AppData\Roaming\Tencent\Users\313734282\QQ\WinTemp\RichOle\{8(8L3Z}}JVK}]NOJT$2{RM.png"/>
          <p:cNvPicPr>
            <a:picLocks noChangeAspect="1" noChangeArrowheads="1"/>
          </p:cNvPicPr>
          <p:nvPr/>
        </p:nvPicPr>
        <p:blipFill>
          <a:blip r:embed="rId6"/>
          <a:srcRect/>
          <a:stretch>
            <a:fillRect/>
          </a:stretch>
        </p:blipFill>
        <p:spPr bwMode="auto">
          <a:xfrm>
            <a:off x="3428992" y="1857364"/>
            <a:ext cx="2724150" cy="3352800"/>
          </a:xfrm>
          <a:prstGeom prst="rect">
            <a:avLst/>
          </a:prstGeom>
          <a:noFill/>
        </p:spPr>
      </p:pic>
      <p:graphicFrame>
        <p:nvGraphicFramePr>
          <p:cNvPr id="2050" name="Object 2"/>
          <p:cNvGraphicFramePr>
            <a:graphicFrameLocks noChangeAspect="1"/>
          </p:cNvGraphicFramePr>
          <p:nvPr/>
        </p:nvGraphicFramePr>
        <p:xfrm>
          <a:off x="6072198" y="4429132"/>
          <a:ext cx="2562225" cy="1981200"/>
        </p:xfrm>
        <a:graphic>
          <a:graphicData uri="http://schemas.openxmlformats.org/presentationml/2006/ole">
            <p:oleObj spid="_x0000_s2050" name="图片" r:id="rId7" imgW="2561905" imgH="1980952" progId="StaticDib">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源码剖析</a:t>
            </a:r>
            <a:r>
              <a:rPr lang="en-US" altLang="zh-CN" dirty="0" smtClean="0"/>
              <a:t>-Selectable</a:t>
            </a:r>
          </a:p>
        </p:txBody>
      </p:sp>
      <p:pic>
        <p:nvPicPr>
          <p:cNvPr id="105473" name="Picture 1" descr="C:\Users\Administrator\Desktop\ClusterCallButterfly-Selectable.png"/>
          <p:cNvPicPr>
            <a:picLocks noChangeAspect="1" noChangeArrowheads="1"/>
          </p:cNvPicPr>
          <p:nvPr/>
        </p:nvPicPr>
        <p:blipFill>
          <a:blip r:embed="rId2"/>
          <a:srcRect/>
          <a:stretch>
            <a:fillRect/>
          </a:stretch>
        </p:blipFill>
        <p:spPr bwMode="auto">
          <a:xfrm>
            <a:off x="0" y="2714620"/>
            <a:ext cx="9144000" cy="3225209"/>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概述</a:t>
            </a:r>
            <a:endParaRPr lang="zh-CN" altLang="en-US" dirty="0"/>
          </a:p>
        </p:txBody>
      </p:sp>
      <p:sp>
        <p:nvSpPr>
          <p:cNvPr id="4" name="矩形 3"/>
          <p:cNvSpPr/>
          <p:nvPr/>
        </p:nvSpPr>
        <p:spPr>
          <a:xfrm>
            <a:off x="1357290" y="2500306"/>
            <a:ext cx="6215106" cy="1200329"/>
          </a:xfrm>
          <a:prstGeom prst="rect">
            <a:avLst/>
          </a:prstGeom>
        </p:spPr>
        <p:txBody>
          <a:bodyPr wrap="square">
            <a:spAutoFit/>
          </a:bodyPr>
          <a:lstStyle/>
          <a:p>
            <a:r>
              <a:rPr lang="en-US" dirty="0" smtClean="0"/>
              <a:t>The auto layout system provides ways to place elements in nested layout groups such as horizontal groups, vertical groups, or grids. It also allows elements to automatically be sized according to the contained content.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概述</a:t>
            </a:r>
            <a:endParaRPr lang="zh-CN" altLang="en-US" dirty="0"/>
          </a:p>
        </p:txBody>
      </p:sp>
      <p:pic>
        <p:nvPicPr>
          <p:cNvPr id="108545" name="Picture 1" descr="C:\Users\Administrator\AppData\Roaming\Tencent\Users\313734282\QQ\WinTemp\RichOle\}Y{G8RZAGX{L7YLX11R2~AM.png"/>
          <p:cNvPicPr>
            <a:picLocks noChangeAspect="1" noChangeArrowheads="1"/>
          </p:cNvPicPr>
          <p:nvPr/>
        </p:nvPicPr>
        <p:blipFill>
          <a:blip r:embed="rId2"/>
          <a:srcRect/>
          <a:stretch>
            <a:fillRect/>
          </a:stretch>
        </p:blipFill>
        <p:spPr bwMode="auto">
          <a:xfrm>
            <a:off x="1142976" y="2214554"/>
            <a:ext cx="5648325" cy="838200"/>
          </a:xfrm>
          <a:prstGeom prst="rect">
            <a:avLst/>
          </a:prstGeom>
          <a:noFill/>
        </p:spPr>
      </p:pic>
      <p:pic>
        <p:nvPicPr>
          <p:cNvPr id="108546" name="Picture 2" descr="C:\Users\Administrator\AppData\Roaming\Tencent\Users\313734282\QQ\WinTemp\RichOle\6@}37E%HG]71R1G3M~(@($3.png"/>
          <p:cNvPicPr>
            <a:picLocks noChangeAspect="1" noChangeArrowheads="1"/>
          </p:cNvPicPr>
          <p:nvPr/>
        </p:nvPicPr>
        <p:blipFill>
          <a:blip r:embed="rId3"/>
          <a:srcRect/>
          <a:stretch>
            <a:fillRect/>
          </a:stretch>
        </p:blipFill>
        <p:spPr bwMode="auto">
          <a:xfrm>
            <a:off x="2928926" y="3929066"/>
            <a:ext cx="1933575" cy="191452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概述</a:t>
            </a:r>
            <a:endParaRPr lang="zh-CN" altLang="en-US" dirty="0"/>
          </a:p>
        </p:txBody>
      </p:sp>
      <p:pic>
        <p:nvPicPr>
          <p:cNvPr id="112641" name="Picture 1" descr="C:\Users\Administrator\AppData\Roaming\Tencent\Users\313734282\QQ\WinTemp\RichOle\0TB9OJ4)6~DMM`6Q2K}Z6`L.png"/>
          <p:cNvPicPr>
            <a:picLocks noChangeAspect="1" noChangeArrowheads="1"/>
          </p:cNvPicPr>
          <p:nvPr/>
        </p:nvPicPr>
        <p:blipFill>
          <a:blip r:embed="rId2"/>
          <a:srcRect/>
          <a:stretch>
            <a:fillRect/>
          </a:stretch>
        </p:blipFill>
        <p:spPr bwMode="auto">
          <a:xfrm>
            <a:off x="285720" y="1928802"/>
            <a:ext cx="1762125" cy="933450"/>
          </a:xfrm>
          <a:prstGeom prst="rect">
            <a:avLst/>
          </a:prstGeom>
          <a:noFill/>
        </p:spPr>
      </p:pic>
      <p:pic>
        <p:nvPicPr>
          <p:cNvPr id="112642" name="Picture 2" descr="C:\Users\Administrator\AppData\Roaming\Tencent\Users\313734282\QQ\WinTemp\RichOle\C)}J1S[I~OP154POZ9I7M0G.png"/>
          <p:cNvPicPr>
            <a:picLocks noChangeAspect="1" noChangeArrowheads="1"/>
          </p:cNvPicPr>
          <p:nvPr/>
        </p:nvPicPr>
        <p:blipFill>
          <a:blip r:embed="rId3"/>
          <a:srcRect/>
          <a:stretch>
            <a:fillRect/>
          </a:stretch>
        </p:blipFill>
        <p:spPr bwMode="auto">
          <a:xfrm>
            <a:off x="285720" y="3000372"/>
            <a:ext cx="2657475" cy="3552825"/>
          </a:xfrm>
          <a:prstGeom prst="rect">
            <a:avLst/>
          </a:prstGeom>
          <a:noFill/>
        </p:spPr>
      </p:pic>
      <p:pic>
        <p:nvPicPr>
          <p:cNvPr id="112644" name="Picture 4" descr="C:\Users\Administrator\AppData\Roaming\Tencent\Users\313734282\QQ\WinTemp\RichOle\7Q4$3K6(DWTUU]MIAJ)]OOP.png"/>
          <p:cNvPicPr>
            <a:picLocks noChangeAspect="1" noChangeArrowheads="1"/>
          </p:cNvPicPr>
          <p:nvPr/>
        </p:nvPicPr>
        <p:blipFill>
          <a:blip r:embed="rId4"/>
          <a:srcRect/>
          <a:stretch>
            <a:fillRect/>
          </a:stretch>
        </p:blipFill>
        <p:spPr bwMode="auto">
          <a:xfrm>
            <a:off x="4357686" y="2643182"/>
            <a:ext cx="4381500" cy="1314450"/>
          </a:xfrm>
          <a:prstGeom prst="rect">
            <a:avLst/>
          </a:prstGeom>
          <a:noFill/>
        </p:spPr>
      </p:pic>
      <p:sp>
        <p:nvSpPr>
          <p:cNvPr id="7" name="右箭头 6"/>
          <p:cNvSpPr/>
          <p:nvPr/>
        </p:nvSpPr>
        <p:spPr>
          <a:xfrm>
            <a:off x="3428992" y="3286124"/>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大括号 8"/>
          <p:cNvSpPr/>
          <p:nvPr/>
        </p:nvSpPr>
        <p:spPr>
          <a:xfrm rot="5400000">
            <a:off x="4754810" y="1888868"/>
            <a:ext cx="285752" cy="108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p:cNvSpPr/>
          <p:nvPr/>
        </p:nvSpPr>
        <p:spPr>
          <a:xfrm rot="5400000">
            <a:off x="5850193" y="1888868"/>
            <a:ext cx="285752" cy="108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左大括号 10"/>
          <p:cNvSpPr/>
          <p:nvPr/>
        </p:nvSpPr>
        <p:spPr>
          <a:xfrm rot="5400000">
            <a:off x="6945576" y="1888868"/>
            <a:ext cx="285752" cy="108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左大括号 11"/>
          <p:cNvSpPr/>
          <p:nvPr/>
        </p:nvSpPr>
        <p:spPr>
          <a:xfrm rot="5400000">
            <a:off x="8040958" y="1888868"/>
            <a:ext cx="285752" cy="1080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4643438" y="2000240"/>
            <a:ext cx="571504" cy="369332"/>
          </a:xfrm>
          <a:prstGeom prst="rect">
            <a:avLst/>
          </a:prstGeom>
          <a:noFill/>
        </p:spPr>
        <p:txBody>
          <a:bodyPr wrap="square" rtlCol="0">
            <a:spAutoFit/>
          </a:bodyPr>
          <a:lstStyle/>
          <a:p>
            <a:r>
              <a:rPr lang="en-US" altLang="zh-CN" dirty="0" smtClean="0"/>
              <a:t>200</a:t>
            </a:r>
            <a:endParaRPr lang="zh-CN" altLang="en-US" dirty="0"/>
          </a:p>
        </p:txBody>
      </p:sp>
      <p:sp>
        <p:nvSpPr>
          <p:cNvPr id="14" name="TextBox 13"/>
          <p:cNvSpPr txBox="1"/>
          <p:nvPr/>
        </p:nvSpPr>
        <p:spPr>
          <a:xfrm>
            <a:off x="5715008" y="2000240"/>
            <a:ext cx="571504" cy="369332"/>
          </a:xfrm>
          <a:prstGeom prst="rect">
            <a:avLst/>
          </a:prstGeom>
          <a:noFill/>
        </p:spPr>
        <p:txBody>
          <a:bodyPr wrap="square" rtlCol="0">
            <a:spAutoFit/>
          </a:bodyPr>
          <a:lstStyle/>
          <a:p>
            <a:r>
              <a:rPr lang="en-US" altLang="zh-CN" dirty="0" smtClean="0"/>
              <a:t>200</a:t>
            </a:r>
            <a:endParaRPr lang="zh-CN" altLang="en-US" dirty="0"/>
          </a:p>
        </p:txBody>
      </p:sp>
      <p:sp>
        <p:nvSpPr>
          <p:cNvPr id="15" name="TextBox 14"/>
          <p:cNvSpPr txBox="1"/>
          <p:nvPr/>
        </p:nvSpPr>
        <p:spPr>
          <a:xfrm>
            <a:off x="6858016" y="2000240"/>
            <a:ext cx="571504" cy="369332"/>
          </a:xfrm>
          <a:prstGeom prst="rect">
            <a:avLst/>
          </a:prstGeom>
          <a:noFill/>
        </p:spPr>
        <p:txBody>
          <a:bodyPr wrap="square" rtlCol="0">
            <a:spAutoFit/>
          </a:bodyPr>
          <a:lstStyle/>
          <a:p>
            <a:r>
              <a:rPr lang="en-US" altLang="zh-CN" dirty="0" smtClean="0"/>
              <a:t>200</a:t>
            </a:r>
            <a:endParaRPr lang="zh-CN" altLang="en-US" dirty="0"/>
          </a:p>
        </p:txBody>
      </p:sp>
      <p:sp>
        <p:nvSpPr>
          <p:cNvPr id="16" name="TextBox 15"/>
          <p:cNvSpPr txBox="1"/>
          <p:nvPr/>
        </p:nvSpPr>
        <p:spPr>
          <a:xfrm>
            <a:off x="7929586" y="2000240"/>
            <a:ext cx="571504" cy="369332"/>
          </a:xfrm>
          <a:prstGeom prst="rect">
            <a:avLst/>
          </a:prstGeom>
          <a:noFill/>
        </p:spPr>
        <p:txBody>
          <a:bodyPr wrap="square" rtlCol="0">
            <a:spAutoFit/>
          </a:bodyPr>
          <a:lstStyle/>
          <a:p>
            <a:r>
              <a:rPr lang="en-US" altLang="zh-CN" dirty="0" smtClean="0"/>
              <a:t>200</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概述</a:t>
            </a:r>
            <a:endParaRPr lang="zh-CN" altLang="en-US" dirty="0"/>
          </a:p>
        </p:txBody>
      </p:sp>
      <p:pic>
        <p:nvPicPr>
          <p:cNvPr id="112641" name="Picture 1" descr="C:\Users\Administrator\AppData\Roaming\Tencent\Users\313734282\QQ\WinTemp\RichOle\0TB9OJ4)6~DMM`6Q2K}Z6`L.png"/>
          <p:cNvPicPr>
            <a:picLocks noChangeAspect="1" noChangeArrowheads="1"/>
          </p:cNvPicPr>
          <p:nvPr/>
        </p:nvPicPr>
        <p:blipFill>
          <a:blip r:embed="rId2"/>
          <a:srcRect/>
          <a:stretch>
            <a:fillRect/>
          </a:stretch>
        </p:blipFill>
        <p:spPr bwMode="auto">
          <a:xfrm>
            <a:off x="285720" y="1928802"/>
            <a:ext cx="1762125" cy="933450"/>
          </a:xfrm>
          <a:prstGeom prst="rect">
            <a:avLst/>
          </a:prstGeom>
          <a:noFill/>
        </p:spPr>
      </p:pic>
      <p:pic>
        <p:nvPicPr>
          <p:cNvPr id="112642" name="Picture 2" descr="C:\Users\Administrator\AppData\Roaming\Tencent\Users\313734282\QQ\WinTemp\RichOle\C)}J1S[I~OP154POZ9I7M0G.png"/>
          <p:cNvPicPr>
            <a:picLocks noChangeAspect="1" noChangeArrowheads="1"/>
          </p:cNvPicPr>
          <p:nvPr/>
        </p:nvPicPr>
        <p:blipFill>
          <a:blip r:embed="rId3"/>
          <a:srcRect/>
          <a:stretch>
            <a:fillRect/>
          </a:stretch>
        </p:blipFill>
        <p:spPr bwMode="auto">
          <a:xfrm>
            <a:off x="285720" y="3000372"/>
            <a:ext cx="2657475" cy="3552825"/>
          </a:xfrm>
          <a:prstGeom prst="rect">
            <a:avLst/>
          </a:prstGeom>
          <a:noFill/>
        </p:spPr>
      </p:pic>
      <p:sp>
        <p:nvSpPr>
          <p:cNvPr id="7" name="右箭头 6"/>
          <p:cNvSpPr/>
          <p:nvPr/>
        </p:nvSpPr>
        <p:spPr>
          <a:xfrm rot="18756809">
            <a:off x="3230758" y="3562754"/>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6977" name="Picture 1" descr="C:\Users\Administrator\AppData\Roaming\Tencent\Users\313734282\QQ\WinTemp\RichOle\]N3JHJ7%)(K[K{R_CTX8Z[A.png"/>
          <p:cNvPicPr>
            <a:picLocks noChangeAspect="1" noChangeArrowheads="1"/>
          </p:cNvPicPr>
          <p:nvPr/>
        </p:nvPicPr>
        <p:blipFill>
          <a:blip r:embed="rId4"/>
          <a:srcRect/>
          <a:stretch>
            <a:fillRect/>
          </a:stretch>
        </p:blipFill>
        <p:spPr bwMode="auto">
          <a:xfrm>
            <a:off x="3143240" y="4714884"/>
            <a:ext cx="2638425" cy="1790700"/>
          </a:xfrm>
          <a:prstGeom prst="rect">
            <a:avLst/>
          </a:prstGeom>
          <a:noFill/>
        </p:spPr>
      </p:pic>
      <p:pic>
        <p:nvPicPr>
          <p:cNvPr id="126978" name="Picture 2" descr="C:\Users\Administrator\AppData\Roaming\Tencent\Users\313734282\QQ\WinTemp\RichOle\0F%V081}9`NUC[0YHEQ8A}K.png"/>
          <p:cNvPicPr>
            <a:picLocks noChangeAspect="1" noChangeArrowheads="1"/>
          </p:cNvPicPr>
          <p:nvPr/>
        </p:nvPicPr>
        <p:blipFill>
          <a:blip r:embed="rId5"/>
          <a:srcRect/>
          <a:stretch>
            <a:fillRect/>
          </a:stretch>
        </p:blipFill>
        <p:spPr bwMode="auto">
          <a:xfrm>
            <a:off x="3148021" y="4257684"/>
            <a:ext cx="2638425" cy="457200"/>
          </a:xfrm>
          <a:prstGeom prst="rect">
            <a:avLst/>
          </a:prstGeom>
          <a:noFill/>
        </p:spPr>
      </p:pic>
      <p:pic>
        <p:nvPicPr>
          <p:cNvPr id="126979" name="Picture 3" descr="C:\Users\Administrator\AppData\Roaming\Tencent\Users\313734282\QQ\WinTemp\RichOle\Z2ODH0CLE0~[WFV@RZTD]M1.png"/>
          <p:cNvPicPr>
            <a:picLocks noChangeAspect="1" noChangeArrowheads="1"/>
          </p:cNvPicPr>
          <p:nvPr/>
        </p:nvPicPr>
        <p:blipFill>
          <a:blip r:embed="rId6"/>
          <a:srcRect/>
          <a:stretch>
            <a:fillRect/>
          </a:stretch>
        </p:blipFill>
        <p:spPr bwMode="auto">
          <a:xfrm>
            <a:off x="4214810" y="2285992"/>
            <a:ext cx="4371975" cy="1314450"/>
          </a:xfrm>
          <a:prstGeom prst="rect">
            <a:avLst/>
          </a:prstGeom>
          <a:noFill/>
        </p:spPr>
      </p:pic>
      <p:sp>
        <p:nvSpPr>
          <p:cNvPr id="12" name="左大括号 11"/>
          <p:cNvSpPr/>
          <p:nvPr/>
        </p:nvSpPr>
        <p:spPr>
          <a:xfrm rot="5400000">
            <a:off x="5607851" y="607199"/>
            <a:ext cx="285752" cy="3071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5400000">
            <a:off x="7374396"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5400000">
            <a:off x="7770396"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rot="5400000">
            <a:off x="8199024"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500694" y="1630908"/>
            <a:ext cx="571504" cy="369332"/>
          </a:xfrm>
          <a:prstGeom prst="rect">
            <a:avLst/>
          </a:prstGeom>
          <a:noFill/>
        </p:spPr>
        <p:txBody>
          <a:bodyPr wrap="square" rtlCol="0">
            <a:spAutoFit/>
          </a:bodyPr>
          <a:lstStyle/>
          <a:p>
            <a:r>
              <a:rPr lang="en-US" altLang="zh-CN" dirty="0" smtClean="0"/>
              <a:t>500</a:t>
            </a:r>
            <a:endParaRPr lang="zh-CN" altLang="en-US" dirty="0"/>
          </a:p>
        </p:txBody>
      </p:sp>
      <p:sp>
        <p:nvSpPr>
          <p:cNvPr id="18" name="TextBox 17"/>
          <p:cNvSpPr txBox="1"/>
          <p:nvPr/>
        </p:nvSpPr>
        <p:spPr>
          <a:xfrm>
            <a:off x="7215206" y="1630908"/>
            <a:ext cx="571504" cy="369332"/>
          </a:xfrm>
          <a:prstGeom prst="rect">
            <a:avLst/>
          </a:prstGeom>
          <a:noFill/>
        </p:spPr>
        <p:txBody>
          <a:bodyPr wrap="square" rtlCol="0">
            <a:spAutoFit/>
          </a:bodyPr>
          <a:lstStyle/>
          <a:p>
            <a:r>
              <a:rPr lang="en-US" altLang="zh-CN" dirty="0" smtClean="0"/>
              <a:t>100</a:t>
            </a:r>
            <a:endParaRPr lang="zh-CN" altLang="en-US" dirty="0"/>
          </a:p>
        </p:txBody>
      </p:sp>
      <p:sp>
        <p:nvSpPr>
          <p:cNvPr id="19" name="TextBox 18"/>
          <p:cNvSpPr txBox="1"/>
          <p:nvPr/>
        </p:nvSpPr>
        <p:spPr>
          <a:xfrm>
            <a:off x="7643834" y="1630908"/>
            <a:ext cx="571504" cy="369332"/>
          </a:xfrm>
          <a:prstGeom prst="rect">
            <a:avLst/>
          </a:prstGeom>
          <a:noFill/>
        </p:spPr>
        <p:txBody>
          <a:bodyPr wrap="square" rtlCol="0">
            <a:spAutoFit/>
          </a:bodyPr>
          <a:lstStyle/>
          <a:p>
            <a:r>
              <a:rPr lang="en-US" altLang="zh-CN" dirty="0" smtClean="0"/>
              <a:t>100</a:t>
            </a:r>
            <a:endParaRPr lang="zh-CN" altLang="en-US" dirty="0"/>
          </a:p>
        </p:txBody>
      </p:sp>
      <p:sp>
        <p:nvSpPr>
          <p:cNvPr id="20" name="TextBox 19"/>
          <p:cNvSpPr txBox="1"/>
          <p:nvPr/>
        </p:nvSpPr>
        <p:spPr>
          <a:xfrm>
            <a:off x="8072462" y="1630908"/>
            <a:ext cx="571504" cy="369332"/>
          </a:xfrm>
          <a:prstGeom prst="rect">
            <a:avLst/>
          </a:prstGeom>
          <a:noFill/>
        </p:spPr>
        <p:txBody>
          <a:bodyPr wrap="square" rtlCol="0">
            <a:spAutoFit/>
          </a:bodyPr>
          <a:lstStyle/>
          <a:p>
            <a:r>
              <a:rPr lang="en-US" altLang="zh-CN" dirty="0" smtClean="0"/>
              <a:t>100</a:t>
            </a:r>
            <a:endParaRPr lang="zh-CN" altLang="en-US" dirty="0"/>
          </a:p>
        </p:txBody>
      </p:sp>
      <p:sp>
        <p:nvSpPr>
          <p:cNvPr id="21" name="乘号 20"/>
          <p:cNvSpPr/>
          <p:nvPr/>
        </p:nvSpPr>
        <p:spPr>
          <a:xfrm>
            <a:off x="5715008" y="1500174"/>
            <a:ext cx="2071702" cy="857256"/>
          </a:xfrm>
          <a:prstGeom prst="mathMultiply">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概述</a:t>
            </a:r>
            <a:endParaRPr lang="zh-CN" altLang="en-US" dirty="0"/>
          </a:p>
        </p:txBody>
      </p:sp>
      <p:pic>
        <p:nvPicPr>
          <p:cNvPr id="112641" name="Picture 1" descr="C:\Users\Administrator\AppData\Roaming\Tencent\Users\313734282\QQ\WinTemp\RichOle\0TB9OJ4)6~DMM`6Q2K}Z6`L.png"/>
          <p:cNvPicPr>
            <a:picLocks noChangeAspect="1" noChangeArrowheads="1"/>
          </p:cNvPicPr>
          <p:nvPr/>
        </p:nvPicPr>
        <p:blipFill>
          <a:blip r:embed="rId2"/>
          <a:srcRect/>
          <a:stretch>
            <a:fillRect/>
          </a:stretch>
        </p:blipFill>
        <p:spPr bwMode="auto">
          <a:xfrm>
            <a:off x="285720" y="1928802"/>
            <a:ext cx="1762125" cy="933450"/>
          </a:xfrm>
          <a:prstGeom prst="rect">
            <a:avLst/>
          </a:prstGeom>
          <a:noFill/>
        </p:spPr>
      </p:pic>
      <p:pic>
        <p:nvPicPr>
          <p:cNvPr id="112642" name="Picture 2" descr="C:\Users\Administrator\AppData\Roaming\Tencent\Users\313734282\QQ\WinTemp\RichOle\C)}J1S[I~OP154POZ9I7M0G.png"/>
          <p:cNvPicPr>
            <a:picLocks noChangeAspect="1" noChangeArrowheads="1"/>
          </p:cNvPicPr>
          <p:nvPr/>
        </p:nvPicPr>
        <p:blipFill>
          <a:blip r:embed="rId3"/>
          <a:srcRect/>
          <a:stretch>
            <a:fillRect/>
          </a:stretch>
        </p:blipFill>
        <p:spPr bwMode="auto">
          <a:xfrm>
            <a:off x="285720" y="3000372"/>
            <a:ext cx="2657475" cy="3552825"/>
          </a:xfrm>
          <a:prstGeom prst="rect">
            <a:avLst/>
          </a:prstGeom>
          <a:noFill/>
        </p:spPr>
      </p:pic>
      <p:sp>
        <p:nvSpPr>
          <p:cNvPr id="7" name="右箭头 6"/>
          <p:cNvSpPr/>
          <p:nvPr/>
        </p:nvSpPr>
        <p:spPr>
          <a:xfrm rot="18756809">
            <a:off x="3230758" y="3562754"/>
            <a:ext cx="714380"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6977" name="Picture 1" descr="C:\Users\Administrator\AppData\Roaming\Tencent\Users\313734282\QQ\WinTemp\RichOle\]N3JHJ7%)(K[K{R_CTX8Z[A.png"/>
          <p:cNvPicPr>
            <a:picLocks noChangeAspect="1" noChangeArrowheads="1"/>
          </p:cNvPicPr>
          <p:nvPr/>
        </p:nvPicPr>
        <p:blipFill>
          <a:blip r:embed="rId4"/>
          <a:srcRect/>
          <a:stretch>
            <a:fillRect/>
          </a:stretch>
        </p:blipFill>
        <p:spPr bwMode="auto">
          <a:xfrm>
            <a:off x="3143240" y="4714884"/>
            <a:ext cx="2638425" cy="1790700"/>
          </a:xfrm>
          <a:prstGeom prst="rect">
            <a:avLst/>
          </a:prstGeom>
          <a:noFill/>
        </p:spPr>
      </p:pic>
      <p:pic>
        <p:nvPicPr>
          <p:cNvPr id="126978" name="Picture 2" descr="C:\Users\Administrator\AppData\Roaming\Tencent\Users\313734282\QQ\WinTemp\RichOle\0F%V081}9`NUC[0YHEQ8A}K.png"/>
          <p:cNvPicPr>
            <a:picLocks noChangeAspect="1" noChangeArrowheads="1"/>
          </p:cNvPicPr>
          <p:nvPr/>
        </p:nvPicPr>
        <p:blipFill>
          <a:blip r:embed="rId5"/>
          <a:srcRect/>
          <a:stretch>
            <a:fillRect/>
          </a:stretch>
        </p:blipFill>
        <p:spPr bwMode="auto">
          <a:xfrm>
            <a:off x="3148021" y="4257684"/>
            <a:ext cx="2638425" cy="457200"/>
          </a:xfrm>
          <a:prstGeom prst="rect">
            <a:avLst/>
          </a:prstGeom>
          <a:noFill/>
        </p:spPr>
      </p:pic>
      <p:pic>
        <p:nvPicPr>
          <p:cNvPr id="126979" name="Picture 3" descr="C:\Users\Administrator\AppData\Roaming\Tencent\Users\313734282\QQ\WinTemp\RichOle\Z2ODH0CLE0~[WFV@RZTD]M1.png"/>
          <p:cNvPicPr>
            <a:picLocks noChangeAspect="1" noChangeArrowheads="1"/>
          </p:cNvPicPr>
          <p:nvPr/>
        </p:nvPicPr>
        <p:blipFill>
          <a:blip r:embed="rId6"/>
          <a:srcRect/>
          <a:stretch>
            <a:fillRect/>
          </a:stretch>
        </p:blipFill>
        <p:spPr bwMode="auto">
          <a:xfrm>
            <a:off x="4214810" y="2285992"/>
            <a:ext cx="4371975" cy="1314450"/>
          </a:xfrm>
          <a:prstGeom prst="rect">
            <a:avLst/>
          </a:prstGeom>
          <a:noFill/>
        </p:spPr>
      </p:pic>
      <p:sp>
        <p:nvSpPr>
          <p:cNvPr id="12" name="左大括号 11"/>
          <p:cNvSpPr/>
          <p:nvPr/>
        </p:nvSpPr>
        <p:spPr>
          <a:xfrm rot="5400000">
            <a:off x="5607851" y="607199"/>
            <a:ext cx="285752" cy="30718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左大括号 13"/>
          <p:cNvSpPr/>
          <p:nvPr/>
        </p:nvSpPr>
        <p:spPr>
          <a:xfrm rot="5400000">
            <a:off x="7374396"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rot="5400000">
            <a:off x="7770396"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rot="5400000">
            <a:off x="8199024" y="1945116"/>
            <a:ext cx="285752" cy="39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500694" y="1630908"/>
            <a:ext cx="714380" cy="369332"/>
          </a:xfrm>
          <a:prstGeom prst="rect">
            <a:avLst/>
          </a:prstGeom>
          <a:noFill/>
        </p:spPr>
        <p:txBody>
          <a:bodyPr wrap="square" rtlCol="0">
            <a:spAutoFit/>
          </a:bodyPr>
          <a:lstStyle/>
          <a:p>
            <a:r>
              <a:rPr lang="en-US" altLang="zh-CN" dirty="0" smtClean="0"/>
              <a:t>567.5</a:t>
            </a:r>
            <a:endParaRPr lang="zh-CN" altLang="en-US" dirty="0"/>
          </a:p>
        </p:txBody>
      </p:sp>
      <p:sp>
        <p:nvSpPr>
          <p:cNvPr id="18" name="TextBox 17"/>
          <p:cNvSpPr txBox="1"/>
          <p:nvPr/>
        </p:nvSpPr>
        <p:spPr>
          <a:xfrm>
            <a:off x="7215206" y="1630908"/>
            <a:ext cx="642942" cy="369332"/>
          </a:xfrm>
          <a:prstGeom prst="rect">
            <a:avLst/>
          </a:prstGeom>
          <a:noFill/>
        </p:spPr>
        <p:txBody>
          <a:bodyPr wrap="square" rtlCol="0">
            <a:spAutoFit/>
          </a:bodyPr>
          <a:lstStyle/>
          <a:p>
            <a:r>
              <a:rPr lang="en-US" altLang="zh-CN" dirty="0" smtClean="0"/>
              <a:t>77.5</a:t>
            </a:r>
            <a:endParaRPr lang="zh-CN" altLang="en-US" dirty="0"/>
          </a:p>
        </p:txBody>
      </p:sp>
      <p:sp>
        <p:nvSpPr>
          <p:cNvPr id="19" name="TextBox 18"/>
          <p:cNvSpPr txBox="1"/>
          <p:nvPr/>
        </p:nvSpPr>
        <p:spPr>
          <a:xfrm>
            <a:off x="7643834" y="1630908"/>
            <a:ext cx="642942" cy="369332"/>
          </a:xfrm>
          <a:prstGeom prst="rect">
            <a:avLst/>
          </a:prstGeom>
          <a:noFill/>
        </p:spPr>
        <p:txBody>
          <a:bodyPr wrap="square" rtlCol="0">
            <a:spAutoFit/>
          </a:bodyPr>
          <a:lstStyle/>
          <a:p>
            <a:r>
              <a:rPr lang="en-US" altLang="zh-CN" dirty="0" smtClean="0"/>
              <a:t>77.5</a:t>
            </a:r>
            <a:endParaRPr lang="zh-CN" altLang="en-US" dirty="0"/>
          </a:p>
        </p:txBody>
      </p:sp>
      <p:sp>
        <p:nvSpPr>
          <p:cNvPr id="20" name="TextBox 19"/>
          <p:cNvSpPr txBox="1"/>
          <p:nvPr/>
        </p:nvSpPr>
        <p:spPr>
          <a:xfrm>
            <a:off x="8072462" y="1630908"/>
            <a:ext cx="714380" cy="369332"/>
          </a:xfrm>
          <a:prstGeom prst="rect">
            <a:avLst/>
          </a:prstGeom>
          <a:noFill/>
        </p:spPr>
        <p:txBody>
          <a:bodyPr wrap="square" rtlCol="0">
            <a:spAutoFit/>
          </a:bodyPr>
          <a:lstStyle/>
          <a:p>
            <a:r>
              <a:rPr lang="en-US" altLang="zh-CN" dirty="0" smtClean="0"/>
              <a:t>77.5</a:t>
            </a:r>
            <a:endParaRPr lang="zh-CN" altLang="en-US" dirty="0"/>
          </a:p>
        </p:txBody>
      </p:sp>
      <p:pic>
        <p:nvPicPr>
          <p:cNvPr id="128002" name="Picture 2" descr="https://ss0.bdstatic.com/94oJfD_bAAcT8t7mm9GUKT-xh_/timg?image&amp;quality=100&amp;size=b4000_4000&amp;sec=1491311311&amp;di=6937384f5a352b6227997561638a72a7&amp;src=http://www.52design.com/pic/200712/20071221161138360.png"/>
          <p:cNvPicPr>
            <a:picLocks noChangeAspect="1" noChangeArrowheads="1"/>
          </p:cNvPicPr>
          <p:nvPr/>
        </p:nvPicPr>
        <p:blipFill>
          <a:blip r:embed="rId7"/>
          <a:srcRect/>
          <a:stretch>
            <a:fillRect/>
          </a:stretch>
        </p:blipFill>
        <p:spPr bwMode="auto">
          <a:xfrm>
            <a:off x="6143636" y="3714752"/>
            <a:ext cx="2438400"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8002"/>
                                        </p:tgtEl>
                                        <p:attrNameLst>
                                          <p:attrName>style.visibility</p:attrName>
                                        </p:attrNameLst>
                                      </p:cBhvr>
                                      <p:to>
                                        <p:strVal val="visible"/>
                                      </p:to>
                                    </p:set>
                                    <p:anim calcmode="lin" valueType="num">
                                      <p:cBhvr additive="base">
                                        <p:cTn id="25" dur="500" fill="hold"/>
                                        <p:tgtEl>
                                          <p:spTgt spid="128002"/>
                                        </p:tgtEl>
                                        <p:attrNameLst>
                                          <p:attrName>ppt_x</p:attrName>
                                        </p:attrNameLst>
                                      </p:cBhvr>
                                      <p:tavLst>
                                        <p:tav tm="0">
                                          <p:val>
                                            <p:strVal val="1+#ppt_w/2"/>
                                          </p:val>
                                        </p:tav>
                                        <p:tav tm="100000">
                                          <p:val>
                                            <p:strVal val="#ppt_x"/>
                                          </p:val>
                                        </p:tav>
                                      </p:tavLst>
                                    </p:anim>
                                    <p:anim calcmode="lin" valueType="num">
                                      <p:cBhvr additive="base">
                                        <p:cTn id="26" dur="500" fill="hold"/>
                                        <p:tgtEl>
                                          <p:spTgt spid="128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布局过程</a:t>
            </a:r>
            <a:endParaRPr lang="zh-CN" altLang="en-US" dirty="0"/>
          </a:p>
        </p:txBody>
      </p:sp>
      <p:pic>
        <p:nvPicPr>
          <p:cNvPr id="104450" name="Picture 2"/>
          <p:cNvPicPr>
            <a:picLocks noChangeAspect="1" noChangeArrowheads="1"/>
          </p:cNvPicPr>
          <p:nvPr/>
        </p:nvPicPr>
        <p:blipFill>
          <a:blip r:embed="rId2"/>
          <a:srcRect/>
          <a:stretch>
            <a:fillRect/>
          </a:stretch>
        </p:blipFill>
        <p:spPr bwMode="auto">
          <a:xfrm>
            <a:off x="1571604" y="1643050"/>
            <a:ext cx="5672151" cy="4987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布局过程</a:t>
            </a:r>
            <a:endParaRPr lang="zh-CN" altLang="en-US" dirty="0"/>
          </a:p>
        </p:txBody>
      </p:sp>
      <p:pic>
        <p:nvPicPr>
          <p:cNvPr id="104451" name="Picture 3" descr="C:\Users\Administrator\Desktop\ArchInternalDependencies-xx.png"/>
          <p:cNvPicPr>
            <a:picLocks noChangeAspect="1" noChangeArrowheads="1"/>
          </p:cNvPicPr>
          <p:nvPr/>
        </p:nvPicPr>
        <p:blipFill>
          <a:blip r:embed="rId2"/>
          <a:srcRect/>
          <a:stretch>
            <a:fillRect/>
          </a:stretch>
        </p:blipFill>
        <p:spPr bwMode="auto">
          <a:xfrm>
            <a:off x="0" y="2384152"/>
            <a:ext cx="9144000" cy="208969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r>
              <a:rPr lang="en-US" altLang="zh-CN" dirty="0" smtClean="0"/>
              <a:t>-</a:t>
            </a:r>
            <a:r>
              <a:rPr lang="zh-CN" altLang="en-US" dirty="0" smtClean="0"/>
              <a:t>布局计算</a:t>
            </a:r>
            <a:endParaRPr lang="zh-CN" altLang="en-US" dirty="0"/>
          </a:p>
        </p:txBody>
      </p:sp>
      <p:sp>
        <p:nvSpPr>
          <p:cNvPr id="4" name="矩形 3"/>
          <p:cNvSpPr/>
          <p:nvPr/>
        </p:nvSpPr>
        <p:spPr>
          <a:xfrm>
            <a:off x="1142976" y="2071678"/>
            <a:ext cx="6786610" cy="1477328"/>
          </a:xfrm>
          <a:prstGeom prst="rect">
            <a:avLst/>
          </a:prstGeom>
        </p:spPr>
        <p:txBody>
          <a:bodyPr wrap="square">
            <a:spAutoFit/>
          </a:bodyPr>
          <a:lstStyle/>
          <a:p>
            <a:r>
              <a:rPr lang="en-US" dirty="0" smtClean="0"/>
              <a:t>The properties are used in the following manner when a layout controller allocates width or height to a layout element:</a:t>
            </a:r>
          </a:p>
          <a:p>
            <a:r>
              <a:rPr lang="en-US" dirty="0" smtClean="0"/>
              <a:t>First minimum sizes are allocated.</a:t>
            </a:r>
          </a:p>
          <a:p>
            <a:r>
              <a:rPr lang="en-US" dirty="0" smtClean="0"/>
              <a:t>If there is sufficient available space, preferred sizes are allocated.</a:t>
            </a:r>
          </a:p>
          <a:p>
            <a:r>
              <a:rPr lang="en-US" dirty="0" smtClean="0"/>
              <a:t>If there is additional available space, flexible size is allocated.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1892594" y="1000108"/>
            <a:ext cx="5322612" cy="6120000"/>
          </a:xfrm>
          <a:prstGeom prst="rect">
            <a:avLst/>
          </a:prstGeom>
          <a:noFill/>
          <a:ln w="9525">
            <a:noFill/>
            <a:miter lim="800000"/>
            <a:headEnd/>
            <a:tailEnd/>
          </a:ln>
          <a:effectLst/>
        </p:spPr>
      </p:pic>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源码简介</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sp>
        <p:nvSpPr>
          <p:cNvPr id="7" name="TextBox 6"/>
          <p:cNvSpPr txBox="1"/>
          <p:nvPr/>
        </p:nvSpPr>
        <p:spPr>
          <a:xfrm>
            <a:off x="928662" y="1928802"/>
            <a:ext cx="1643074" cy="369332"/>
          </a:xfrm>
          <a:prstGeom prst="rect">
            <a:avLst/>
          </a:prstGeom>
          <a:noFill/>
        </p:spPr>
        <p:txBody>
          <a:bodyPr wrap="square" rtlCol="0">
            <a:spAutoFit/>
          </a:bodyPr>
          <a:lstStyle/>
          <a:p>
            <a:r>
              <a:rPr lang="zh-CN" altLang="en-US" dirty="0" smtClean="0"/>
              <a:t>已知如下条件：</a:t>
            </a:r>
            <a:endParaRPr lang="zh-CN" altLang="en-US" dirty="0"/>
          </a:p>
        </p:txBody>
      </p:sp>
      <p:sp>
        <p:nvSpPr>
          <p:cNvPr id="8" name="TextBox 7"/>
          <p:cNvSpPr txBox="1"/>
          <p:nvPr/>
        </p:nvSpPr>
        <p:spPr>
          <a:xfrm>
            <a:off x="857224" y="2273850"/>
            <a:ext cx="2857520" cy="369332"/>
          </a:xfrm>
          <a:prstGeom prst="rect">
            <a:avLst/>
          </a:prstGeom>
          <a:noFill/>
        </p:spPr>
        <p:txBody>
          <a:bodyPr wrap="square" rtlCol="0">
            <a:spAutoFit/>
          </a:bodyPr>
          <a:lstStyle/>
          <a:p>
            <a:r>
              <a:rPr lang="en-US" altLang="zh-CN" dirty="0" err="1" smtClean="0"/>
              <a:t>GameObject.Width</a:t>
            </a:r>
            <a:r>
              <a:rPr lang="en-US" altLang="zh-CN" dirty="0" smtClean="0"/>
              <a:t>=800</a:t>
            </a:r>
            <a:endParaRPr lang="zh-CN" altLang="en-US" dirty="0"/>
          </a:p>
        </p:txBody>
      </p:sp>
      <p:graphicFrame>
        <p:nvGraphicFramePr>
          <p:cNvPr id="12" name="表格 11"/>
          <p:cNvGraphicFramePr>
            <a:graphicFrameLocks noGrp="1"/>
          </p:cNvGraphicFramePr>
          <p:nvPr/>
        </p:nvGraphicFramePr>
        <p:xfrm>
          <a:off x="928662" y="278605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pic>
        <p:nvPicPr>
          <p:cNvPr id="107521" name="Picture 1" descr="C:\Users\Administrator\AppData\Roaming\Tencent\Users\313734282\QQ\WinTemp\RichOle\AB}8H8A6XE_{{(`C(]IV5_5.png"/>
          <p:cNvPicPr>
            <a:picLocks noChangeAspect="1" noChangeArrowheads="1"/>
          </p:cNvPicPr>
          <p:nvPr/>
        </p:nvPicPr>
        <p:blipFill>
          <a:blip r:embed="rId2"/>
          <a:srcRect/>
          <a:stretch>
            <a:fillRect/>
          </a:stretch>
        </p:blipFill>
        <p:spPr bwMode="auto">
          <a:xfrm>
            <a:off x="1000100" y="4786322"/>
            <a:ext cx="5781675" cy="1724025"/>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graphicFrame>
        <p:nvGraphicFramePr>
          <p:cNvPr id="12" name="表格 11"/>
          <p:cNvGraphicFramePr>
            <a:graphicFrameLocks noGrp="1"/>
          </p:cNvGraphicFramePr>
          <p:nvPr/>
        </p:nvGraphicFramePr>
        <p:xfrm>
          <a:off x="1000100" y="171448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pic>
        <p:nvPicPr>
          <p:cNvPr id="129025" name="Picture 1" descr="C:\Users\Administrator\AppData\Roaming\Tencent\Users\313734282\QQ\WinTemp\RichOle\_W)`J7[SPR%YR78UX4TM%EX.png"/>
          <p:cNvPicPr>
            <a:picLocks noChangeAspect="1" noChangeArrowheads="1"/>
          </p:cNvPicPr>
          <p:nvPr/>
        </p:nvPicPr>
        <p:blipFill>
          <a:blip r:embed="rId2"/>
          <a:srcRect/>
          <a:stretch>
            <a:fillRect/>
          </a:stretch>
        </p:blipFill>
        <p:spPr bwMode="auto">
          <a:xfrm>
            <a:off x="1142976" y="3429000"/>
            <a:ext cx="4562475" cy="819150"/>
          </a:xfrm>
          <a:prstGeom prst="rect">
            <a:avLst/>
          </a:prstGeom>
          <a:noFill/>
        </p:spPr>
      </p:pic>
      <p:graphicFrame>
        <p:nvGraphicFramePr>
          <p:cNvPr id="9" name="表格 8"/>
          <p:cNvGraphicFramePr>
            <a:graphicFrameLocks noGrp="1"/>
          </p:cNvGraphicFramePr>
          <p:nvPr/>
        </p:nvGraphicFramePr>
        <p:xfrm>
          <a:off x="1000100" y="4429132"/>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graphicFrame>
        <p:nvGraphicFramePr>
          <p:cNvPr id="12" name="表格 11"/>
          <p:cNvGraphicFramePr>
            <a:graphicFrameLocks noGrp="1"/>
          </p:cNvGraphicFramePr>
          <p:nvPr/>
        </p:nvGraphicFramePr>
        <p:xfrm>
          <a:off x="1000100" y="171448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9" name="表格 8"/>
          <p:cNvGraphicFramePr>
            <a:graphicFrameLocks noGrp="1"/>
          </p:cNvGraphicFramePr>
          <p:nvPr/>
        </p:nvGraphicFramePr>
        <p:xfrm>
          <a:off x="1000100" y="4429132"/>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pic>
        <p:nvPicPr>
          <p:cNvPr id="130049" name="Picture 1" descr="C:\Users\Administrator\AppData\Roaming\Tencent\Users\313734282\QQ\WinTemp\RichOle\]$~`$WX(2Z](V{BS5V6R7W8.png"/>
          <p:cNvPicPr>
            <a:picLocks noChangeAspect="1" noChangeArrowheads="1"/>
          </p:cNvPicPr>
          <p:nvPr/>
        </p:nvPicPr>
        <p:blipFill>
          <a:blip r:embed="rId2"/>
          <a:srcRect/>
          <a:stretch>
            <a:fillRect/>
          </a:stretch>
        </p:blipFill>
        <p:spPr bwMode="auto">
          <a:xfrm>
            <a:off x="1214414" y="3500438"/>
            <a:ext cx="4591050" cy="51435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sp>
        <p:nvSpPr>
          <p:cNvPr id="6" name="矩形 5"/>
          <p:cNvSpPr/>
          <p:nvPr/>
        </p:nvSpPr>
        <p:spPr>
          <a:xfrm>
            <a:off x="1142976" y="3357562"/>
            <a:ext cx="6548588" cy="369332"/>
          </a:xfrm>
          <a:prstGeom prst="rect">
            <a:avLst/>
          </a:prstGeom>
        </p:spPr>
        <p:txBody>
          <a:bodyPr wrap="none">
            <a:spAutoFit/>
          </a:bodyPr>
          <a:lstStyle/>
          <a:p>
            <a:r>
              <a:rPr lang="en-US" altLang="zh-CN" dirty="0" err="1" smtClean="0"/>
              <a:t>totalMinSize</a:t>
            </a:r>
            <a:r>
              <a:rPr lang="en-US" altLang="zh-CN" dirty="0" smtClean="0"/>
              <a:t>  =  500  </a:t>
            </a:r>
            <a:r>
              <a:rPr lang="en-US" altLang="zh-CN" dirty="0" err="1" smtClean="0"/>
              <a:t>totalPreferredSize</a:t>
            </a:r>
            <a:r>
              <a:rPr lang="en-US" altLang="zh-CN" dirty="0" smtClean="0"/>
              <a:t>  =  530    </a:t>
            </a:r>
            <a:r>
              <a:rPr lang="en-US" altLang="zh-CN" dirty="0" err="1" smtClean="0"/>
              <a:t>totalFlexibleSize</a:t>
            </a:r>
            <a:r>
              <a:rPr lang="en-US" altLang="zh-CN" dirty="0" smtClean="0"/>
              <a:t>  = 4</a:t>
            </a:r>
          </a:p>
        </p:txBody>
      </p:sp>
      <p:graphicFrame>
        <p:nvGraphicFramePr>
          <p:cNvPr id="7" name="表格 6"/>
          <p:cNvGraphicFramePr>
            <a:graphicFrameLocks noGrp="1"/>
          </p:cNvGraphicFramePr>
          <p:nvPr/>
        </p:nvGraphicFramePr>
        <p:xfrm>
          <a:off x="1142976" y="171448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1" name="矩形 10"/>
          <p:cNvSpPr/>
          <p:nvPr/>
        </p:nvSpPr>
        <p:spPr>
          <a:xfrm>
            <a:off x="1142976" y="3714752"/>
            <a:ext cx="7215238" cy="923330"/>
          </a:xfrm>
          <a:prstGeom prst="rect">
            <a:avLst/>
          </a:prstGeom>
        </p:spPr>
        <p:txBody>
          <a:bodyPr wrap="square">
            <a:spAutoFit/>
          </a:bodyPr>
          <a:lstStyle/>
          <a:p>
            <a:r>
              <a:rPr lang="en-US" altLang="zh-CN" dirty="0" smtClean="0"/>
              <a:t> </a:t>
            </a:r>
            <a:r>
              <a:rPr lang="en-US" altLang="zh-CN" dirty="0" err="1" smtClean="0"/>
              <a:t>minMaxLerp</a:t>
            </a:r>
            <a:r>
              <a:rPr lang="en-US" altLang="zh-CN" dirty="0" smtClean="0"/>
              <a:t> </a:t>
            </a:r>
          </a:p>
          <a:p>
            <a:r>
              <a:rPr lang="en-US" altLang="zh-CN" dirty="0" smtClean="0"/>
              <a:t>= Mathf.Clamp01((size - </a:t>
            </a:r>
            <a:r>
              <a:rPr lang="en-US" altLang="zh-CN" dirty="0" err="1" smtClean="0"/>
              <a:t>totalMinSize</a:t>
            </a:r>
            <a:r>
              <a:rPr lang="en-US" altLang="zh-CN" dirty="0" smtClean="0"/>
              <a:t>) / (</a:t>
            </a:r>
            <a:r>
              <a:rPr lang="en-US" altLang="zh-CN" dirty="0" err="1" smtClean="0"/>
              <a:t>totalPreferredSize</a:t>
            </a:r>
            <a:r>
              <a:rPr lang="en-US" altLang="zh-CN" dirty="0" smtClean="0"/>
              <a:t> - </a:t>
            </a:r>
            <a:r>
              <a:rPr lang="en-US" altLang="zh-CN" dirty="0" err="1" smtClean="0"/>
              <a:t>totalMinSize</a:t>
            </a:r>
            <a:r>
              <a:rPr lang="en-US" altLang="zh-CN" dirty="0" smtClean="0"/>
              <a:t>))</a:t>
            </a:r>
          </a:p>
          <a:p>
            <a:r>
              <a:rPr lang="en-US" altLang="zh-CN" dirty="0" smtClean="0"/>
              <a:t>= Mathf.Clamp01((800 - 500) / (530-500))=1</a:t>
            </a:r>
            <a:endParaRPr lang="zh-CN" altLang="en-US" dirty="0"/>
          </a:p>
        </p:txBody>
      </p:sp>
      <p:sp>
        <p:nvSpPr>
          <p:cNvPr id="13" name="矩形 12"/>
          <p:cNvSpPr/>
          <p:nvPr/>
        </p:nvSpPr>
        <p:spPr>
          <a:xfrm>
            <a:off x="1214414" y="4643446"/>
            <a:ext cx="6858048" cy="923330"/>
          </a:xfrm>
          <a:prstGeom prst="rect">
            <a:avLst/>
          </a:prstGeom>
        </p:spPr>
        <p:txBody>
          <a:bodyPr wrap="square">
            <a:spAutoFit/>
          </a:bodyPr>
          <a:lstStyle/>
          <a:p>
            <a:r>
              <a:rPr lang="en-US" altLang="zh-CN" dirty="0" err="1" smtClean="0"/>
              <a:t>itemFlexibleMultiplier</a:t>
            </a:r>
            <a:r>
              <a:rPr lang="en-US" altLang="zh-CN" dirty="0" smtClean="0"/>
              <a:t> </a:t>
            </a:r>
          </a:p>
          <a:p>
            <a:r>
              <a:rPr lang="en-US" altLang="zh-CN" dirty="0" smtClean="0"/>
              <a:t>= (size - </a:t>
            </a:r>
            <a:r>
              <a:rPr lang="en-US" altLang="zh-CN" dirty="0" err="1" smtClean="0"/>
              <a:t>totalPreferredSize</a:t>
            </a:r>
            <a:r>
              <a:rPr lang="en-US" altLang="zh-CN" dirty="0" smtClean="0"/>
              <a:t>) /</a:t>
            </a:r>
            <a:r>
              <a:rPr lang="en-US" altLang="zh-CN" dirty="0" err="1" smtClean="0"/>
              <a:t>totalFlexibleSize</a:t>
            </a:r>
            <a:endParaRPr lang="en-US" altLang="zh-CN" dirty="0" smtClean="0"/>
          </a:p>
          <a:p>
            <a:r>
              <a:rPr lang="en-US" altLang="zh-CN" dirty="0" smtClean="0"/>
              <a:t>= (800 -530) /4=67.5</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sp>
        <p:nvSpPr>
          <p:cNvPr id="6" name="矩形 5"/>
          <p:cNvSpPr/>
          <p:nvPr/>
        </p:nvSpPr>
        <p:spPr>
          <a:xfrm>
            <a:off x="1142976" y="3357562"/>
            <a:ext cx="6548588" cy="646331"/>
          </a:xfrm>
          <a:prstGeom prst="rect">
            <a:avLst/>
          </a:prstGeom>
        </p:spPr>
        <p:txBody>
          <a:bodyPr wrap="none">
            <a:spAutoFit/>
          </a:bodyPr>
          <a:lstStyle/>
          <a:p>
            <a:r>
              <a:rPr lang="en-US" altLang="zh-CN" dirty="0" err="1" smtClean="0"/>
              <a:t>totalMinSize</a:t>
            </a:r>
            <a:r>
              <a:rPr lang="en-US" altLang="zh-CN" dirty="0" smtClean="0"/>
              <a:t>  =  500  </a:t>
            </a:r>
            <a:r>
              <a:rPr lang="en-US" altLang="zh-CN" dirty="0" err="1" smtClean="0"/>
              <a:t>totalPreferredSize</a:t>
            </a:r>
            <a:r>
              <a:rPr lang="en-US" altLang="zh-CN" dirty="0" smtClean="0"/>
              <a:t>  =  530    </a:t>
            </a:r>
            <a:r>
              <a:rPr lang="en-US" altLang="zh-CN" dirty="0" err="1" smtClean="0"/>
              <a:t>totalFlexibleSize</a:t>
            </a:r>
            <a:r>
              <a:rPr lang="en-US" altLang="zh-CN" dirty="0" smtClean="0"/>
              <a:t>  = 4</a:t>
            </a:r>
          </a:p>
          <a:p>
            <a:r>
              <a:rPr lang="en-US" altLang="zh-CN" dirty="0" smtClean="0"/>
              <a:t> </a:t>
            </a:r>
            <a:r>
              <a:rPr lang="en-US" altLang="zh-CN" dirty="0" err="1" smtClean="0"/>
              <a:t>minMaxLerp</a:t>
            </a:r>
            <a:r>
              <a:rPr lang="en-US" altLang="zh-CN" dirty="0" smtClean="0"/>
              <a:t> </a:t>
            </a:r>
            <a:r>
              <a:rPr lang="zh-CN" altLang="en-US" dirty="0" smtClean="0"/>
              <a:t> </a:t>
            </a:r>
            <a:r>
              <a:rPr lang="en-US" altLang="zh-CN" dirty="0" smtClean="0"/>
              <a:t>= 1	</a:t>
            </a:r>
            <a:r>
              <a:rPr lang="en-US" altLang="zh-CN" dirty="0" err="1" smtClean="0"/>
              <a:t>itemFlexibleMultiplier</a:t>
            </a:r>
            <a:r>
              <a:rPr lang="en-US" altLang="zh-CN" dirty="0" smtClean="0"/>
              <a:t>  = 67.5</a:t>
            </a:r>
          </a:p>
        </p:txBody>
      </p:sp>
      <p:graphicFrame>
        <p:nvGraphicFramePr>
          <p:cNvPr id="7" name="表格 6"/>
          <p:cNvGraphicFramePr>
            <a:graphicFrameLocks noGrp="1"/>
          </p:cNvGraphicFramePr>
          <p:nvPr/>
        </p:nvGraphicFramePr>
        <p:xfrm>
          <a:off x="1142976" y="171448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500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8" name="矩形 7"/>
          <p:cNvSpPr/>
          <p:nvPr/>
        </p:nvSpPr>
        <p:spPr>
          <a:xfrm>
            <a:off x="1142976" y="4143380"/>
            <a:ext cx="4929222" cy="646331"/>
          </a:xfrm>
          <a:prstGeom prst="rect">
            <a:avLst/>
          </a:prstGeom>
        </p:spPr>
        <p:txBody>
          <a:bodyPr wrap="square">
            <a:spAutoFit/>
          </a:bodyPr>
          <a:lstStyle/>
          <a:p>
            <a:r>
              <a:rPr lang="en-US" altLang="zh-CN" dirty="0" err="1" smtClean="0"/>
              <a:t>childSize</a:t>
            </a:r>
            <a:r>
              <a:rPr lang="en-US" altLang="zh-CN" dirty="0" smtClean="0"/>
              <a:t> = </a:t>
            </a:r>
            <a:r>
              <a:rPr lang="en-US" altLang="zh-CN" dirty="0" err="1" smtClean="0"/>
              <a:t>Mathf.Lerp</a:t>
            </a:r>
            <a:r>
              <a:rPr lang="en-US" altLang="zh-CN" dirty="0" smtClean="0"/>
              <a:t>(min, preferred, </a:t>
            </a:r>
            <a:r>
              <a:rPr lang="en-US" altLang="zh-CN" dirty="0" err="1" smtClean="0"/>
              <a:t>minMaxLerp</a:t>
            </a:r>
            <a:r>
              <a:rPr lang="en-US" altLang="zh-CN" dirty="0" smtClean="0"/>
              <a:t>)</a:t>
            </a:r>
          </a:p>
          <a:p>
            <a:r>
              <a:rPr lang="en-US" altLang="zh-CN" dirty="0" err="1" smtClean="0"/>
              <a:t>childSize</a:t>
            </a:r>
            <a:r>
              <a:rPr lang="en-US" altLang="zh-CN" dirty="0" smtClean="0"/>
              <a:t> += flexible * </a:t>
            </a:r>
            <a:r>
              <a:rPr lang="en-US" altLang="zh-CN" dirty="0" err="1" smtClean="0"/>
              <a:t>itemFlexibleMultiplier</a:t>
            </a:r>
            <a:endParaRPr lang="zh-CN" altLang="en-US" dirty="0"/>
          </a:p>
        </p:txBody>
      </p:sp>
      <p:sp>
        <p:nvSpPr>
          <p:cNvPr id="9" name="矩形 8"/>
          <p:cNvSpPr/>
          <p:nvPr/>
        </p:nvSpPr>
        <p:spPr>
          <a:xfrm>
            <a:off x="1142976" y="5000636"/>
            <a:ext cx="4572032" cy="646331"/>
          </a:xfrm>
          <a:prstGeom prst="rect">
            <a:avLst/>
          </a:prstGeom>
        </p:spPr>
        <p:txBody>
          <a:bodyPr wrap="square">
            <a:spAutoFit/>
          </a:bodyPr>
          <a:lstStyle/>
          <a:p>
            <a:r>
              <a:rPr lang="en-US" altLang="zh-CN" dirty="0" err="1" smtClean="0"/>
              <a:t>A.Width</a:t>
            </a:r>
            <a:r>
              <a:rPr lang="en-US" altLang="zh-CN" dirty="0" smtClean="0"/>
              <a:t> = </a:t>
            </a:r>
            <a:r>
              <a:rPr lang="en-US" altLang="zh-CN" dirty="0" err="1" smtClean="0"/>
              <a:t>Mathf.Lerp</a:t>
            </a:r>
            <a:r>
              <a:rPr lang="en-US" altLang="zh-CN" dirty="0" smtClean="0"/>
              <a:t>(500, 500,1) = 500</a:t>
            </a:r>
          </a:p>
          <a:p>
            <a:r>
              <a:rPr lang="en-US" altLang="zh-CN" dirty="0" err="1" smtClean="0"/>
              <a:t>A.Width</a:t>
            </a:r>
            <a:r>
              <a:rPr lang="en-US" altLang="zh-CN" dirty="0" smtClean="0"/>
              <a:t> += 1 *67.5 = 500 + 67.5 = 567.5</a:t>
            </a:r>
            <a:endParaRPr lang="zh-CN" altLang="en-US" dirty="0"/>
          </a:p>
        </p:txBody>
      </p:sp>
      <p:sp>
        <p:nvSpPr>
          <p:cNvPr id="10" name="矩形 9"/>
          <p:cNvSpPr/>
          <p:nvPr/>
        </p:nvSpPr>
        <p:spPr>
          <a:xfrm>
            <a:off x="1142976" y="5786454"/>
            <a:ext cx="3857652" cy="646331"/>
          </a:xfrm>
          <a:prstGeom prst="rect">
            <a:avLst/>
          </a:prstGeom>
        </p:spPr>
        <p:txBody>
          <a:bodyPr wrap="square">
            <a:spAutoFit/>
          </a:bodyPr>
          <a:lstStyle/>
          <a:p>
            <a:r>
              <a:rPr lang="en-US" altLang="zh-CN" dirty="0" err="1" smtClean="0"/>
              <a:t>B.Width</a:t>
            </a:r>
            <a:r>
              <a:rPr lang="en-US" altLang="zh-CN" dirty="0" smtClean="0"/>
              <a:t> = </a:t>
            </a:r>
            <a:r>
              <a:rPr lang="en-US" altLang="zh-CN" dirty="0" err="1" smtClean="0"/>
              <a:t>Mathf.Lerp</a:t>
            </a:r>
            <a:r>
              <a:rPr lang="en-US" altLang="zh-CN" dirty="0" smtClean="0"/>
              <a:t>(0, 10,1) = 10</a:t>
            </a:r>
          </a:p>
          <a:p>
            <a:r>
              <a:rPr lang="en-US" altLang="zh-CN" dirty="0" err="1" smtClean="0"/>
              <a:t>B.Width</a:t>
            </a:r>
            <a:r>
              <a:rPr lang="en-US" altLang="zh-CN" dirty="0" smtClean="0"/>
              <a:t> += 1 *67.5 = 10 + 67.5 =77.5</a:t>
            </a:r>
            <a:endParaRPr lang="zh-CN" altLang="en-US" dirty="0"/>
          </a:p>
        </p:txBody>
      </p:sp>
      <p:pic>
        <p:nvPicPr>
          <p:cNvPr id="131073" name="Picture 1" descr="C:\Users\Administrator\AppData\Roaming\Tencent\Users\313734282\QQ\WinTemp\RichOle\]%[2JYC%B2OGVNWC]S4ARTK.png"/>
          <p:cNvPicPr>
            <a:picLocks noChangeAspect="1" noChangeArrowheads="1"/>
          </p:cNvPicPr>
          <p:nvPr/>
        </p:nvPicPr>
        <p:blipFill>
          <a:blip r:embed="rId2"/>
          <a:srcRect/>
          <a:stretch>
            <a:fillRect/>
          </a:stretch>
        </p:blipFill>
        <p:spPr bwMode="auto">
          <a:xfrm>
            <a:off x="6143636" y="3714752"/>
            <a:ext cx="2638425" cy="1495425"/>
          </a:xfrm>
          <a:prstGeom prst="rect">
            <a:avLst/>
          </a:prstGeom>
          <a:noFill/>
        </p:spPr>
      </p:pic>
      <p:pic>
        <p:nvPicPr>
          <p:cNvPr id="131074" name="Picture 2" descr="C:\Users\Administrator\AppData\Roaming\Tencent\Users\313734282\QQ\WinTemp\RichOle\X4A`1U2_Z%)32{W@4Z5N7F1.png"/>
          <p:cNvPicPr>
            <a:picLocks noChangeAspect="1" noChangeArrowheads="1"/>
          </p:cNvPicPr>
          <p:nvPr/>
        </p:nvPicPr>
        <p:blipFill>
          <a:blip r:embed="rId3"/>
          <a:srcRect/>
          <a:stretch>
            <a:fillRect/>
          </a:stretch>
        </p:blipFill>
        <p:spPr bwMode="auto">
          <a:xfrm>
            <a:off x="6143636" y="5286388"/>
            <a:ext cx="2676525" cy="1495425"/>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graphicFrame>
        <p:nvGraphicFramePr>
          <p:cNvPr id="7" name="表格 6"/>
          <p:cNvGraphicFramePr>
            <a:graphicFrameLocks noGrp="1"/>
          </p:cNvGraphicFramePr>
          <p:nvPr/>
        </p:nvGraphicFramePr>
        <p:xfrm>
          <a:off x="1142976" y="237426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120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0</a:t>
                      </a:r>
                      <a:endParaRPr lang="zh-CN" altLang="en-US" dirty="0"/>
                    </a:p>
                  </a:txBody>
                  <a:tcPr/>
                </a:tc>
              </a:tr>
            </a:tbl>
          </a:graphicData>
        </a:graphic>
      </p:graphicFrame>
      <p:graphicFrame>
        <p:nvGraphicFramePr>
          <p:cNvPr id="11" name="表格 10"/>
          <p:cNvGraphicFramePr>
            <a:graphicFrameLocks noGrp="1"/>
          </p:cNvGraphicFramePr>
          <p:nvPr/>
        </p:nvGraphicFramePr>
        <p:xfrm>
          <a:off x="1142976" y="4000504"/>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120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1142976" y="5711627"/>
            <a:ext cx="6643734" cy="646331"/>
          </a:xfrm>
          <a:prstGeom prst="rect">
            <a:avLst/>
          </a:prstGeom>
        </p:spPr>
        <p:txBody>
          <a:bodyPr wrap="square">
            <a:spAutoFit/>
          </a:bodyPr>
          <a:lstStyle/>
          <a:p>
            <a:r>
              <a:rPr lang="en-US" altLang="zh-CN" dirty="0" err="1" smtClean="0"/>
              <a:t>totalMinSize</a:t>
            </a:r>
            <a:r>
              <a:rPr lang="en-US" altLang="zh-CN" dirty="0" smtClean="0"/>
              <a:t>  =  </a:t>
            </a:r>
            <a:r>
              <a:rPr lang="en-US" altLang="zh-CN" dirty="0" smtClean="0"/>
              <a:t>330</a:t>
            </a:r>
            <a:r>
              <a:rPr lang="en-US" altLang="zh-CN" dirty="0" smtClean="0"/>
              <a:t>	</a:t>
            </a:r>
            <a:r>
              <a:rPr lang="en-US" altLang="zh-CN" dirty="0" smtClean="0"/>
              <a:t> </a:t>
            </a:r>
            <a:r>
              <a:rPr lang="en-US" altLang="zh-CN" dirty="0" err="1" smtClean="0"/>
              <a:t>totalPreferredSize</a:t>
            </a:r>
            <a:r>
              <a:rPr lang="en-US" altLang="zh-CN" dirty="0" smtClean="0"/>
              <a:t>  </a:t>
            </a:r>
            <a:r>
              <a:rPr lang="en-US" altLang="zh-CN" dirty="0" smtClean="0"/>
              <a:t>=  420    </a:t>
            </a:r>
            <a:r>
              <a:rPr lang="en-US" altLang="zh-CN" dirty="0" err="1" smtClean="0"/>
              <a:t>totalFlexibleSize</a:t>
            </a:r>
            <a:r>
              <a:rPr lang="en-US" altLang="zh-CN" dirty="0" smtClean="0"/>
              <a:t>  = 4</a:t>
            </a:r>
          </a:p>
          <a:p>
            <a:r>
              <a:rPr lang="en-US" altLang="zh-CN" dirty="0" smtClean="0"/>
              <a:t> </a:t>
            </a:r>
            <a:r>
              <a:rPr lang="en-US" altLang="zh-CN" dirty="0" err="1" smtClean="0"/>
              <a:t>minMaxLerp</a:t>
            </a:r>
            <a:r>
              <a:rPr lang="en-US" altLang="zh-CN" dirty="0" smtClean="0"/>
              <a:t> </a:t>
            </a:r>
            <a:r>
              <a:rPr lang="zh-CN" altLang="en-US" dirty="0" smtClean="0"/>
              <a:t> </a:t>
            </a:r>
            <a:r>
              <a:rPr lang="en-US" altLang="zh-CN" dirty="0" smtClean="0"/>
              <a:t>= 1	</a:t>
            </a:r>
            <a:r>
              <a:rPr lang="en-US" altLang="zh-CN" dirty="0" err="1" smtClean="0"/>
              <a:t>itemFlexibleMultiplier</a:t>
            </a:r>
            <a:r>
              <a:rPr lang="en-US" altLang="zh-CN" dirty="0" smtClean="0"/>
              <a:t>  = 95</a:t>
            </a:r>
          </a:p>
        </p:txBody>
      </p:sp>
      <p:sp>
        <p:nvSpPr>
          <p:cNvPr id="14" name="TextBox 13"/>
          <p:cNvSpPr txBox="1"/>
          <p:nvPr/>
        </p:nvSpPr>
        <p:spPr>
          <a:xfrm>
            <a:off x="1142976" y="1928802"/>
            <a:ext cx="1143008" cy="369332"/>
          </a:xfrm>
          <a:prstGeom prst="rect">
            <a:avLst/>
          </a:prstGeom>
          <a:noFill/>
        </p:spPr>
        <p:txBody>
          <a:bodyPr wrap="square" rtlCol="0">
            <a:spAutoFit/>
          </a:bodyPr>
          <a:lstStyle/>
          <a:p>
            <a:r>
              <a:rPr lang="zh-CN" altLang="en-US" dirty="0" smtClean="0"/>
              <a:t>练习</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布局系统</a:t>
            </a:r>
            <a:endParaRPr lang="zh-CN" altLang="en-US" dirty="0"/>
          </a:p>
        </p:txBody>
      </p:sp>
      <p:graphicFrame>
        <p:nvGraphicFramePr>
          <p:cNvPr id="11" name="表格 10"/>
          <p:cNvGraphicFramePr>
            <a:graphicFrameLocks noGrp="1"/>
          </p:cNvGraphicFramePr>
          <p:nvPr/>
        </p:nvGraphicFramePr>
        <p:xfrm>
          <a:off x="1357290" y="1714488"/>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r>
              <a:tr h="370840">
                <a:tc>
                  <a:txBody>
                    <a:bodyPr/>
                    <a:lstStyle/>
                    <a:p>
                      <a:r>
                        <a:rPr lang="en-US" altLang="zh-CN" dirty="0" smtClean="0"/>
                        <a:t>Min</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120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Preferred </a:t>
                      </a:r>
                      <a:endParaRPr lang="zh-CN" altLang="en-US" dirty="0"/>
                    </a:p>
                  </a:txBody>
                  <a:tcPr/>
                </a:tc>
                <a:tc>
                  <a:txBody>
                    <a:bodyPr/>
                    <a:lstStyle/>
                    <a:p>
                      <a:r>
                        <a:rPr lang="en-US" altLang="zh-CN" dirty="0" smtClean="0"/>
                        <a:t>200</a:t>
                      </a:r>
                      <a:endParaRPr lang="zh-CN" altLang="en-US" dirty="0"/>
                    </a:p>
                  </a:txBody>
                  <a:tcPr/>
                </a:tc>
                <a:tc>
                  <a:txBody>
                    <a:bodyPr/>
                    <a:lstStyle/>
                    <a:p>
                      <a:r>
                        <a:rPr lang="en-US" altLang="zh-CN" dirty="0" smtClean="0"/>
                        <a:t>150</a:t>
                      </a:r>
                      <a:endParaRPr lang="zh-CN" altLang="en-US" dirty="0"/>
                    </a:p>
                  </a:txBody>
                  <a:tcPr/>
                </a:tc>
                <a:tc>
                  <a:txBody>
                    <a:bodyPr/>
                    <a:lstStyle/>
                    <a:p>
                      <a:r>
                        <a:rPr lang="en-US" altLang="zh-CN" dirty="0" smtClean="0"/>
                        <a:t>20</a:t>
                      </a:r>
                      <a:endParaRPr lang="zh-CN" altLang="en-US" dirty="0"/>
                    </a:p>
                  </a:txBody>
                  <a:tcPr/>
                </a:tc>
                <a:tc>
                  <a:txBody>
                    <a:bodyPr/>
                    <a:lstStyle/>
                    <a:p>
                      <a:r>
                        <a:rPr lang="en-US" altLang="zh-CN" dirty="0" smtClean="0"/>
                        <a:t>50</a:t>
                      </a:r>
                      <a:endParaRPr lang="zh-CN" altLang="en-US" dirty="0"/>
                    </a:p>
                  </a:txBody>
                  <a:tcPr/>
                </a:tc>
              </a:tr>
              <a:tr h="370840">
                <a:tc>
                  <a:txBody>
                    <a:bodyPr/>
                    <a:lstStyle/>
                    <a:p>
                      <a:r>
                        <a:rPr lang="en-US" dirty="0" smtClean="0"/>
                        <a:t>Flexible </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1</a:t>
                      </a:r>
                      <a:endParaRPr lang="zh-CN" altLang="en-US" dirty="0"/>
                    </a:p>
                  </a:txBody>
                  <a:tcPr/>
                </a:tc>
              </a:tr>
            </a:tbl>
          </a:graphicData>
        </a:graphic>
      </p:graphicFrame>
      <p:sp>
        <p:nvSpPr>
          <p:cNvPr id="12" name="矩形 11"/>
          <p:cNvSpPr/>
          <p:nvPr/>
        </p:nvSpPr>
        <p:spPr>
          <a:xfrm>
            <a:off x="1357290" y="3211297"/>
            <a:ext cx="6643734" cy="646331"/>
          </a:xfrm>
          <a:prstGeom prst="rect">
            <a:avLst/>
          </a:prstGeom>
        </p:spPr>
        <p:txBody>
          <a:bodyPr wrap="square">
            <a:spAutoFit/>
          </a:bodyPr>
          <a:lstStyle/>
          <a:p>
            <a:r>
              <a:rPr lang="en-US" altLang="zh-CN" dirty="0" err="1" smtClean="0"/>
              <a:t>totalMinSize</a:t>
            </a:r>
            <a:r>
              <a:rPr lang="en-US" altLang="zh-CN" dirty="0" smtClean="0"/>
              <a:t>  =  330	</a:t>
            </a:r>
            <a:r>
              <a:rPr lang="en-US" altLang="zh-CN" dirty="0" err="1" smtClean="0"/>
              <a:t>totalPreferredSize</a:t>
            </a:r>
            <a:r>
              <a:rPr lang="en-US" altLang="zh-CN" dirty="0" smtClean="0"/>
              <a:t>  =  420    </a:t>
            </a:r>
            <a:r>
              <a:rPr lang="en-US" altLang="zh-CN" dirty="0" err="1" smtClean="0"/>
              <a:t>totalFlexibleSize</a:t>
            </a:r>
            <a:r>
              <a:rPr lang="en-US" altLang="zh-CN" dirty="0" smtClean="0"/>
              <a:t>  = 4</a:t>
            </a:r>
          </a:p>
          <a:p>
            <a:r>
              <a:rPr lang="en-US" altLang="zh-CN" dirty="0" smtClean="0"/>
              <a:t> </a:t>
            </a:r>
            <a:r>
              <a:rPr lang="en-US" altLang="zh-CN" dirty="0" err="1" smtClean="0"/>
              <a:t>minMaxLerp</a:t>
            </a:r>
            <a:r>
              <a:rPr lang="en-US" altLang="zh-CN" dirty="0" smtClean="0"/>
              <a:t> </a:t>
            </a:r>
            <a:r>
              <a:rPr lang="zh-CN" altLang="en-US" dirty="0" smtClean="0"/>
              <a:t> </a:t>
            </a:r>
            <a:r>
              <a:rPr lang="en-US" altLang="zh-CN" dirty="0" smtClean="0"/>
              <a:t>= 1	</a:t>
            </a:r>
            <a:r>
              <a:rPr lang="en-US" altLang="zh-CN" dirty="0" err="1" smtClean="0"/>
              <a:t>itemFlexibleMultiplier</a:t>
            </a:r>
            <a:r>
              <a:rPr lang="en-US" altLang="zh-CN" dirty="0" smtClean="0"/>
              <a:t>  = 95</a:t>
            </a:r>
          </a:p>
        </p:txBody>
      </p:sp>
      <p:sp>
        <p:nvSpPr>
          <p:cNvPr id="8" name="矩形 7"/>
          <p:cNvSpPr/>
          <p:nvPr/>
        </p:nvSpPr>
        <p:spPr>
          <a:xfrm>
            <a:off x="1357290" y="3929066"/>
            <a:ext cx="3857652" cy="646331"/>
          </a:xfrm>
          <a:prstGeom prst="rect">
            <a:avLst/>
          </a:prstGeom>
        </p:spPr>
        <p:txBody>
          <a:bodyPr wrap="square">
            <a:spAutoFit/>
          </a:bodyPr>
          <a:lstStyle/>
          <a:p>
            <a:r>
              <a:rPr lang="en-US" altLang="zh-CN" dirty="0" err="1" smtClean="0"/>
              <a:t>A.Width</a:t>
            </a:r>
            <a:r>
              <a:rPr lang="en-US" altLang="zh-CN" dirty="0" smtClean="0"/>
              <a:t> = </a:t>
            </a:r>
            <a:r>
              <a:rPr lang="en-US" altLang="zh-CN" dirty="0" err="1" smtClean="0"/>
              <a:t>Mathf.Lerp</a:t>
            </a:r>
            <a:r>
              <a:rPr lang="en-US" altLang="zh-CN" dirty="0" smtClean="0"/>
              <a:t>(150, 200,1) = 200</a:t>
            </a:r>
          </a:p>
          <a:p>
            <a:r>
              <a:rPr lang="en-US" altLang="zh-CN" dirty="0" err="1" smtClean="0"/>
              <a:t>A.Width</a:t>
            </a:r>
            <a:r>
              <a:rPr lang="en-US" altLang="zh-CN" dirty="0" smtClean="0"/>
              <a:t> += 1 *95 = 200 + 95 = 295</a:t>
            </a:r>
            <a:endParaRPr lang="zh-CN" altLang="en-US" dirty="0"/>
          </a:p>
        </p:txBody>
      </p:sp>
      <p:sp>
        <p:nvSpPr>
          <p:cNvPr id="9" name="矩形 8"/>
          <p:cNvSpPr/>
          <p:nvPr/>
        </p:nvSpPr>
        <p:spPr>
          <a:xfrm>
            <a:off x="1357290" y="4594683"/>
            <a:ext cx="3857652" cy="646331"/>
          </a:xfrm>
          <a:prstGeom prst="rect">
            <a:avLst/>
          </a:prstGeom>
        </p:spPr>
        <p:txBody>
          <a:bodyPr wrap="square">
            <a:spAutoFit/>
          </a:bodyPr>
          <a:lstStyle/>
          <a:p>
            <a:r>
              <a:rPr lang="en-US" altLang="zh-CN" dirty="0" err="1" smtClean="0"/>
              <a:t>B.Width</a:t>
            </a:r>
            <a:r>
              <a:rPr lang="en-US" altLang="zh-CN" dirty="0" smtClean="0"/>
              <a:t> = </a:t>
            </a:r>
            <a:r>
              <a:rPr lang="en-US" altLang="zh-CN" dirty="0" err="1" smtClean="0"/>
              <a:t>Mathf.Lerp</a:t>
            </a:r>
            <a:r>
              <a:rPr lang="en-US" altLang="zh-CN" dirty="0" smtClean="0"/>
              <a:t>(120, 150,1) = 150</a:t>
            </a:r>
          </a:p>
          <a:p>
            <a:r>
              <a:rPr lang="en-US" altLang="zh-CN" dirty="0" err="1" smtClean="0"/>
              <a:t>B.Width</a:t>
            </a:r>
            <a:r>
              <a:rPr lang="en-US" altLang="zh-CN" dirty="0" smtClean="0"/>
              <a:t> += 1 *95 = 150 + 95 = 245</a:t>
            </a:r>
            <a:endParaRPr lang="zh-CN" altLang="en-US" dirty="0"/>
          </a:p>
        </p:txBody>
      </p:sp>
      <p:sp>
        <p:nvSpPr>
          <p:cNvPr id="10" name="矩形 9"/>
          <p:cNvSpPr/>
          <p:nvPr/>
        </p:nvSpPr>
        <p:spPr>
          <a:xfrm>
            <a:off x="1357290" y="5260300"/>
            <a:ext cx="3857652" cy="646331"/>
          </a:xfrm>
          <a:prstGeom prst="rect">
            <a:avLst/>
          </a:prstGeom>
        </p:spPr>
        <p:txBody>
          <a:bodyPr wrap="square">
            <a:spAutoFit/>
          </a:bodyPr>
          <a:lstStyle/>
          <a:p>
            <a:r>
              <a:rPr lang="en-US" altLang="zh-CN" dirty="0" err="1" smtClean="0"/>
              <a:t>C.Width</a:t>
            </a:r>
            <a:r>
              <a:rPr lang="en-US" altLang="zh-CN" dirty="0" smtClean="0"/>
              <a:t> = </a:t>
            </a:r>
            <a:r>
              <a:rPr lang="en-US" altLang="zh-CN" dirty="0" err="1" smtClean="0"/>
              <a:t>Mathf.Lerp</a:t>
            </a:r>
            <a:r>
              <a:rPr lang="en-US" altLang="zh-CN" dirty="0" smtClean="0"/>
              <a:t>(10, 20,1) = 20</a:t>
            </a:r>
          </a:p>
          <a:p>
            <a:r>
              <a:rPr lang="en-US" altLang="zh-CN" dirty="0" err="1" smtClean="0"/>
              <a:t>C.Width</a:t>
            </a:r>
            <a:r>
              <a:rPr lang="en-US" altLang="zh-CN" dirty="0" smtClean="0"/>
              <a:t> += 1 *95 = 20 + 95 = 115</a:t>
            </a:r>
            <a:endParaRPr lang="zh-CN" altLang="en-US" dirty="0"/>
          </a:p>
        </p:txBody>
      </p:sp>
      <p:sp>
        <p:nvSpPr>
          <p:cNvPr id="13" name="矩形 12"/>
          <p:cNvSpPr/>
          <p:nvPr/>
        </p:nvSpPr>
        <p:spPr>
          <a:xfrm>
            <a:off x="1357290" y="5925917"/>
            <a:ext cx="3857652" cy="646331"/>
          </a:xfrm>
          <a:prstGeom prst="rect">
            <a:avLst/>
          </a:prstGeom>
        </p:spPr>
        <p:txBody>
          <a:bodyPr wrap="square">
            <a:spAutoFit/>
          </a:bodyPr>
          <a:lstStyle/>
          <a:p>
            <a:r>
              <a:rPr lang="en-US" altLang="zh-CN" dirty="0" err="1" smtClean="0"/>
              <a:t>D.Width</a:t>
            </a:r>
            <a:r>
              <a:rPr lang="en-US" altLang="zh-CN" dirty="0" smtClean="0"/>
              <a:t> = </a:t>
            </a:r>
            <a:r>
              <a:rPr lang="en-US" altLang="zh-CN" dirty="0" err="1" smtClean="0"/>
              <a:t>Mathf.Lerp</a:t>
            </a:r>
            <a:r>
              <a:rPr lang="en-US" altLang="zh-CN" dirty="0" smtClean="0"/>
              <a:t>(50, 50,1) = 50</a:t>
            </a:r>
          </a:p>
          <a:p>
            <a:r>
              <a:rPr lang="en-US" altLang="zh-CN" dirty="0" err="1" smtClean="0"/>
              <a:t>D.Width</a:t>
            </a:r>
            <a:r>
              <a:rPr lang="en-US" altLang="zh-CN" dirty="0" smtClean="0"/>
              <a:t> += 1 *95 = 50 + 95 = 145</a:t>
            </a:r>
            <a:endParaRPr lang="zh-CN" altLang="en-US" dirty="0"/>
          </a:p>
        </p:txBody>
      </p:sp>
      <p:pic>
        <p:nvPicPr>
          <p:cNvPr id="133121" name="Picture 1" descr="C:\Users\Administrator\AppData\Roaming\Tencent\Users\313734282\QQ\WinTemp\RichOle\K}}R}B~G63K]72_(80H01V5.png"/>
          <p:cNvPicPr>
            <a:picLocks noChangeAspect="1" noChangeArrowheads="1"/>
          </p:cNvPicPr>
          <p:nvPr/>
        </p:nvPicPr>
        <p:blipFill>
          <a:blip r:embed="rId2"/>
          <a:srcRect/>
          <a:stretch>
            <a:fillRect/>
          </a:stretch>
        </p:blipFill>
        <p:spPr bwMode="auto">
          <a:xfrm>
            <a:off x="5286380" y="4143380"/>
            <a:ext cx="1104900" cy="352425"/>
          </a:xfrm>
          <a:prstGeom prst="rect">
            <a:avLst/>
          </a:prstGeom>
          <a:noFill/>
        </p:spPr>
      </p:pic>
      <p:pic>
        <p:nvPicPr>
          <p:cNvPr id="133123" name="Picture 3" descr="C:\Users\Administrator\AppData\Roaming\Tencent\Users\313734282\QQ\WinTemp\RichOle\%_N5S43TFKKB]6G@HEU44@X.png"/>
          <p:cNvPicPr>
            <a:picLocks noChangeAspect="1" noChangeArrowheads="1"/>
          </p:cNvPicPr>
          <p:nvPr/>
        </p:nvPicPr>
        <p:blipFill>
          <a:blip r:embed="rId3"/>
          <a:srcRect/>
          <a:stretch>
            <a:fillRect/>
          </a:stretch>
        </p:blipFill>
        <p:spPr bwMode="auto">
          <a:xfrm>
            <a:off x="5286380" y="4786322"/>
            <a:ext cx="1152525" cy="323850"/>
          </a:xfrm>
          <a:prstGeom prst="rect">
            <a:avLst/>
          </a:prstGeom>
          <a:noFill/>
        </p:spPr>
      </p:pic>
      <p:pic>
        <p:nvPicPr>
          <p:cNvPr id="133124" name="Picture 4" descr="C:\Users\Administrator\AppData\Roaming\Tencent\Users\313734282\QQ\WinTemp\RichOle\W6CH@S5GK`$[MVWJK$X9[BG.png"/>
          <p:cNvPicPr>
            <a:picLocks noChangeAspect="1" noChangeArrowheads="1"/>
          </p:cNvPicPr>
          <p:nvPr/>
        </p:nvPicPr>
        <p:blipFill>
          <a:blip r:embed="rId4"/>
          <a:srcRect/>
          <a:stretch>
            <a:fillRect/>
          </a:stretch>
        </p:blipFill>
        <p:spPr bwMode="auto">
          <a:xfrm>
            <a:off x="5286380" y="5429264"/>
            <a:ext cx="1095375" cy="361950"/>
          </a:xfrm>
          <a:prstGeom prst="rect">
            <a:avLst/>
          </a:prstGeom>
          <a:noFill/>
        </p:spPr>
      </p:pic>
      <p:pic>
        <p:nvPicPr>
          <p:cNvPr id="133125" name="Picture 5" descr="C:\Users\Administrator\AppData\Roaming\Tencent\Users\313734282\QQ\WinTemp\RichOle\GF3G(W1N}GE)$4O]F~[U]8Q.png"/>
          <p:cNvPicPr>
            <a:picLocks noChangeAspect="1" noChangeArrowheads="1"/>
          </p:cNvPicPr>
          <p:nvPr/>
        </p:nvPicPr>
        <p:blipFill>
          <a:blip r:embed="rId5"/>
          <a:srcRect/>
          <a:stretch>
            <a:fillRect/>
          </a:stretch>
        </p:blipFill>
        <p:spPr bwMode="auto">
          <a:xfrm>
            <a:off x="5286380" y="6072206"/>
            <a:ext cx="1104900" cy="333375"/>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en-US" altLang="zh-CN" dirty="0" smtClean="0"/>
              <a:t>UGUI</a:t>
            </a:r>
            <a:r>
              <a:rPr lang="zh-CN" altLang="en-US" dirty="0" smtClean="0"/>
              <a:t>扩展</a:t>
            </a:r>
            <a:endParaRPr lang="zh-CN" altLang="en-US" dirty="0"/>
          </a:p>
        </p:txBody>
      </p:sp>
      <p:sp>
        <p:nvSpPr>
          <p:cNvPr id="4" name="TextBox 3"/>
          <p:cNvSpPr txBox="1"/>
          <p:nvPr/>
        </p:nvSpPr>
        <p:spPr>
          <a:xfrm>
            <a:off x="1214414" y="1785926"/>
            <a:ext cx="3571900" cy="369332"/>
          </a:xfrm>
          <a:prstGeom prst="rect">
            <a:avLst/>
          </a:prstGeom>
          <a:noFill/>
        </p:spPr>
        <p:txBody>
          <a:bodyPr wrap="square" rtlCol="0">
            <a:spAutoFit/>
          </a:bodyPr>
          <a:lstStyle/>
          <a:p>
            <a:r>
              <a:rPr lang="zh-CN" altLang="en-US" dirty="0" smtClean="0"/>
              <a:t>任务：给</a:t>
            </a:r>
            <a:r>
              <a:rPr lang="en-US" altLang="zh-CN" dirty="0" smtClean="0"/>
              <a:t>Image</a:t>
            </a:r>
            <a:r>
              <a:rPr lang="zh-CN" altLang="en-US" dirty="0" smtClean="0"/>
              <a:t>添加百叶窗效果</a:t>
            </a:r>
            <a:endParaRPr lang="zh-CN" altLang="en-US" dirty="0"/>
          </a:p>
        </p:txBody>
      </p:sp>
      <p:pic>
        <p:nvPicPr>
          <p:cNvPr id="107521" name="Picture 1" descr="C:\Users\Administrator\AppData\Roaming\Tencent\Users\313734282\QQ\WinTemp\RichOle\]0IUD90YKRG)J]J)O`5@U~R.png"/>
          <p:cNvPicPr>
            <a:picLocks noChangeAspect="1" noChangeArrowheads="1"/>
          </p:cNvPicPr>
          <p:nvPr/>
        </p:nvPicPr>
        <p:blipFill>
          <a:blip r:embed="rId2"/>
          <a:srcRect/>
          <a:stretch>
            <a:fillRect/>
          </a:stretch>
        </p:blipFill>
        <p:spPr bwMode="auto">
          <a:xfrm>
            <a:off x="714348" y="2500306"/>
            <a:ext cx="7915275" cy="4000500"/>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en-US" altLang="zh-CN" dirty="0" smtClean="0"/>
              <a:t>UGUI</a:t>
            </a:r>
            <a:r>
              <a:rPr lang="zh-CN" altLang="en-US" dirty="0" smtClean="0"/>
              <a:t>扩展</a:t>
            </a:r>
            <a:endParaRPr lang="zh-CN" altLang="en-US" dirty="0"/>
          </a:p>
        </p:txBody>
      </p:sp>
      <p:pic>
        <p:nvPicPr>
          <p:cNvPr id="106497" name="Picture 1" descr="C:\Users\Administrator\AppData\Roaming\Tencent\Users\313734282\QQ\WinTemp\RichOle\VGEB(P((`VJQZ_HH[8MIGX8.png"/>
          <p:cNvPicPr>
            <a:picLocks noChangeAspect="1" noChangeArrowheads="1"/>
          </p:cNvPicPr>
          <p:nvPr/>
        </p:nvPicPr>
        <p:blipFill>
          <a:blip r:embed="rId2"/>
          <a:srcRect/>
          <a:stretch>
            <a:fillRect/>
          </a:stretch>
        </p:blipFill>
        <p:spPr bwMode="auto">
          <a:xfrm>
            <a:off x="1428728" y="3071810"/>
            <a:ext cx="6057900" cy="2686050"/>
          </a:xfrm>
          <a:prstGeom prst="rect">
            <a:avLst/>
          </a:prstGeom>
          <a:noFill/>
        </p:spPr>
      </p:pic>
      <p:pic>
        <p:nvPicPr>
          <p:cNvPr id="106498" name="Picture 2" descr="C:\Users\Administrator\AppData\Roaming\Tencent\Users\313734282\QQ\WinTemp\RichOle\3WVXFSXMH20W%ZQLVJ$MKBS.png"/>
          <p:cNvPicPr>
            <a:picLocks noChangeAspect="1" noChangeArrowheads="1"/>
          </p:cNvPicPr>
          <p:nvPr/>
        </p:nvPicPr>
        <p:blipFill>
          <a:blip r:embed="rId3"/>
          <a:srcRect/>
          <a:stretch>
            <a:fillRect/>
          </a:stretch>
        </p:blipFill>
        <p:spPr bwMode="auto">
          <a:xfrm>
            <a:off x="1428728" y="1714488"/>
            <a:ext cx="2400300" cy="571500"/>
          </a:xfrm>
          <a:prstGeom prst="rect">
            <a:avLst/>
          </a:prstGeom>
          <a:noFill/>
        </p:spPr>
      </p:pic>
      <p:sp>
        <p:nvSpPr>
          <p:cNvPr id="6" name="左大括号 5"/>
          <p:cNvSpPr/>
          <p:nvPr/>
        </p:nvSpPr>
        <p:spPr>
          <a:xfrm rot="5400000">
            <a:off x="4286248" y="-142900"/>
            <a:ext cx="285752" cy="60007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4143372" y="2416726"/>
            <a:ext cx="785818" cy="369332"/>
          </a:xfrm>
          <a:prstGeom prst="rect">
            <a:avLst/>
          </a:prstGeom>
          <a:noFill/>
        </p:spPr>
        <p:txBody>
          <a:bodyPr wrap="square" rtlCol="0">
            <a:spAutoFit/>
          </a:bodyPr>
          <a:lstStyle/>
          <a:p>
            <a:r>
              <a:rPr lang="en-US" altLang="zh-CN" dirty="0" smtClean="0"/>
              <a:t>width</a:t>
            </a:r>
            <a:endParaRPr lang="zh-CN" altLang="en-US" dirty="0"/>
          </a:p>
        </p:txBody>
      </p:sp>
      <p:sp>
        <p:nvSpPr>
          <p:cNvPr id="8" name="左大括号 7"/>
          <p:cNvSpPr/>
          <p:nvPr/>
        </p:nvSpPr>
        <p:spPr>
          <a:xfrm rot="10800000">
            <a:off x="7572396" y="3143248"/>
            <a:ext cx="357190" cy="26432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7858148" y="4286256"/>
            <a:ext cx="785818" cy="369332"/>
          </a:xfrm>
          <a:prstGeom prst="rect">
            <a:avLst/>
          </a:prstGeom>
          <a:noFill/>
        </p:spPr>
        <p:txBody>
          <a:bodyPr wrap="square" rtlCol="0">
            <a:spAutoFit/>
          </a:bodyPr>
          <a:lstStyle/>
          <a:p>
            <a:r>
              <a:rPr lang="en-US" altLang="zh-CN" dirty="0" smtClean="0"/>
              <a:t>height</a:t>
            </a:r>
            <a:endParaRPr lang="zh-CN" altLang="en-US" dirty="0"/>
          </a:p>
        </p:txBody>
      </p:sp>
      <p:sp>
        <p:nvSpPr>
          <p:cNvPr id="10" name="左大括号 9"/>
          <p:cNvSpPr/>
          <p:nvPr/>
        </p:nvSpPr>
        <p:spPr>
          <a:xfrm rot="16200000">
            <a:off x="1762852" y="5452330"/>
            <a:ext cx="285752" cy="95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1643042" y="6072206"/>
            <a:ext cx="785818" cy="369332"/>
          </a:xfrm>
          <a:prstGeom prst="rect">
            <a:avLst/>
          </a:prstGeom>
          <a:noFill/>
        </p:spPr>
        <p:txBody>
          <a:bodyPr wrap="square" rtlCol="0">
            <a:spAutoFit/>
          </a:bodyPr>
          <a:lstStyle/>
          <a:p>
            <a:r>
              <a:rPr lang="en-US" altLang="zh-CN" dirty="0" smtClean="0"/>
              <a:t>80%</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en-US" altLang="zh-CN" dirty="0" smtClean="0"/>
              <a:t>UGUI</a:t>
            </a:r>
            <a:r>
              <a:rPr lang="zh-CN" altLang="en-US" dirty="0" smtClean="0"/>
              <a:t>扩展</a:t>
            </a:r>
            <a:endParaRPr lang="zh-CN" altLang="en-US" dirty="0"/>
          </a:p>
        </p:txBody>
      </p:sp>
      <p:grpSp>
        <p:nvGrpSpPr>
          <p:cNvPr id="12" name="组合 11"/>
          <p:cNvGrpSpPr/>
          <p:nvPr/>
        </p:nvGrpSpPr>
        <p:grpSpPr>
          <a:xfrm>
            <a:off x="1214414" y="1357298"/>
            <a:ext cx="4572033" cy="2369596"/>
            <a:chOff x="1428727" y="2182174"/>
            <a:chExt cx="7826699" cy="3890032"/>
          </a:xfrm>
        </p:grpSpPr>
        <p:pic>
          <p:nvPicPr>
            <p:cNvPr id="106497" name="Picture 1" descr="C:\Users\Administrator\AppData\Roaming\Tencent\Users\313734282\QQ\WinTemp\RichOle\VGEB(P((`VJQZ_HH[8MIGX8.png"/>
            <p:cNvPicPr>
              <a:picLocks noChangeAspect="1" noChangeArrowheads="1"/>
            </p:cNvPicPr>
            <p:nvPr/>
          </p:nvPicPr>
          <p:blipFill>
            <a:blip r:embed="rId2"/>
            <a:srcRect/>
            <a:stretch>
              <a:fillRect/>
            </a:stretch>
          </p:blipFill>
          <p:spPr bwMode="auto">
            <a:xfrm>
              <a:off x="1428728" y="3071810"/>
              <a:ext cx="6057900" cy="2686050"/>
            </a:xfrm>
            <a:prstGeom prst="rect">
              <a:avLst/>
            </a:prstGeom>
            <a:noFill/>
          </p:spPr>
        </p:pic>
        <p:sp>
          <p:nvSpPr>
            <p:cNvPr id="6" name="左大括号 5"/>
            <p:cNvSpPr/>
            <p:nvPr/>
          </p:nvSpPr>
          <p:spPr>
            <a:xfrm rot="5400000">
              <a:off x="4281375" y="-138028"/>
              <a:ext cx="295496" cy="6000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3898788" y="2182174"/>
              <a:ext cx="1443290" cy="606311"/>
            </a:xfrm>
            <a:prstGeom prst="rect">
              <a:avLst/>
            </a:prstGeom>
            <a:noFill/>
          </p:spPr>
          <p:txBody>
            <a:bodyPr wrap="square" rtlCol="0">
              <a:spAutoFit/>
            </a:bodyPr>
            <a:lstStyle/>
            <a:p>
              <a:r>
                <a:rPr lang="en-US" altLang="zh-CN" dirty="0" smtClean="0"/>
                <a:t>width</a:t>
              </a:r>
              <a:endParaRPr lang="zh-CN" altLang="en-US" dirty="0"/>
            </a:p>
          </p:txBody>
        </p:sp>
        <p:sp>
          <p:nvSpPr>
            <p:cNvPr id="8" name="左大括号 7"/>
            <p:cNvSpPr/>
            <p:nvPr/>
          </p:nvSpPr>
          <p:spPr>
            <a:xfrm rot="10800000">
              <a:off x="7572396" y="3143248"/>
              <a:ext cx="357190" cy="26432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7858148" y="4286256"/>
              <a:ext cx="1397278" cy="606311"/>
            </a:xfrm>
            <a:prstGeom prst="rect">
              <a:avLst/>
            </a:prstGeom>
            <a:noFill/>
          </p:spPr>
          <p:txBody>
            <a:bodyPr wrap="square" rtlCol="0">
              <a:spAutoFit/>
            </a:bodyPr>
            <a:lstStyle/>
            <a:p>
              <a:r>
                <a:rPr lang="en-US" altLang="zh-CN" dirty="0" smtClean="0"/>
                <a:t>height</a:t>
              </a:r>
              <a:endParaRPr lang="zh-CN" altLang="en-US" dirty="0"/>
            </a:p>
          </p:txBody>
        </p:sp>
        <p:sp>
          <p:nvSpPr>
            <p:cNvPr id="10" name="左大括号 9"/>
            <p:cNvSpPr/>
            <p:nvPr/>
          </p:nvSpPr>
          <p:spPr>
            <a:xfrm rot="16200000">
              <a:off x="1762852" y="5452330"/>
              <a:ext cx="285752" cy="954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TextBox 10"/>
          <p:cNvSpPr txBox="1"/>
          <p:nvPr/>
        </p:nvSpPr>
        <p:spPr>
          <a:xfrm>
            <a:off x="1214415" y="3655456"/>
            <a:ext cx="785818" cy="369332"/>
          </a:xfrm>
          <a:prstGeom prst="rect">
            <a:avLst/>
          </a:prstGeom>
          <a:noFill/>
        </p:spPr>
        <p:txBody>
          <a:bodyPr wrap="square" rtlCol="0">
            <a:spAutoFit/>
          </a:bodyPr>
          <a:lstStyle/>
          <a:p>
            <a:r>
              <a:rPr lang="en-US" altLang="zh-CN" dirty="0" smtClean="0"/>
              <a:t>80%</a:t>
            </a:r>
            <a:endParaRPr lang="zh-CN" altLang="en-US" dirty="0"/>
          </a:p>
        </p:txBody>
      </p:sp>
      <p:pic>
        <p:nvPicPr>
          <p:cNvPr id="124929" name="Picture 1" descr="C:\Users\Administrator\AppData\Roaming\Tencent\Users\313734282\QQ\WinTemp\RichOle\8%_4UL[E]QJ$[H]V[JU]L%K.png"/>
          <p:cNvPicPr>
            <a:picLocks noChangeAspect="1" noChangeArrowheads="1"/>
          </p:cNvPicPr>
          <p:nvPr/>
        </p:nvPicPr>
        <p:blipFill>
          <a:blip r:embed="rId3"/>
          <a:srcRect/>
          <a:stretch>
            <a:fillRect/>
          </a:stretch>
        </p:blipFill>
        <p:spPr bwMode="auto">
          <a:xfrm>
            <a:off x="2428860" y="3695700"/>
            <a:ext cx="4905375" cy="31623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en-US" altLang="zh-CN" dirty="0" smtClean="0"/>
              <a:t>UML</a:t>
            </a:r>
            <a:r>
              <a:rPr lang="zh-CN" altLang="en-US" dirty="0" smtClean="0"/>
              <a:t>全家福</a:t>
            </a:r>
            <a:endParaRPr lang="zh-CN" altLang="en-US" dirty="0"/>
          </a:p>
        </p:txBody>
      </p:sp>
      <p:sp>
        <p:nvSpPr>
          <p:cNvPr id="6" name="矩形 5">
            <a:hlinkClick r:id="rId2" action="ppaction://hlinksldjump"/>
          </p:cNvPr>
          <p:cNvSpPr/>
          <p:nvPr/>
        </p:nvSpPr>
        <p:spPr>
          <a:xfrm>
            <a:off x="2357422" y="3857628"/>
            <a:ext cx="714380" cy="285752"/>
          </a:xfrm>
          <a:prstGeom prst="rect">
            <a:avLst/>
          </a:prstGeom>
          <a:solidFill>
            <a:srgbClr val="4F81B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3" action="ppaction://hlinksldjump"/>
          </p:cNvPr>
          <p:cNvSpPr/>
          <p:nvPr/>
        </p:nvSpPr>
        <p:spPr>
          <a:xfrm>
            <a:off x="3357554" y="3857628"/>
            <a:ext cx="1143008" cy="285752"/>
          </a:xfrm>
          <a:prstGeom prst="rect">
            <a:avLst/>
          </a:prstGeom>
          <a:solidFill>
            <a:srgbClr val="4F81B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hlinkClick r:id="rId4" action="ppaction://hlinksldjump"/>
          </p:cNvPr>
          <p:cNvSpPr/>
          <p:nvPr/>
        </p:nvSpPr>
        <p:spPr>
          <a:xfrm>
            <a:off x="4714876" y="3857628"/>
            <a:ext cx="857256" cy="285752"/>
          </a:xfrm>
          <a:prstGeom prst="rect">
            <a:avLst/>
          </a:prstGeom>
          <a:solidFill>
            <a:srgbClr val="4F81B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5" action="ppaction://hlinksldjump"/>
          </p:cNvPr>
          <p:cNvSpPr/>
          <p:nvPr/>
        </p:nvSpPr>
        <p:spPr>
          <a:xfrm>
            <a:off x="5857884" y="3857628"/>
            <a:ext cx="928694" cy="285752"/>
          </a:xfrm>
          <a:prstGeom prst="rect">
            <a:avLst/>
          </a:prstGeom>
          <a:solidFill>
            <a:srgbClr val="4F81B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p:cNvPr>
          <p:cNvSpPr/>
          <p:nvPr/>
        </p:nvSpPr>
        <p:spPr>
          <a:xfrm>
            <a:off x="6929454" y="3857628"/>
            <a:ext cx="1000132" cy="285752"/>
          </a:xfrm>
          <a:prstGeom prst="rect">
            <a:avLst/>
          </a:prstGeom>
          <a:solidFill>
            <a:srgbClr val="4F81BD">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6" action="ppaction://hlinksldjump"/>
          </p:cNvPr>
          <p:cNvSpPr/>
          <p:nvPr/>
        </p:nvSpPr>
        <p:spPr>
          <a:xfrm>
            <a:off x="1214414" y="3857628"/>
            <a:ext cx="785818" cy="285752"/>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C:\Users\Administrator\Downloads\uml.png"/>
          <p:cNvPicPr>
            <a:picLocks noChangeAspect="1" noChangeArrowheads="1"/>
          </p:cNvPicPr>
          <p:nvPr/>
        </p:nvPicPr>
        <p:blipFill>
          <a:blip r:embed="rId7"/>
          <a:srcRect/>
          <a:stretch>
            <a:fillRect/>
          </a:stretch>
        </p:blipFill>
        <p:spPr bwMode="auto">
          <a:xfrm>
            <a:off x="0" y="1928802"/>
            <a:ext cx="9144000" cy="4458462"/>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结束？</a:t>
            </a:r>
            <a:endParaRPr lang="zh-CN" altLang="en-US" dirty="0"/>
          </a:p>
        </p:txBody>
      </p:sp>
      <p:pic>
        <p:nvPicPr>
          <p:cNvPr id="125954" name="Picture 2" descr="C:\Users\Administrator\AppData\Roaming\Tencent\Users\313734282\QQ\WinTemp\RichOle\W])7FF]IOUBG5C}0VBC65ZT.png"/>
          <p:cNvPicPr>
            <a:picLocks noChangeAspect="1" noChangeArrowheads="1"/>
          </p:cNvPicPr>
          <p:nvPr/>
        </p:nvPicPr>
        <p:blipFill>
          <a:blip r:embed="rId2"/>
          <a:srcRect/>
          <a:stretch>
            <a:fillRect/>
          </a:stretch>
        </p:blipFill>
        <p:spPr bwMode="auto">
          <a:xfrm>
            <a:off x="2786050" y="1785926"/>
            <a:ext cx="3162300" cy="3810000"/>
          </a:xfrm>
          <a:prstGeom prst="rect">
            <a:avLst/>
          </a:prstGeom>
          <a:noFill/>
        </p:spPr>
      </p:pic>
      <p:sp>
        <p:nvSpPr>
          <p:cNvPr id="5" name="TextBox 4"/>
          <p:cNvSpPr txBox="1"/>
          <p:nvPr/>
        </p:nvSpPr>
        <p:spPr>
          <a:xfrm>
            <a:off x="1285852" y="5857892"/>
            <a:ext cx="4000528" cy="369332"/>
          </a:xfrm>
          <a:prstGeom prst="rect">
            <a:avLst/>
          </a:prstGeom>
          <a:noFill/>
        </p:spPr>
        <p:txBody>
          <a:bodyPr wrap="square" rtlCol="0">
            <a:spAutoFit/>
          </a:bodyPr>
          <a:lstStyle/>
          <a:p>
            <a:r>
              <a:rPr lang="zh-CN" altLang="en-US" dirty="0" smtClean="0"/>
              <a:t>一切刚刚开始，加油，好运</a:t>
            </a:r>
            <a:endParaRPr lang="zh-CN" altLang="en-US" dirty="0"/>
          </a:p>
        </p:txBody>
      </p:sp>
      <p:sp>
        <p:nvSpPr>
          <p:cNvPr id="6" name="矩形 5"/>
          <p:cNvSpPr/>
          <p:nvPr/>
        </p:nvSpPr>
        <p:spPr>
          <a:xfrm>
            <a:off x="2857488" y="2857496"/>
            <a:ext cx="3024000" cy="28575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5954"/>
                                        </p:tgtEl>
                                        <p:attrNameLst>
                                          <p:attrName>style.visibility</p:attrName>
                                        </p:attrNameLst>
                                      </p:cBhvr>
                                      <p:to>
                                        <p:strVal val="visible"/>
                                      </p:to>
                                    </p:set>
                                    <p:animEffect transition="in" filter="wipe(left)">
                                      <p:cBhvr>
                                        <p:cTn id="12" dur="500"/>
                                        <p:tgtEl>
                                          <p:spTgt spid="1259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sp>
        <p:nvSpPr>
          <p:cNvPr id="4" name="TextBox 3"/>
          <p:cNvSpPr txBox="1"/>
          <p:nvPr/>
        </p:nvSpPr>
        <p:spPr>
          <a:xfrm>
            <a:off x="1214414" y="1857364"/>
            <a:ext cx="4429156" cy="369332"/>
          </a:xfrm>
          <a:prstGeom prst="rect">
            <a:avLst/>
          </a:prstGeom>
          <a:noFill/>
        </p:spPr>
        <p:txBody>
          <a:bodyPr wrap="square" rtlCol="0">
            <a:spAutoFit/>
          </a:bodyPr>
          <a:lstStyle/>
          <a:p>
            <a:r>
              <a:rPr lang="zh-CN" altLang="en-US" dirty="0" smtClean="0"/>
              <a:t>核心概念：</a:t>
            </a:r>
            <a:r>
              <a:rPr lang="en-US" altLang="zh-CN" dirty="0" smtClean="0"/>
              <a:t>Mesh</a:t>
            </a:r>
            <a:r>
              <a:rPr lang="zh-CN" altLang="en-US" dirty="0" smtClean="0"/>
              <a:t>、</a:t>
            </a:r>
            <a:r>
              <a:rPr lang="en-US" altLang="zh-CN" dirty="0" smtClean="0"/>
              <a:t>Vertex</a:t>
            </a:r>
            <a:r>
              <a:rPr lang="zh-CN" altLang="en-US" dirty="0" smtClean="0"/>
              <a:t>、</a:t>
            </a:r>
            <a:r>
              <a:rPr lang="en-US" altLang="zh-CN" dirty="0" smtClean="0"/>
              <a:t>Triangle</a:t>
            </a:r>
            <a:r>
              <a:rPr lang="zh-CN" altLang="en-US" dirty="0" smtClean="0"/>
              <a:t>、</a:t>
            </a:r>
            <a:r>
              <a:rPr lang="en-US" altLang="zh-CN" dirty="0" smtClean="0"/>
              <a:t>UV</a:t>
            </a:r>
            <a:endParaRPr lang="zh-CN" altLang="en-US" dirty="0"/>
          </a:p>
        </p:txBody>
      </p:sp>
      <p:sp>
        <p:nvSpPr>
          <p:cNvPr id="5" name="矩形 4"/>
          <p:cNvSpPr/>
          <p:nvPr/>
        </p:nvSpPr>
        <p:spPr>
          <a:xfrm>
            <a:off x="1214414" y="2464587"/>
            <a:ext cx="3248005" cy="369332"/>
          </a:xfrm>
          <a:prstGeom prst="rect">
            <a:avLst/>
          </a:prstGeom>
        </p:spPr>
        <p:txBody>
          <a:bodyPr wrap="none">
            <a:spAutoFit/>
          </a:bodyPr>
          <a:lstStyle/>
          <a:p>
            <a:r>
              <a:rPr lang="en-US" altLang="zh-CN" dirty="0" smtClean="0"/>
              <a:t>Mesh</a:t>
            </a:r>
            <a:r>
              <a:rPr lang="zh-CN" altLang="en-US" dirty="0" smtClean="0"/>
              <a:t>：网格，决定物体的形状</a:t>
            </a:r>
            <a:endParaRPr lang="zh-CN" altLang="en-US" dirty="0"/>
          </a:p>
        </p:txBody>
      </p:sp>
      <p:sp>
        <p:nvSpPr>
          <p:cNvPr id="6" name="矩形 5"/>
          <p:cNvSpPr/>
          <p:nvPr/>
        </p:nvSpPr>
        <p:spPr>
          <a:xfrm>
            <a:off x="1214414" y="3071810"/>
            <a:ext cx="3440557" cy="369332"/>
          </a:xfrm>
          <a:prstGeom prst="rect">
            <a:avLst/>
          </a:prstGeom>
        </p:spPr>
        <p:txBody>
          <a:bodyPr wrap="none">
            <a:spAutoFit/>
          </a:bodyPr>
          <a:lstStyle/>
          <a:p>
            <a:r>
              <a:rPr lang="en-US" altLang="zh-CN" dirty="0" smtClean="0"/>
              <a:t>Vertex </a:t>
            </a:r>
            <a:r>
              <a:rPr lang="zh-CN" altLang="en-US" dirty="0" smtClean="0"/>
              <a:t>：顶点，组成</a:t>
            </a:r>
            <a:r>
              <a:rPr lang="en-US" altLang="zh-CN" dirty="0" smtClean="0"/>
              <a:t>Mesh</a:t>
            </a:r>
            <a:r>
              <a:rPr lang="zh-CN" altLang="en-US" dirty="0" smtClean="0"/>
              <a:t>的元素</a:t>
            </a:r>
            <a:endParaRPr lang="zh-CN" altLang="en-US" dirty="0"/>
          </a:p>
        </p:txBody>
      </p:sp>
      <p:sp>
        <p:nvSpPr>
          <p:cNvPr id="7" name="矩形 6"/>
          <p:cNvSpPr/>
          <p:nvPr/>
        </p:nvSpPr>
        <p:spPr>
          <a:xfrm>
            <a:off x="1214414" y="4286256"/>
            <a:ext cx="2079415" cy="369332"/>
          </a:xfrm>
          <a:prstGeom prst="rect">
            <a:avLst/>
          </a:prstGeom>
        </p:spPr>
        <p:txBody>
          <a:bodyPr wrap="none">
            <a:spAutoFit/>
          </a:bodyPr>
          <a:lstStyle/>
          <a:p>
            <a:r>
              <a:rPr lang="en-US" altLang="zh-CN" dirty="0" smtClean="0"/>
              <a:t>UV</a:t>
            </a:r>
            <a:r>
              <a:rPr lang="zh-CN" altLang="en-US" dirty="0" smtClean="0"/>
              <a:t>：纹理贴图坐标</a:t>
            </a:r>
            <a:endParaRPr lang="zh-CN" altLang="en-US" dirty="0"/>
          </a:p>
        </p:txBody>
      </p:sp>
      <p:sp>
        <p:nvSpPr>
          <p:cNvPr id="8" name="矩形 7"/>
          <p:cNvSpPr/>
          <p:nvPr/>
        </p:nvSpPr>
        <p:spPr>
          <a:xfrm>
            <a:off x="1214414" y="3679033"/>
            <a:ext cx="3517438" cy="369332"/>
          </a:xfrm>
          <a:prstGeom prst="rect">
            <a:avLst/>
          </a:prstGeom>
        </p:spPr>
        <p:txBody>
          <a:bodyPr wrap="none">
            <a:spAutoFit/>
          </a:bodyPr>
          <a:lstStyle/>
          <a:p>
            <a:r>
              <a:rPr lang="en-US" altLang="zh-CN" dirty="0" smtClean="0"/>
              <a:t>Triangle </a:t>
            </a:r>
            <a:r>
              <a:rPr lang="zh-CN" altLang="en-US" dirty="0" smtClean="0"/>
              <a:t>：三角形，决定顶点顺序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pic>
        <p:nvPicPr>
          <p:cNvPr id="12289" name="Picture 1" descr="C:\Users\Administrator\AppData\Roaming\Tencent\Users\313734282\QQ\WinTemp\RichOle\[@W%~M`{0JQ0DTL[81`M(9C.png"/>
          <p:cNvPicPr>
            <a:picLocks noChangeAspect="1" noChangeArrowheads="1"/>
          </p:cNvPicPr>
          <p:nvPr/>
        </p:nvPicPr>
        <p:blipFill>
          <a:blip r:embed="rId2"/>
          <a:srcRect/>
          <a:stretch>
            <a:fillRect/>
          </a:stretch>
        </p:blipFill>
        <p:spPr bwMode="auto">
          <a:xfrm>
            <a:off x="1357290" y="1928802"/>
            <a:ext cx="6296025" cy="26384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4414" y="1214422"/>
            <a:ext cx="3500462" cy="369332"/>
          </a:xfrm>
          <a:prstGeom prst="rect">
            <a:avLst/>
          </a:prstGeom>
          <a:noFill/>
        </p:spPr>
        <p:txBody>
          <a:bodyPr wrap="square" rtlCol="0">
            <a:spAutoFit/>
          </a:bodyPr>
          <a:lstStyle/>
          <a:p>
            <a:r>
              <a:rPr lang="zh-CN" altLang="en-US" dirty="0" smtClean="0"/>
              <a:t>图形绘制</a:t>
            </a:r>
            <a:r>
              <a:rPr lang="en-US" altLang="zh-CN" dirty="0" smtClean="0"/>
              <a:t>-</a:t>
            </a:r>
            <a:r>
              <a:rPr lang="zh-CN" altLang="en-US" dirty="0" smtClean="0"/>
              <a:t>绘制基础</a:t>
            </a:r>
            <a:endParaRPr lang="zh-CN" altLang="en-US" dirty="0"/>
          </a:p>
        </p:txBody>
      </p:sp>
      <p:pic>
        <p:nvPicPr>
          <p:cNvPr id="83971" name="Picture 3" descr="C:\Users\Administrator\AppData\Roaming\Tencent\Users\313734282\QQ\WinTemp\RichOle\STX14NNQO`V[_{R1J{M11ZK.png"/>
          <p:cNvPicPr>
            <a:picLocks noChangeAspect="1" noChangeArrowheads="1"/>
          </p:cNvPicPr>
          <p:nvPr/>
        </p:nvPicPr>
        <p:blipFill>
          <a:blip r:embed="rId2"/>
          <a:srcRect/>
          <a:stretch>
            <a:fillRect/>
          </a:stretch>
        </p:blipFill>
        <p:spPr bwMode="auto">
          <a:xfrm>
            <a:off x="1142976" y="1714488"/>
            <a:ext cx="5076825" cy="2390775"/>
          </a:xfrm>
          <a:prstGeom prst="rect">
            <a:avLst/>
          </a:prstGeom>
          <a:noFill/>
        </p:spPr>
      </p:pic>
      <p:pic>
        <p:nvPicPr>
          <p:cNvPr id="83972" name="Picture 4" descr="C:\Users\Administrator\AppData\Roaming\Tencent\Users\313734282\QQ\WinTemp\RichOle\)G]I}LV~G)}PRXY4G3%D0TC.png"/>
          <p:cNvPicPr>
            <a:picLocks noChangeAspect="1" noChangeArrowheads="1"/>
          </p:cNvPicPr>
          <p:nvPr/>
        </p:nvPicPr>
        <p:blipFill>
          <a:blip r:embed="rId3"/>
          <a:srcRect/>
          <a:stretch>
            <a:fillRect/>
          </a:stretch>
        </p:blipFill>
        <p:spPr bwMode="auto">
          <a:xfrm>
            <a:off x="2357422" y="4357694"/>
            <a:ext cx="3371850" cy="203835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3267</TotalTime>
  <Words>1356</Words>
  <PresentationFormat>全屏显示(4:3)</PresentationFormat>
  <Paragraphs>488</Paragraphs>
  <Slides>60</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63" baseType="lpstr">
      <vt:lpstr>Office 主题</vt:lpstr>
      <vt:lpstr>自定义设计方案</vt:lpstr>
      <vt:lpstr>图片</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natty</cp:lastModifiedBy>
  <cp:revision>597</cp:revision>
  <dcterms:created xsi:type="dcterms:W3CDTF">2017-01-03T13:56:36Z</dcterms:created>
  <dcterms:modified xsi:type="dcterms:W3CDTF">2017-04-30T13:12:50Z</dcterms:modified>
</cp:coreProperties>
</file>