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FB3DAD-5F99-440A-BF48-9167FCDD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E8373E-4F9A-4466-AE2B-468F0A4BE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6BEEBB-351D-4339-92EE-6ABB56CC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53720A-BB3D-405F-9DF0-295B604C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DCCD62F-1F6A-4136-95CE-A3594139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769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053499-6FF1-4428-829B-481E1879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FAA0496-8D6A-4663-A48A-5ACA974D2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4F858D3-C50F-4B4E-9BA9-E304DDC8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CD0242-F7BF-4EB4-A59C-145A8621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00EF859-7B1D-4630-B5FC-714CF224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1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67C4D9A-C505-4F6F-AEFF-B3436CCF8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CD3F2A6-9CE1-4B2A-AEC1-7C800FB74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F3608C-AF88-4FF4-8955-948D426F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E135E3-5157-4ECB-A37E-BA9D56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23741C-F433-4304-AA9E-DC735E5B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62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3918B-F246-428B-AFFB-6352E34C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A815E9-52C8-4E89-944C-AD046DF7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2B9C84-99A2-4AD4-A0AB-53D881C7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B0C295-33B8-4880-9DE3-91A05140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B20410-2AFA-46E8-BB54-FC20941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524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7DFE9D-BB59-4A02-8263-A5CA0C01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CB26321-9203-42BB-BD8E-5EDA0441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F51399-80B1-4498-A197-36A67CB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BD789A-B425-4813-9C6E-BBD480CD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DBE575-9B3E-45E4-8B3B-63EE3B01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62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C361F-307D-459E-9477-56F8F37D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4F6540-E94F-4CE2-9D9C-ED54ACD3D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020B570-267A-4AF6-BAD9-AAC8F4634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90BAE54-E022-419D-98FD-B79573D3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51567F-B605-4AC6-B9BE-A1DEA9E3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BFF8599-3ACC-4B84-A50E-1ABA253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111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779D89-0187-4078-A098-AA1DA6AB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F9FE8FB-AA85-472A-8A99-43F094CEE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481EBC3-F353-431A-B4A1-88F008F96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E06BEE9-D67E-4AA5-9BBB-8235CD1F7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31B91F4-A62D-4091-A24A-19408BFFA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05DACF3-6942-497F-A8A8-1C899C76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75956AB-6615-43B7-939D-A4A6D94C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9B64AF0-4AA2-4E04-B7B7-A572B230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35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EDECC7-CA34-4F2B-BAC4-1AAC9402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5E59DE2-5747-4135-81A1-02D35209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6C69D6E-5CB1-4392-9E46-73B4931D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652A676-9796-4F97-9183-4CB66E02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648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B13720A-07DD-48CA-9F9F-CCEE69D9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F6BE9F9-F69D-4479-BA2D-BFE88CE7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03DA57-6DAF-4D0E-AEB3-55EB5BC9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247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A46C40-5275-4DA1-A3F4-EC10B5A4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63BA41-DC4D-41C8-8F5D-2046E7D8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D61F88-5CCC-42DE-9BDF-65ED84DF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A1A21D-B344-4829-99B9-BB7AC3CF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B6C4FEC-9FEA-4767-944C-4776402E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B0DAC6C-5DE6-47E7-83A9-140B11EA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986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890F68-52C3-4ACB-B2AA-FB42D7C6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7B3CE79-7B0B-413D-970C-07D318E2D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6048309-9E56-4BB7-9AC2-D96915BF2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6CF2E19-0873-43FF-8C16-D493BC9F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005D00B-1CF3-48FE-8C12-8DBB8A7F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D4E8CC4-D732-4130-BD99-28B8C8B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047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BA7A4F9-A180-42A9-8ECD-231C089C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CEA9D8E-275E-4E87-8942-CB7193BC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EB8C66-7D7D-422E-A4E1-B00F1D131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61A-2E54-4EF1-A0D4-64F12DCFE65E}" type="datetimeFigureOut">
              <a:rPr lang="cs-CZ" smtClean="0"/>
              <a:t>25.11.2020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3FF60C-483F-42B6-B3F4-E90545854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81785E-D861-45B6-AADE-7262F49BB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CD5E-8919-4544-9C07-C97BCEA2E8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946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462970-8075-47F1-9116-73C10247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Homepage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9F34958-5045-411C-928D-C126987E1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1150"/>
            <a:ext cx="10282335" cy="5596850"/>
          </a:xfrm>
        </p:spPr>
      </p:pic>
    </p:spTree>
    <p:extLst>
      <p:ext uri="{BB962C8B-B14F-4D97-AF65-F5344CB8AC3E}">
        <p14:creationId xmlns:p14="http://schemas.microsoft.com/office/powerpoint/2010/main" val="42049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B1B8BB-A51B-4C02-85F7-3800A472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cs-CZ" dirty="0"/>
              <a:t>Admin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2CCB25-E04A-40FC-8D92-36262A62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6D511C0-5CC3-41B6-8697-597D3B8A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1883"/>
            <a:ext cx="9665586" cy="59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6B7A85-8A5E-4F03-A433-FF09E186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Redaktor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E8799C-6A8E-4E00-8454-D4501805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3FE3222-57BF-4FF9-9DFF-021DF83C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690688"/>
            <a:ext cx="11820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3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D614C6-53B3-4817-9D3B-10B8F0EE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Editace tabulek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08AB5BDB-502B-4B0F-92E9-253A6EFEF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91369"/>
            <a:ext cx="3676650" cy="1914525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8FCF84F-155F-4828-90B2-7545938BC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1152"/>
            <a:ext cx="12192000" cy="201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0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370EDA-B3D9-494A-B9A5-2CFB2AC5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BB7A8B-BA32-474B-9D7B-08F3A909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877645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Širokoúhlá obrazovka</PresentationFormat>
  <Paragraphs>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Homepage</vt:lpstr>
      <vt:lpstr>Admin</vt:lpstr>
      <vt:lpstr>Redaktor</vt:lpstr>
      <vt:lpstr>Editace tabulek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Homepage</dc:title>
  <dc:creator>Martin Sládek</dc:creator>
  <cp:lastModifiedBy>Martin Sládek</cp:lastModifiedBy>
  <cp:revision>1</cp:revision>
  <dcterms:created xsi:type="dcterms:W3CDTF">2020-11-25T12:30:07Z</dcterms:created>
  <dcterms:modified xsi:type="dcterms:W3CDTF">2020-11-25T12:33:09Z</dcterms:modified>
</cp:coreProperties>
</file>