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EDE959-E0AE-4D4B-8E1B-1409C8750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Password1*</a:t>
            </a:r>
          </a:p>
        </p:txBody>
      </p:sp>
    </p:spTree>
    <p:extLst>
      <p:ext uri="{BB962C8B-B14F-4D97-AF65-F5344CB8AC3E}">
        <p14:creationId xmlns:p14="http://schemas.microsoft.com/office/powerpoint/2010/main" val="216380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E5F5DE-BA7E-436C-8A09-0C111D0F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týmu a jeho členů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E349CF-7DCF-4034-9989-60152202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Pavel Ryšavý – </a:t>
            </a:r>
            <a:r>
              <a:rPr lang="cs-CZ" dirty="0" err="1"/>
              <a:t>Scrum</a:t>
            </a:r>
            <a:r>
              <a:rPr lang="cs-CZ" dirty="0"/>
              <a:t> Master</a:t>
            </a:r>
          </a:p>
          <a:p>
            <a:r>
              <a:rPr lang="cs-CZ" dirty="0"/>
              <a:t>Ondřej Dolní – </a:t>
            </a:r>
            <a:r>
              <a:rPr lang="cs-CZ" dirty="0" err="1"/>
              <a:t>Product</a:t>
            </a:r>
            <a:r>
              <a:rPr lang="cs-CZ" dirty="0"/>
              <a:t> </a:t>
            </a:r>
            <a:r>
              <a:rPr lang="cs-CZ" dirty="0" err="1"/>
              <a:t>Owner</a:t>
            </a:r>
            <a:endParaRPr lang="cs-CZ" dirty="0"/>
          </a:p>
          <a:p>
            <a:r>
              <a:rPr lang="cs-CZ" dirty="0"/>
              <a:t>Jakub Macek – Team </a:t>
            </a:r>
            <a:r>
              <a:rPr lang="cs-CZ" dirty="0" err="1"/>
              <a:t>Member</a:t>
            </a:r>
            <a:endParaRPr lang="cs-CZ" dirty="0"/>
          </a:p>
          <a:p>
            <a:r>
              <a:rPr lang="cs-CZ" dirty="0"/>
              <a:t>Martin Sládek – Team </a:t>
            </a:r>
            <a:r>
              <a:rPr lang="cs-CZ" dirty="0" err="1"/>
              <a:t>Member</a:t>
            </a:r>
            <a:endParaRPr lang="cs-CZ" dirty="0"/>
          </a:p>
          <a:p>
            <a:r>
              <a:rPr lang="cs-CZ" dirty="0"/>
              <a:t>Bohuslav Botek – Team </a:t>
            </a:r>
            <a:r>
              <a:rPr lang="cs-CZ" dirty="0" err="1"/>
              <a:t>Member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5789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21484C-D5CB-4FE0-AEB2-CD2B044F8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Implementační platforma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F62A8C-1F25-4B63-AF3C-A53BC793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.NET</a:t>
            </a:r>
          </a:p>
          <a:p>
            <a:r>
              <a:rPr lang="cs-CZ" dirty="0">
                <a:solidFill>
                  <a:srgbClr val="202122"/>
                </a:solidFill>
                <a:latin typeface="Arial" panose="020B0604020202020204" pitchFamily="34" charset="0"/>
              </a:rPr>
              <a:t>C#</a:t>
            </a:r>
          </a:p>
          <a:p>
            <a:r>
              <a:rPr lang="cs-CZ" dirty="0" err="1">
                <a:solidFill>
                  <a:srgbClr val="202122"/>
                </a:solidFill>
                <a:latin typeface="Arial" panose="020B0604020202020204" pitchFamily="34" charset="0"/>
              </a:rPr>
              <a:t>Bootstrap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480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1D5DBD-9CA6-4076-9049-2F0D9F77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Hotová práce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A77F0C-5CB1-42F0-95D7-DE9F583D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První sprint  </a:t>
            </a:r>
          </a:p>
          <a:p>
            <a:r>
              <a:rPr lang="cs-CZ" dirty="0"/>
              <a:t>Rozdělení práce</a:t>
            </a:r>
          </a:p>
          <a:p>
            <a:r>
              <a:rPr lang="cs-CZ" dirty="0"/>
              <a:t>Seznámení se s týmovými nástroji (</a:t>
            </a:r>
            <a:r>
              <a:rPr lang="cs-CZ" dirty="0" err="1"/>
              <a:t>ScrumDesk</a:t>
            </a:r>
            <a:r>
              <a:rPr lang="cs-CZ" dirty="0"/>
              <a:t>, </a:t>
            </a:r>
            <a:r>
              <a:rPr lang="cs-CZ" dirty="0" err="1"/>
              <a:t>Github</a:t>
            </a:r>
            <a:r>
              <a:rPr lang="cs-CZ" dirty="0"/>
              <a:t>)</a:t>
            </a:r>
          </a:p>
          <a:p>
            <a:r>
              <a:rPr lang="cs-CZ" dirty="0"/>
              <a:t>Business Model, </a:t>
            </a:r>
            <a:r>
              <a:rPr lang="cs-CZ" dirty="0" err="1"/>
              <a:t>Definition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Ready</a:t>
            </a:r>
            <a:r>
              <a:rPr lang="cs-CZ" dirty="0"/>
              <a:t>, </a:t>
            </a:r>
            <a:r>
              <a:rPr lang="cs-CZ" dirty="0" err="1"/>
              <a:t>Definition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Done</a:t>
            </a:r>
          </a:p>
        </p:txBody>
      </p:sp>
    </p:spTree>
    <p:extLst>
      <p:ext uri="{BB962C8B-B14F-4D97-AF65-F5344CB8AC3E}">
        <p14:creationId xmlns:p14="http://schemas.microsoft.com/office/powerpoint/2010/main" val="63552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78E3AA-9D1E-4FFD-A690-FCA71938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Retrospektiva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DE01979-9065-4163-B991-35D12B5F7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Klady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1204E0E-D17B-448E-98D1-A921A192CD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Týmová komunikace</a:t>
            </a:r>
          </a:p>
          <a:p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2BF7F08-EECD-44E2-8CC7-70A134210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zápory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28BE6F1-CE65-4DCE-9B78-87A017E1E2C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/>
              <a:t>Ze začátku problémy se </a:t>
            </a:r>
            <a:r>
              <a:rPr lang="cs-CZ" dirty="0" err="1"/>
              <a:t>Scrumdeskem</a:t>
            </a:r>
            <a:endParaRPr lang="cs-CZ" dirty="0"/>
          </a:p>
          <a:p>
            <a:r>
              <a:rPr lang="cs-CZ" dirty="0" err="1"/>
              <a:t>Definition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Done </a:t>
            </a:r>
          </a:p>
          <a:p>
            <a:r>
              <a:rPr lang="cs-CZ" dirty="0" err="1"/>
              <a:t>Definition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Ready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666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1DE241-578D-4880-8623-F3B1B642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Dotazy</a:t>
            </a:r>
          </a:p>
        </p:txBody>
      </p:sp>
    </p:spTree>
    <p:extLst>
      <p:ext uri="{BB962C8B-B14F-4D97-AF65-F5344CB8AC3E}">
        <p14:creationId xmlns:p14="http://schemas.microsoft.com/office/powerpoint/2010/main" val="362178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8ED2D3-9F55-4682-9F6D-2EF6717D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7" y="804520"/>
            <a:ext cx="9152878" cy="2962138"/>
          </a:xfrm>
        </p:spPr>
        <p:txBody>
          <a:bodyPr>
            <a:normAutofit/>
          </a:bodyPr>
          <a:lstStyle/>
          <a:p>
            <a:r>
              <a:rPr lang="cs-CZ" sz="6000" dirty="0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106087667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19</TotalTime>
  <Words>85</Words>
  <Application>Microsoft Office PowerPoint</Application>
  <PresentationFormat>Širokoúhlá obrazovka</PresentationFormat>
  <Paragraphs>25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0" baseType="lpstr">
      <vt:lpstr>Arial</vt:lpstr>
      <vt:lpstr>Palatino Linotype</vt:lpstr>
      <vt:lpstr>Galerie</vt:lpstr>
      <vt:lpstr>Password1*</vt:lpstr>
      <vt:lpstr>Představení týmu a jeho členů</vt:lpstr>
      <vt:lpstr>Implementační platforma</vt:lpstr>
      <vt:lpstr>Hotová práce</vt:lpstr>
      <vt:lpstr>Retrospektiva</vt:lpstr>
      <vt:lpstr>Dotazy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Řízení softwarových projektů</dc:title>
  <dc:creator>Martin Sládek</dc:creator>
  <cp:lastModifiedBy>Martin Sládek</cp:lastModifiedBy>
  <cp:revision>5</cp:revision>
  <dcterms:created xsi:type="dcterms:W3CDTF">2020-11-07T18:47:14Z</dcterms:created>
  <dcterms:modified xsi:type="dcterms:W3CDTF">2020-11-08T12:35:30Z</dcterms:modified>
</cp:coreProperties>
</file>