
<file path=[Content_Types].xml><?xml version="1.0" encoding="utf-8"?>
<Types xmlns="http://schemas.openxmlformats.org/package/2006/content-types">
  <Default Extension="jpeg" ContentType="image/jpeg"/>
  <Default Extension="jpg" ContentType="image/pn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5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5.pn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5.pn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5.pn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5.pn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5.png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5.pn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5.pn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4a"/><Relationship Id="rId1" Type="http://schemas.microsoft.com/office/2007/relationships/media" Target="../media/media23.m4a"/><Relationship Id="rId5" Type="http://schemas.openxmlformats.org/officeDocument/2006/relationships/image" Target="../media/image5.pn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4a"/><Relationship Id="rId1" Type="http://schemas.microsoft.com/office/2007/relationships/media" Target="../media/media24.m4a"/><Relationship Id="rId5" Type="http://schemas.openxmlformats.org/officeDocument/2006/relationships/image" Target="../media/image5.pn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4a"/><Relationship Id="rId1" Type="http://schemas.microsoft.com/office/2007/relationships/media" Target="../media/media25.m4a"/><Relationship Id="rId5" Type="http://schemas.openxmlformats.org/officeDocument/2006/relationships/image" Target="../media/image5.png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4a"/><Relationship Id="rId1" Type="http://schemas.microsoft.com/office/2007/relationships/media" Target="../media/media26.m4a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4a"/><Relationship Id="rId1" Type="http://schemas.microsoft.com/office/2007/relationships/media" Target="../media/media27.m4a"/><Relationship Id="rId5" Type="http://schemas.openxmlformats.org/officeDocument/2006/relationships/image" Target="../media/image5.png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4a"/><Relationship Id="rId1" Type="http://schemas.microsoft.com/office/2007/relationships/media" Target="../media/media28.m4a"/><Relationship Id="rId5" Type="http://schemas.openxmlformats.org/officeDocument/2006/relationships/image" Target="../media/image5.pn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BE95-DEE5-4204-98C4-98B2C4546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1"/>
            <a:r>
              <a:rPr lang="en-US" dirty="0"/>
              <a:t>Lesson 4 –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5C2D7-E761-48D0-9238-7F074110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3" y="1656522"/>
            <a:ext cx="5974161" cy="1772477"/>
          </a:xfrm>
        </p:spPr>
        <p:txBody>
          <a:bodyPr>
            <a:normAutofit/>
          </a:bodyPr>
          <a:lstStyle/>
          <a:p>
            <a:pPr algn="l" rtl="1"/>
            <a:r>
              <a:rPr lang="en-US" dirty="0" err="1"/>
              <a:t>Maker:amirpouyanMemarian</a:t>
            </a:r>
            <a:endParaRPr lang="en-US" dirty="0"/>
          </a:p>
          <a:p>
            <a:pPr algn="l" rtl="1"/>
            <a:r>
              <a:rPr lang="en-US" dirty="0"/>
              <a:t>Class:8.7</a:t>
            </a:r>
          </a:p>
          <a:p>
            <a:pPr algn="l" rtl="1"/>
            <a:r>
              <a:rPr lang="en-US" dirty="0" err="1"/>
              <a:t>School:taleghani_ayatolah</a:t>
            </a:r>
            <a:endParaRPr lang="en-US" dirty="0"/>
          </a:p>
          <a:p>
            <a:pPr algn="l" rtl="1"/>
            <a:r>
              <a:rPr lang="en-US" dirty="0"/>
              <a:t>Teacher’s </a:t>
            </a:r>
            <a:r>
              <a:rPr lang="en-US" dirty="0" err="1"/>
              <a:t>name:mr.rezghi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9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D65-8CA2-4D34-8515-585206E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Earache</a:t>
            </a:r>
            <a:br>
              <a:rPr lang="en-US" dirty="0"/>
            </a:br>
            <a:r>
              <a:rPr lang="fa-IR" dirty="0"/>
              <a:t>گوش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599E1-E14A-4A2B-8703-0EDF5B77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808" y="1885284"/>
            <a:ext cx="6968384" cy="4679499"/>
          </a:xfrm>
        </p:spPr>
      </p:pic>
      <p:pic>
        <p:nvPicPr>
          <p:cNvPr id="6" name="earache">
            <a:hlinkClick r:id="" action="ppaction://media"/>
            <a:extLst>
              <a:ext uri="{FF2B5EF4-FFF2-40B4-BE49-F238E27FC236}">
                <a16:creationId xmlns:a16="http://schemas.microsoft.com/office/drawing/2014/main" id="{CEA32F3E-7952-40B1-B314-0FC07B4B4C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6685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80B5-1C73-4DB5-AB43-25BA39CF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Flu</a:t>
            </a:r>
            <a:br>
              <a:rPr lang="en-US" dirty="0"/>
            </a:br>
            <a:r>
              <a:rPr lang="fa-IR" dirty="0"/>
              <a:t>آنفولانزا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9A6F9-A09E-4562-AB6C-BDFF8148D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07229" y="2146508"/>
            <a:ext cx="6401410" cy="3618188"/>
          </a:xfrm>
        </p:spPr>
      </p:pic>
      <p:pic>
        <p:nvPicPr>
          <p:cNvPr id="6" name="flu">
            <a:hlinkClick r:id="" action="ppaction://media"/>
            <a:extLst>
              <a:ext uri="{FF2B5EF4-FFF2-40B4-BE49-F238E27FC236}">
                <a16:creationId xmlns:a16="http://schemas.microsoft.com/office/drawing/2014/main" id="{D6F1ACAC-920B-49E7-AA88-107D6311C8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705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6D7C-7E3E-44E0-8A18-73362212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Have fever</a:t>
            </a:r>
            <a:br>
              <a:rPr lang="en-US" dirty="0"/>
            </a:br>
            <a:r>
              <a:rPr lang="fa-IR" dirty="0"/>
              <a:t>تب داشتن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03CE4C-E51B-42E3-BF33-46BC9BB5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51102" y="1941444"/>
            <a:ext cx="6524289" cy="4108500"/>
          </a:xfrm>
        </p:spPr>
      </p:pic>
      <p:pic>
        <p:nvPicPr>
          <p:cNvPr id="4" name="fever">
            <a:hlinkClick r:id="" action="ppaction://media"/>
            <a:extLst>
              <a:ext uri="{FF2B5EF4-FFF2-40B4-BE49-F238E27FC236}">
                <a16:creationId xmlns:a16="http://schemas.microsoft.com/office/drawing/2014/main" id="{871F2A4D-5501-4C81-9723-48093C5E08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808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839-FB5F-444A-AFDF-F13E3A7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Headache</a:t>
            </a:r>
            <a:br>
              <a:rPr lang="en-US" dirty="0"/>
            </a:br>
            <a:r>
              <a:rPr lang="fa-IR" dirty="0"/>
              <a:t>سر</a:t>
            </a:r>
            <a:r>
              <a:rPr lang="en-US" dirty="0"/>
              <a:t> </a:t>
            </a:r>
            <a:r>
              <a:rPr lang="fa-IR" dirty="0"/>
              <a:t>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9AADB-9A71-40B8-9915-5F81B72C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87208" y="2053328"/>
            <a:ext cx="5816166" cy="3870394"/>
          </a:xfrm>
        </p:spPr>
      </p:pic>
      <p:pic>
        <p:nvPicPr>
          <p:cNvPr id="6" name="headache">
            <a:hlinkClick r:id="" action="ppaction://media"/>
            <a:extLst>
              <a:ext uri="{FF2B5EF4-FFF2-40B4-BE49-F238E27FC236}">
                <a16:creationId xmlns:a16="http://schemas.microsoft.com/office/drawing/2014/main" id="{FDA41142-AFC5-420B-AD35-225692A8F7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60923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81B9-22E4-4979-898A-1DEABF46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Home/House</a:t>
            </a:r>
            <a:br>
              <a:rPr lang="en-US" dirty="0"/>
            </a:br>
            <a:r>
              <a:rPr lang="fa-IR" dirty="0"/>
              <a:t>منزل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38774-1562-42E4-B016-F1779740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9235" y="1523281"/>
            <a:ext cx="3550013" cy="5334719"/>
          </a:xfrm>
        </p:spPr>
      </p:pic>
      <p:pic>
        <p:nvPicPr>
          <p:cNvPr id="6" name="home">
            <a:hlinkClick r:id="" action="ppaction://media"/>
            <a:extLst>
              <a:ext uri="{FF2B5EF4-FFF2-40B4-BE49-F238E27FC236}">
                <a16:creationId xmlns:a16="http://schemas.microsoft.com/office/drawing/2014/main" id="{7BF85BCB-3605-4440-B87D-00AFD2A8F0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0192" y="9136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CEEE-3BAE-4916-9901-A8BCE2D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Hospital</a:t>
            </a:r>
            <a:br>
              <a:rPr lang="en-US" dirty="0"/>
            </a:br>
            <a:r>
              <a:rPr lang="fa-IR" dirty="0"/>
              <a:t>بیمارستان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F3FDC-9096-4086-B121-97022E96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1293" y="1800225"/>
            <a:ext cx="6930030" cy="4030732"/>
          </a:xfrm>
        </p:spPr>
      </p:pic>
      <p:pic>
        <p:nvPicPr>
          <p:cNvPr id="6" name="hospital">
            <a:hlinkClick r:id="" action="ppaction://media"/>
            <a:extLst>
              <a:ext uri="{FF2B5EF4-FFF2-40B4-BE49-F238E27FC236}">
                <a16:creationId xmlns:a16="http://schemas.microsoft.com/office/drawing/2014/main" id="{6693B61B-BB53-4C67-953D-928318560A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8577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8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1D5-C839-4B77-AE68-375BB35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Measles</a:t>
            </a:r>
            <a:br>
              <a:rPr lang="en-US" dirty="0"/>
            </a:br>
            <a:r>
              <a:rPr lang="fa-IR" dirty="0"/>
              <a:t>سرخک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407CC-7A55-4637-83B1-4268FC8C5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825" y="2468901"/>
            <a:ext cx="5142350" cy="3085410"/>
          </a:xfrm>
        </p:spPr>
      </p:pic>
      <p:pic>
        <p:nvPicPr>
          <p:cNvPr id="6" name="measles">
            <a:hlinkClick r:id="" action="ppaction://media"/>
            <a:extLst>
              <a:ext uri="{FF2B5EF4-FFF2-40B4-BE49-F238E27FC236}">
                <a16:creationId xmlns:a16="http://schemas.microsoft.com/office/drawing/2014/main" id="{9DE915BC-B952-45C1-863F-24E035BC73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CC54-463A-4E27-9868-16B711E4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Mumps</a:t>
            </a:r>
            <a:br>
              <a:rPr lang="en-US" dirty="0"/>
            </a:br>
            <a:r>
              <a:rPr lang="fa-IR" dirty="0"/>
              <a:t>اوریون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862D0-1C6D-42DD-8F2D-0FE59233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58818" y="2173217"/>
            <a:ext cx="5625583" cy="4213757"/>
          </a:xfrm>
        </p:spPr>
      </p:pic>
      <p:pic>
        <p:nvPicPr>
          <p:cNvPr id="6" name="mumps">
            <a:hlinkClick r:id="" action="ppaction://media"/>
            <a:extLst>
              <a:ext uri="{FF2B5EF4-FFF2-40B4-BE49-F238E27FC236}">
                <a16:creationId xmlns:a16="http://schemas.microsoft.com/office/drawing/2014/main" id="{3DE27C0C-E06E-470C-8B2D-2942184A4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84401" y="11148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6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3CBE-EF67-4E72-899E-A066E3C9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 err="1"/>
              <a:t>myHealth</a:t>
            </a:r>
            <a:br>
              <a:rPr lang="en-US" dirty="0"/>
            </a:br>
            <a:r>
              <a:rPr lang="fa-IR" dirty="0"/>
              <a:t>سلامتی من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17A7D-B7DA-42A1-B593-FA5EC804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31097" y="1726259"/>
            <a:ext cx="5264874" cy="4754054"/>
          </a:xfrm>
        </p:spPr>
      </p:pic>
      <p:pic>
        <p:nvPicPr>
          <p:cNvPr id="6" name="myHealth">
            <a:hlinkClick r:id="" action="ppaction://media"/>
            <a:extLst>
              <a:ext uri="{FF2B5EF4-FFF2-40B4-BE49-F238E27FC236}">
                <a16:creationId xmlns:a16="http://schemas.microsoft.com/office/drawing/2014/main" id="{A46BD9D1-78BB-455C-AF9D-7B906DC482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808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C1F-8EC9-446B-B271-F77AD104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Nurse</a:t>
            </a:r>
            <a:br>
              <a:rPr lang="en-US" dirty="0"/>
            </a:br>
            <a:r>
              <a:rPr lang="fa-IR" dirty="0"/>
              <a:t>پرستار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2588F-9257-4041-9D2B-FDAB6974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05809" y="2093085"/>
            <a:ext cx="5622269" cy="3741364"/>
          </a:xfrm>
        </p:spPr>
      </p:pic>
      <p:pic>
        <p:nvPicPr>
          <p:cNvPr id="6" name="nurse">
            <a:hlinkClick r:id="" action="ppaction://media"/>
            <a:extLst>
              <a:ext uri="{FF2B5EF4-FFF2-40B4-BE49-F238E27FC236}">
                <a16:creationId xmlns:a16="http://schemas.microsoft.com/office/drawing/2014/main" id="{B5D9448A-A50E-4C0F-8D09-9753F67592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9287" y="10747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7FA-E890-449D-8187-DFBE175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Ache/pain</a:t>
            </a:r>
            <a:br>
              <a:rPr lang="fa-IR" dirty="0"/>
            </a:br>
            <a:r>
              <a:rPr lang="fa-IR" dirty="0"/>
              <a:t>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BA8CF-6C60-4D1E-BE51-8680F904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11163" y="1885285"/>
            <a:ext cx="4827553" cy="4827553"/>
          </a:xfrm>
        </p:spPr>
      </p:pic>
      <p:pic>
        <p:nvPicPr>
          <p:cNvPr id="6" name="pain">
            <a:hlinkClick r:id="" action="ppaction://media"/>
            <a:extLst>
              <a:ext uri="{FF2B5EF4-FFF2-40B4-BE49-F238E27FC236}">
                <a16:creationId xmlns:a16="http://schemas.microsoft.com/office/drawing/2014/main" id="{984939A9-02F9-42ED-A135-034B76D623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46365" y="7370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3A50-DE10-45BF-A8AA-C39A252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Office</a:t>
            </a:r>
            <a:br>
              <a:rPr lang="en-US" dirty="0"/>
            </a:br>
            <a:r>
              <a:rPr lang="fa-IR" dirty="0"/>
              <a:t>دفتر کار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278D0-5A30-4700-88F8-10345608E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808" y="1885285"/>
            <a:ext cx="6526729" cy="4888747"/>
          </a:xfrm>
        </p:spPr>
      </p:pic>
      <p:pic>
        <p:nvPicPr>
          <p:cNvPr id="6" name="office">
            <a:hlinkClick r:id="" action="ppaction://media"/>
            <a:extLst>
              <a:ext uri="{FF2B5EF4-FFF2-40B4-BE49-F238E27FC236}">
                <a16:creationId xmlns:a16="http://schemas.microsoft.com/office/drawing/2014/main" id="{38E93FB4-BB8B-4A67-A567-7EDBBBBAFE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9683-E464-4195-97BA-AB41991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Patient</a:t>
            </a:r>
            <a:br>
              <a:rPr lang="en-US" dirty="0"/>
            </a:br>
            <a:r>
              <a:rPr lang="fa-IR" dirty="0"/>
              <a:t>صبور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E551D-F7A0-4E53-8925-DEA6F79E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3530" y="2080591"/>
            <a:ext cx="6350932" cy="3556522"/>
          </a:xfrm>
        </p:spPr>
      </p:pic>
      <p:pic>
        <p:nvPicPr>
          <p:cNvPr id="6" name="patient">
            <a:hlinkClick r:id="" action="ppaction://media"/>
            <a:extLst>
              <a:ext uri="{FF2B5EF4-FFF2-40B4-BE49-F238E27FC236}">
                <a16:creationId xmlns:a16="http://schemas.microsoft.com/office/drawing/2014/main" id="{083D6507-0441-4D18-BCC3-B560D90C9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82539" y="808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A67B-35EE-4628-8091-9E88114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Rest</a:t>
            </a:r>
            <a:br>
              <a:rPr lang="en-US" dirty="0"/>
            </a:br>
            <a:r>
              <a:rPr lang="fa-IR" dirty="0"/>
              <a:t>استراحت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EF933-DE80-49C0-B8CB-55E3EA8E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04286" y="1885285"/>
            <a:ext cx="6783428" cy="4585597"/>
          </a:xfrm>
        </p:spPr>
      </p:pic>
      <p:pic>
        <p:nvPicPr>
          <p:cNvPr id="6" name="rest">
            <a:hlinkClick r:id="" action="ppaction://media"/>
            <a:extLst>
              <a:ext uri="{FF2B5EF4-FFF2-40B4-BE49-F238E27FC236}">
                <a16:creationId xmlns:a16="http://schemas.microsoft.com/office/drawing/2014/main" id="{FE6F5195-683C-4411-88E2-A88E6A591D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705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6B26-9F17-4ABB-9E84-A19BC007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 err="1"/>
              <a:t>RunningNose</a:t>
            </a:r>
            <a:br>
              <a:rPr lang="en-US" dirty="0"/>
            </a:br>
            <a:r>
              <a:rPr lang="fa-IR" dirty="0"/>
              <a:t>آبریزش بینی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59A70-C78A-478E-9E01-F288E9BF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1896" y="1885285"/>
            <a:ext cx="7688365" cy="4400748"/>
          </a:xfrm>
        </p:spPr>
      </p:pic>
      <p:pic>
        <p:nvPicPr>
          <p:cNvPr id="6" name="running nose">
            <a:hlinkClick r:id="" action="ppaction://media"/>
            <a:extLst>
              <a:ext uri="{FF2B5EF4-FFF2-40B4-BE49-F238E27FC236}">
                <a16:creationId xmlns:a16="http://schemas.microsoft.com/office/drawing/2014/main" id="{ED485E6A-760F-4F6F-A0FA-D0049E64FC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90661" y="8842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650C-297E-4842-859F-DEF4429F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Sneeze</a:t>
            </a:r>
            <a:br>
              <a:rPr lang="en-US" dirty="0"/>
            </a:br>
            <a:r>
              <a:rPr lang="fa-IR" dirty="0"/>
              <a:t>عطسه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9C544-7AC9-4615-9A5A-4793D210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07277" y="1885285"/>
            <a:ext cx="6572915" cy="4373976"/>
          </a:xfrm>
        </p:spPr>
      </p:pic>
      <p:pic>
        <p:nvPicPr>
          <p:cNvPr id="6" name="sneeze">
            <a:hlinkClick r:id="" action="ppaction://media"/>
            <a:extLst>
              <a:ext uri="{FF2B5EF4-FFF2-40B4-BE49-F238E27FC236}">
                <a16:creationId xmlns:a16="http://schemas.microsoft.com/office/drawing/2014/main" id="{32537042-25FE-4BFE-99CA-B9E8E53BAF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40435" y="808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4994-0EB6-4958-9054-261C357F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 err="1"/>
              <a:t>SoreEyes</a:t>
            </a:r>
            <a:br>
              <a:rPr lang="en-US" dirty="0"/>
            </a:br>
            <a:r>
              <a:rPr lang="fa-IR" dirty="0"/>
              <a:t>چشم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32068-C173-4D03-96CA-9293624A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0827" y="2640770"/>
            <a:ext cx="3937663" cy="2991403"/>
          </a:xfrm>
        </p:spPr>
      </p:pic>
      <p:pic>
        <p:nvPicPr>
          <p:cNvPr id="6" name="sore eyes">
            <a:hlinkClick r:id="" action="ppaction://media"/>
            <a:extLst>
              <a:ext uri="{FF2B5EF4-FFF2-40B4-BE49-F238E27FC236}">
                <a16:creationId xmlns:a16="http://schemas.microsoft.com/office/drawing/2014/main" id="{2567EF90-C055-4C72-9B3A-A0C001E01C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0192" y="9110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F87D-2243-4034-9239-ADAB4905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 err="1"/>
              <a:t>SoreThroat</a:t>
            </a:r>
            <a:br>
              <a:rPr lang="en-US" dirty="0"/>
            </a:br>
            <a:r>
              <a:rPr lang="fa-IR" dirty="0"/>
              <a:t>گلو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98B86-275D-4D95-BD6A-6F72522EC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66008" y="2416573"/>
            <a:ext cx="5459983" cy="3633371"/>
          </a:xfrm>
        </p:spPr>
      </p:pic>
      <p:pic>
        <p:nvPicPr>
          <p:cNvPr id="6" name="sore throat">
            <a:hlinkClick r:id="" action="ppaction://media"/>
            <a:extLst>
              <a:ext uri="{FF2B5EF4-FFF2-40B4-BE49-F238E27FC236}">
                <a16:creationId xmlns:a16="http://schemas.microsoft.com/office/drawing/2014/main" id="{B0C8AB94-6441-4963-94A1-2E6AA0E5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80174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8727-43E4-4C76-94AE-BD6B4CF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Stomachache</a:t>
            </a:r>
            <a:br>
              <a:rPr lang="en-US" dirty="0"/>
            </a:br>
            <a:r>
              <a:rPr lang="fa-IR" dirty="0"/>
              <a:t>دل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600F8-AE9D-4F10-B932-81AA73967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9878" y="2427495"/>
            <a:ext cx="5176855" cy="3116860"/>
          </a:xfrm>
        </p:spPr>
      </p:pic>
      <p:pic>
        <p:nvPicPr>
          <p:cNvPr id="6" name="stomachache">
            <a:hlinkClick r:id="" action="ppaction://media"/>
            <a:extLst>
              <a:ext uri="{FF2B5EF4-FFF2-40B4-BE49-F238E27FC236}">
                <a16:creationId xmlns:a16="http://schemas.microsoft.com/office/drawing/2014/main" id="{921F671C-A521-46A1-9709-681D9A187E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EC5B-8184-4584-8931-E6EECC6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Teacher</a:t>
            </a:r>
            <a:br>
              <a:rPr lang="en-US" dirty="0"/>
            </a:br>
            <a:r>
              <a:rPr lang="fa-IR" dirty="0"/>
              <a:t>معلم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694CB-CC05-47DA-997E-D4D671A7F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13043" y="2306786"/>
            <a:ext cx="5876131" cy="3743158"/>
          </a:xfrm>
        </p:spPr>
      </p:pic>
      <p:pic>
        <p:nvPicPr>
          <p:cNvPr id="6" name="teacher">
            <a:hlinkClick r:id="" action="ppaction://media"/>
            <a:extLst>
              <a:ext uri="{FF2B5EF4-FFF2-40B4-BE49-F238E27FC236}">
                <a16:creationId xmlns:a16="http://schemas.microsoft.com/office/drawing/2014/main" id="{7809A13E-E1D4-4912-9568-AE3C5F08AC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5392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3E2D-E351-4DD0-A06D-3E0C45B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Toothache</a:t>
            </a:r>
            <a:br>
              <a:rPr lang="en-US" dirty="0"/>
            </a:br>
            <a:r>
              <a:rPr lang="fa-IR" dirty="0"/>
              <a:t>دندان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ECE9B-A2D2-497E-81D3-BF7A9930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2384" y="2289803"/>
            <a:ext cx="5019982" cy="3760141"/>
          </a:xfrm>
        </p:spPr>
      </p:pic>
      <p:pic>
        <p:nvPicPr>
          <p:cNvPr id="6" name="toothache">
            <a:hlinkClick r:id="" action="ppaction://media"/>
            <a:extLst>
              <a:ext uri="{FF2B5EF4-FFF2-40B4-BE49-F238E27FC236}">
                <a16:creationId xmlns:a16="http://schemas.microsoft.com/office/drawing/2014/main" id="{CD59ECC1-C3A4-4E7E-AEA3-E8926613D5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25375" y="1173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1A02-EF5A-4F70-A399-B54C7689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Backache</a:t>
            </a:r>
            <a:br>
              <a:rPr lang="en-US" dirty="0"/>
            </a:br>
            <a:r>
              <a:rPr lang="fa-IR" dirty="0"/>
              <a:t>کمر درد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49685-2924-4357-92AB-D7237FB4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46587" y="1885285"/>
            <a:ext cx="5636935" cy="3751124"/>
          </a:xfrm>
        </p:spPr>
      </p:pic>
      <p:pic>
        <p:nvPicPr>
          <p:cNvPr id="6" name="backache">
            <a:hlinkClick r:id="" action="ppaction://media"/>
            <a:extLst>
              <a:ext uri="{FF2B5EF4-FFF2-40B4-BE49-F238E27FC236}">
                <a16:creationId xmlns:a16="http://schemas.microsoft.com/office/drawing/2014/main" id="{361F3C7A-9BF9-4147-AD3F-AA96526227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34035" y="8047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10AD5A-59F6-4B27-B53D-8D1433EDA493}"/>
              </a:ext>
            </a:extLst>
          </p:cNvPr>
          <p:cNvSpPr txBox="1"/>
          <p:nvPr/>
        </p:nvSpPr>
        <p:spPr>
          <a:xfrm>
            <a:off x="3578087" y="1723649"/>
            <a:ext cx="86139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FINISH</a:t>
            </a:r>
          </a:p>
          <a:p>
            <a:r>
              <a:rPr lang="fa-IR" sz="8800" dirty="0"/>
              <a:t>پایان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B171-4495-49F3-BAE2-8B9E853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Classroom</a:t>
            </a:r>
            <a:br>
              <a:rPr lang="en-US" dirty="0"/>
            </a:br>
            <a:r>
              <a:rPr lang="fa-IR" dirty="0"/>
              <a:t>کلاس درس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FA9F5-9DC3-4B53-AB56-7E1486D39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808" y="1885285"/>
            <a:ext cx="7078879" cy="4710672"/>
          </a:xfrm>
        </p:spPr>
      </p:pic>
      <p:pic>
        <p:nvPicPr>
          <p:cNvPr id="6" name="classroom">
            <a:hlinkClick r:id="" action="ppaction://media"/>
            <a:extLst>
              <a:ext uri="{FF2B5EF4-FFF2-40B4-BE49-F238E27FC236}">
                <a16:creationId xmlns:a16="http://schemas.microsoft.com/office/drawing/2014/main" id="{2A0413FB-04C5-420A-838D-778762890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24661" y="8000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20E5-9AB4-4A27-B2D3-DBBF031A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Cold</a:t>
            </a:r>
            <a:br>
              <a:rPr lang="en-US" dirty="0"/>
            </a:br>
            <a:r>
              <a:rPr lang="fa-IR" dirty="0"/>
              <a:t>سرد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011A4-C195-4C03-8361-B65A0E6A6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808" y="1885285"/>
            <a:ext cx="6779216" cy="3809058"/>
          </a:xfrm>
        </p:spPr>
      </p:pic>
      <p:pic>
        <p:nvPicPr>
          <p:cNvPr id="6" name="cold">
            <a:hlinkClick r:id="" action="ppaction://media"/>
            <a:extLst>
              <a:ext uri="{FF2B5EF4-FFF2-40B4-BE49-F238E27FC236}">
                <a16:creationId xmlns:a16="http://schemas.microsoft.com/office/drawing/2014/main" id="{5CC963DB-F4AC-449E-BA80-2955F7F142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18130" y="10418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930B-F3F0-4EB5-82CD-AFD2EEAF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Cough</a:t>
            </a:r>
            <a:br>
              <a:rPr lang="en-US" dirty="0"/>
            </a:br>
            <a:r>
              <a:rPr lang="fa-IR" dirty="0"/>
              <a:t>سرفه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5AC1A-997E-4502-8DF8-612E69B8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43348" y="1885284"/>
            <a:ext cx="6153749" cy="2885499"/>
          </a:xfrm>
        </p:spPr>
      </p:pic>
      <p:pic>
        <p:nvPicPr>
          <p:cNvPr id="6" name="cough">
            <a:hlinkClick r:id="" action="ppaction://media"/>
            <a:extLst>
              <a:ext uri="{FF2B5EF4-FFF2-40B4-BE49-F238E27FC236}">
                <a16:creationId xmlns:a16="http://schemas.microsoft.com/office/drawing/2014/main" id="{45702122-2355-44A5-9388-2FFF1234D8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0192" y="8577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ED1-4877-43B8-935B-D04B0E3E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Dentist</a:t>
            </a:r>
            <a:br>
              <a:rPr lang="en-US" dirty="0"/>
            </a:br>
            <a:r>
              <a:rPr lang="fa-IR" dirty="0"/>
              <a:t>دندان پزشک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84E07-9452-4750-8A5D-92AE656F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38312" y="1885285"/>
            <a:ext cx="6453896" cy="4294774"/>
          </a:xfrm>
        </p:spPr>
      </p:pic>
      <p:pic>
        <p:nvPicPr>
          <p:cNvPr id="6" name="dentist">
            <a:hlinkClick r:id="" action="ppaction://media"/>
            <a:extLst>
              <a:ext uri="{FF2B5EF4-FFF2-40B4-BE49-F238E27FC236}">
                <a16:creationId xmlns:a16="http://schemas.microsoft.com/office/drawing/2014/main" id="{937337F4-A424-4551-855A-F57BA27AF3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48800" y="8842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0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DE82-51D0-4952-9BB1-E383D2C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 err="1"/>
              <a:t>Docter</a:t>
            </a:r>
            <a:br>
              <a:rPr lang="en-US" dirty="0"/>
            </a:br>
            <a:r>
              <a:rPr lang="fa-IR" dirty="0"/>
              <a:t>دکتر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DE54D-F03D-4A6B-86D1-DEF2E8D0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808" y="1885285"/>
            <a:ext cx="6660701" cy="4416334"/>
          </a:xfrm>
        </p:spPr>
      </p:pic>
      <p:pic>
        <p:nvPicPr>
          <p:cNvPr id="6" name="docter">
            <a:hlinkClick r:id="" action="ppaction://media"/>
            <a:extLst>
              <a:ext uri="{FF2B5EF4-FFF2-40B4-BE49-F238E27FC236}">
                <a16:creationId xmlns:a16="http://schemas.microsoft.com/office/drawing/2014/main" id="{5A081D34-E9BB-49BE-9ECC-2F9E7877CB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06696" y="8577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A41-CA14-4F0D-99B4-3AE21A29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/>
            <a:r>
              <a:rPr lang="en-US" dirty="0"/>
              <a:t>Drugstore</a:t>
            </a:r>
            <a:br>
              <a:rPr lang="en-US" dirty="0"/>
            </a:br>
            <a:r>
              <a:rPr lang="fa-IR" dirty="0"/>
              <a:t>داروخانه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7B689-98C0-42D2-96EB-76AA2D1A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5741" y="1885285"/>
            <a:ext cx="7920517" cy="4164659"/>
          </a:xfrm>
        </p:spPr>
      </p:pic>
      <p:pic>
        <p:nvPicPr>
          <p:cNvPr id="6" name="drugstore">
            <a:hlinkClick r:id="" action="ppaction://media"/>
            <a:extLst>
              <a:ext uri="{FF2B5EF4-FFF2-40B4-BE49-F238E27FC236}">
                <a16:creationId xmlns:a16="http://schemas.microsoft.com/office/drawing/2014/main" id="{921BC2D4-F559-43B2-954A-B97AD7E8A4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80192" y="8080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64</TotalTime>
  <Words>125</Words>
  <Application>Microsoft Office PowerPoint</Application>
  <PresentationFormat>Widescreen</PresentationFormat>
  <Paragraphs>35</Paragraphs>
  <Slides>30</Slides>
  <Notes>0</Notes>
  <HiddenSlides>0</HiddenSlides>
  <MMClips>28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MS Shell Dlg 2</vt:lpstr>
      <vt:lpstr>Wingdings</vt:lpstr>
      <vt:lpstr>Wingdings 3</vt:lpstr>
      <vt:lpstr>Madison</vt:lpstr>
      <vt:lpstr>Lesson 4 – powerPoint</vt:lpstr>
      <vt:lpstr>Ache/pain درد</vt:lpstr>
      <vt:lpstr>Backache کمر درد</vt:lpstr>
      <vt:lpstr>Classroom کلاس درس</vt:lpstr>
      <vt:lpstr>Cold سرد</vt:lpstr>
      <vt:lpstr>Cough سرفه</vt:lpstr>
      <vt:lpstr>Dentist دندان پزشک</vt:lpstr>
      <vt:lpstr>Docter دکتر</vt:lpstr>
      <vt:lpstr>Drugstore داروخانه</vt:lpstr>
      <vt:lpstr>Earache گوش درد</vt:lpstr>
      <vt:lpstr>Flu آنفولانزا</vt:lpstr>
      <vt:lpstr>Have fever تب داشتن</vt:lpstr>
      <vt:lpstr>Headache سر درد</vt:lpstr>
      <vt:lpstr>Home/House منزل</vt:lpstr>
      <vt:lpstr>Hospital بیمارستان</vt:lpstr>
      <vt:lpstr>Measles سرخک</vt:lpstr>
      <vt:lpstr>Mumps اوریون</vt:lpstr>
      <vt:lpstr>myHealth سلامتی من</vt:lpstr>
      <vt:lpstr>Nurse پرستار</vt:lpstr>
      <vt:lpstr>Office دفتر کار</vt:lpstr>
      <vt:lpstr>Patient صبور</vt:lpstr>
      <vt:lpstr>Rest استراحت</vt:lpstr>
      <vt:lpstr>RunningNose آبریزش بینی</vt:lpstr>
      <vt:lpstr>Sneeze عطسه</vt:lpstr>
      <vt:lpstr>SoreEyes چشم درد</vt:lpstr>
      <vt:lpstr>SoreThroat گلو درد</vt:lpstr>
      <vt:lpstr>Stomachache دل درد</vt:lpstr>
      <vt:lpstr>Teacher معلم</vt:lpstr>
      <vt:lpstr>Toothache دندان درد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 – powerPoint</dc:title>
  <dc:creator>amirpouyan memarian</dc:creator>
  <cp:lastModifiedBy>amirpouyan memarian</cp:lastModifiedBy>
  <cp:revision>36</cp:revision>
  <dcterms:created xsi:type="dcterms:W3CDTF">2020-12-06T16:32:01Z</dcterms:created>
  <dcterms:modified xsi:type="dcterms:W3CDTF">2020-12-06T17:36:05Z</dcterms:modified>
</cp:coreProperties>
</file>