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2359-009A-419D-AED5-6CFA9741A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3EC5B-FE03-4950-82F3-83CA6CA3A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1C93-E765-4CF1-9E57-F54B9E11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D268-1867-4AC6-A0EE-FB70F639F62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1C7A9-98C7-4CC0-8DA5-6FB7E72F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8F514-1642-4316-8C2F-3266E8BC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41AC-2BDC-4EF0-AF14-9FC215FE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9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0008-7D79-4B3C-AA11-5FA235AF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8F750-AF10-409E-B98A-92C12C24B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24BD2-0676-408C-BF09-86C6C580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D268-1867-4AC6-A0EE-FB70F639F62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53112-266A-4EC4-9D0E-4035A5BE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8F635-E5DA-4418-A32F-03D5A608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41AC-2BDC-4EF0-AF14-9FC215FE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3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05303-ECD6-4F7D-8521-4737A7DAC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E2415-A4AC-4A07-BF2C-8290272DE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CDC21-6805-4CB5-A419-37809602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D268-1867-4AC6-A0EE-FB70F639F62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210-3325-4467-BDF6-0C50FCB1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BA8CD-5BE7-40FA-839B-1F611147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41AC-2BDC-4EF0-AF14-9FC215FE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0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0D50-7DE4-413F-AD10-05E7C76B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A408-0376-4EFF-A0AE-F1BDCEFF2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2A602-1C97-4E82-90C7-374FD38C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D268-1867-4AC6-A0EE-FB70F639F62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341B6-FB10-4FCE-A679-F57FB29A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5EE43-E9BD-43D8-961F-E38BC99E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41AC-2BDC-4EF0-AF14-9FC215FE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5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9701-09A6-44E2-8C9F-D88237D5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3CD7B-82D7-4153-924D-D3BBF41B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EDB9-CF49-4A0E-B0B6-A7D3B433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D268-1867-4AC6-A0EE-FB70F639F62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7E321-4E21-4D99-B90D-318F391C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141AE-B102-4068-91C7-9B0E6AC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41AC-2BDC-4EF0-AF14-9FC215FE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E079-72BB-4062-8EB0-408398B7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1A0D-82A2-4DDA-958E-21F232B90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83036-4078-43AA-911A-F574B94AE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A991-068E-4CCB-A3C9-AFD26818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D268-1867-4AC6-A0EE-FB70F639F62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A79E2-66B6-47D0-96BB-3EDAFD29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5D6DF-50B0-41E9-8CDF-0C2347FF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41AC-2BDC-4EF0-AF14-9FC215FE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0FE8-6555-4433-8A52-198BBE6A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B3C9B-C7E9-489A-BCF9-1E218DD43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BEB73-1194-41F1-AB0F-8B0CAD009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64468-4EDE-466B-B13F-145CC95FF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53DD8-DE29-44F5-B192-4DB9F2D06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5B86A-0D1A-4033-B5A1-38EE289F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D268-1867-4AC6-A0EE-FB70F639F62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CABB1-5DD3-4BB7-82FC-C033E799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00E29-AB83-45A0-8C7F-627CF55F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41AC-2BDC-4EF0-AF14-9FC215FE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3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C2DD-2F27-4B3D-89D4-D8C916F0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EC89B-DD9A-4947-935B-6AA450DC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D268-1867-4AC6-A0EE-FB70F639F62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AD259-5F27-47C9-81C9-CD85558D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82FC1-2501-4E6D-A7B4-08400A60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41AC-2BDC-4EF0-AF14-9FC215FE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8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A2570-6258-4BD0-A080-58E9CF5C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D268-1867-4AC6-A0EE-FB70F639F62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8A941-76AE-4159-AD75-2725BAF1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F557A-86AD-439E-B84C-962FB1D5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41AC-2BDC-4EF0-AF14-9FC215FE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6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693A-9867-4A54-8B17-54B6BD55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4070-D754-47A5-A533-DEA644275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7F250-17AA-49B5-818F-5B433509C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DD9BE-4A37-431E-B6EC-4DE5299B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D268-1867-4AC6-A0EE-FB70F639F62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89216-7BAC-406E-8D69-8AFFCC74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5C552-07C3-4CE7-A8BF-B51FBDFC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41AC-2BDC-4EF0-AF14-9FC215FE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9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3801-C281-4428-8910-489AFDB1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670FE-5887-4A3E-AEB6-3252E5994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B03A4-6009-49E0-B2A2-D9C446F52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73B64-F936-481B-85BD-D4CF8CA7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D268-1867-4AC6-A0EE-FB70F639F62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7E2A2-D933-447C-B89A-F8DDA395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BF41F-9B61-46BD-B7BB-1499D5C5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41AC-2BDC-4EF0-AF14-9FC215FE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2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6CE0A-6520-465E-A329-94C76FC4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A4ADF-2A87-40C2-83C3-BA40A07EC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ACF5-E41C-4756-B22D-8BBE2322E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2D268-1867-4AC6-A0EE-FB70F639F62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2C7D2-21DD-473C-A33B-59E2773FD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4F585-5A30-44A4-BF71-8C17CD946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41AC-2BDC-4EF0-AF14-9FC215FE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CB1A-C5AD-4202-A885-D190F026C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EBE7E-4AB4-43B9-9233-032DEA290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7C6CE8-D5A1-4A9B-88C7-241E2C60C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8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1C9ADA-7BE5-41B5-98AE-59001B989A07}"/>
              </a:ext>
            </a:extLst>
          </p:cNvPr>
          <p:cNvSpPr txBox="1"/>
          <p:nvPr/>
        </p:nvSpPr>
        <p:spPr>
          <a:xfrm>
            <a:off x="3816220" y="1300500"/>
            <a:ext cx="7613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CSC335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FunNote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1B329-FD4C-4C04-B4D5-7BDAB906EC88}"/>
              </a:ext>
            </a:extLst>
          </p:cNvPr>
          <p:cNvSpPr txBox="1"/>
          <p:nvPr/>
        </p:nvSpPr>
        <p:spPr>
          <a:xfrm>
            <a:off x="3816220" y="3828959"/>
            <a:ext cx="6382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Authored By: Michael Tuohy, Scott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LaFerriere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Trevor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Freudig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Alexander Thompson</a:t>
            </a:r>
          </a:p>
        </p:txBody>
      </p:sp>
    </p:spTree>
    <p:extLst>
      <p:ext uri="{BB962C8B-B14F-4D97-AF65-F5344CB8AC3E}">
        <p14:creationId xmlns:p14="http://schemas.microsoft.com/office/powerpoint/2010/main" val="78335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9A9A-6089-4D23-98E4-46D4EFBF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371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</a:t>
            </a:r>
          </a:p>
        </p:txBody>
      </p:sp>
      <p:pic>
        <p:nvPicPr>
          <p:cNvPr id="6" name="Content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358D128-84F8-4D65-B11D-F63BF4B0E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11" y="2282809"/>
            <a:ext cx="7562428" cy="42538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FCB15-0C1E-4E8A-9730-A9F04D593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08922"/>
            <a:ext cx="3932237" cy="20200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Drawing can start immediately, no notebook or page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choose between multiple colors and brush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draw with shapes as well as the brush.</a:t>
            </a:r>
          </a:p>
        </p:txBody>
      </p:sp>
    </p:spTree>
    <p:extLst>
      <p:ext uri="{BB962C8B-B14F-4D97-AF65-F5344CB8AC3E}">
        <p14:creationId xmlns:p14="http://schemas.microsoft.com/office/powerpoint/2010/main" val="257702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28A6-5FD4-4EE9-BD97-B62D430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06490"/>
          </a:xfrm>
        </p:spPr>
        <p:txBody>
          <a:bodyPr/>
          <a:lstStyle/>
          <a:p>
            <a:r>
              <a:rPr lang="en-US" dirty="0"/>
              <a:t>Writing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880EF2-834B-44E1-9D01-E6C0C58FB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64" y="1666914"/>
            <a:ext cx="7635345" cy="42948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D40FD-74FE-47B7-8A10-24671132F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52939"/>
            <a:ext cx="3932237" cy="169070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Users can type text onto the page by clicking the Write Text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Users can change the font size and the text color with the drop-down menus at the 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891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D6A9-B8E3-48F9-87BB-CB1F595C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65018"/>
          </a:xfrm>
        </p:spPr>
        <p:txBody>
          <a:bodyPr/>
          <a:lstStyle/>
          <a:p>
            <a:r>
              <a:rPr lang="en-US" dirty="0"/>
              <a:t>Menu Bar - Home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14CC5D-D7CB-4C97-9C2C-453FFB08B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t="-1" r="74302" b="66897"/>
          <a:stretch/>
        </p:blipFill>
        <p:spPr>
          <a:xfrm>
            <a:off x="4674969" y="1163918"/>
            <a:ext cx="5900185" cy="42355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F5EA3-B6F4-433A-8FE5-AB13BB5B1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91356"/>
            <a:ext cx="3932237" cy="2345266"/>
          </a:xfrm>
        </p:spPr>
        <p:txBody>
          <a:bodyPr/>
          <a:lstStyle/>
          <a:p>
            <a:r>
              <a:rPr lang="en-US" dirty="0"/>
              <a:t>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Saves the current page as a .png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Clear: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Clears any drawing on the current page</a:t>
            </a:r>
          </a:p>
        </p:txBody>
      </p:sp>
    </p:spTree>
    <p:extLst>
      <p:ext uri="{BB962C8B-B14F-4D97-AF65-F5344CB8AC3E}">
        <p14:creationId xmlns:p14="http://schemas.microsoft.com/office/powerpoint/2010/main" val="182055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EAA2-07E4-4211-8771-99926554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Menu Bar - Insert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9D668A-3281-414C-8DF0-E144D9E97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72" b="71756"/>
          <a:stretch/>
        </p:blipFill>
        <p:spPr>
          <a:xfrm>
            <a:off x="4772025" y="457200"/>
            <a:ext cx="3626908" cy="257961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D72D8-7200-4F15-9A2C-D46B139D8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52331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the user to paste a Image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waits for the user to click where they want the image inserted on the current page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50B2336-EF5F-47B0-ABD6-6D98BD022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51666"/>
            <a:ext cx="4510087" cy="33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9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AFDE-F2D2-4A85-8722-AF7C98C0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41022"/>
          </a:xfrm>
        </p:spPr>
        <p:txBody>
          <a:bodyPr/>
          <a:lstStyle/>
          <a:p>
            <a:r>
              <a:rPr lang="en-US" dirty="0"/>
              <a:t>Menu Bar - Create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0DAC0A-73FA-4270-98AE-ABA57A92E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06" b="68399"/>
          <a:stretch/>
        </p:blipFill>
        <p:spPr>
          <a:xfrm>
            <a:off x="5047721" y="1029651"/>
            <a:ext cx="3656012" cy="24416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B7184-BA04-484F-BF7E-C589329E8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46578"/>
            <a:ext cx="3932237" cy="43224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Notebook – Create a new Notebook Directory in your storage at a selected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Section – Create a new section of the notebook in the notebook directory to store pages. Useful to store notes from a specific date or lecture.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Page – Where users take notes, stored in sections.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Current Page – Adds the current page worked on to the section.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05F8A9-BDD7-4731-943C-FA3406724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429" y="1029651"/>
            <a:ext cx="26479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1932-8472-49F1-8DE2-99D633BB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Sidebar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D1466-126B-4ED8-BE5E-42C6EA3BE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3932237" cy="6866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sidebar allows for easy traversal between Notebooks, Sections, and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F26C79-6D7F-47D4-AA75-6A2C8A9FA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77" y="457200"/>
            <a:ext cx="2647952" cy="3799811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6E5D35A-2538-498A-9F20-6AAA047F6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44" y="2794000"/>
            <a:ext cx="6412089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219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Office Theme</vt:lpstr>
      <vt:lpstr>PowerPoint Presentation</vt:lpstr>
      <vt:lpstr>Drawing</vt:lpstr>
      <vt:lpstr>Writing</vt:lpstr>
      <vt:lpstr>Menu Bar - Home</vt:lpstr>
      <vt:lpstr>Menu Bar - Insert</vt:lpstr>
      <vt:lpstr>Menu Bar - Create</vt:lpstr>
      <vt:lpstr>Sidebar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Aixonan</dc:creator>
  <cp:lastModifiedBy>Aixonan</cp:lastModifiedBy>
  <cp:revision>7</cp:revision>
  <dcterms:created xsi:type="dcterms:W3CDTF">2020-05-03T21:17:08Z</dcterms:created>
  <dcterms:modified xsi:type="dcterms:W3CDTF">2020-05-04T07:02:34Z</dcterms:modified>
</cp:coreProperties>
</file>