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3ecebc88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3ecebc88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8dcaf0c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8dcaf0c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3ecebc88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3ecebc88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3ecebc88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3ecebc88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8dcaf0cf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8dcaf0cf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8dcaf0cf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8dcaf0cf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8dcaf0cf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8dcaf0cf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8dcaf0cf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8dcaf0cf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Personal Indicators of Heart Disease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Which variables have a significant effect on the increased chance of heart disease?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Stakeholder</a:t>
            </a:r>
            <a:endParaRPr/>
          </a:p>
        </p:txBody>
      </p:sp>
      <p:sp>
        <p:nvSpPr>
          <p:cNvPr id="93" name="Google Shape;93;p14"/>
          <p:cNvSpPr txBox="1"/>
          <p:nvPr>
            <p:ph idx="1" type="body"/>
          </p:nvPr>
        </p:nvSpPr>
        <p:spPr>
          <a:xfrm>
            <a:off x="729450" y="2078875"/>
            <a:ext cx="7688700" cy="6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What variables predict Heart Disease and how could we use this to treat it?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a:t>
            </a:r>
            <a:endParaRPr/>
          </a:p>
        </p:txBody>
      </p:sp>
      <p:sp>
        <p:nvSpPr>
          <p:cNvPr id="99" name="Google Shape;99;p15"/>
          <p:cNvSpPr txBox="1"/>
          <p:nvPr>
            <p:ph idx="1" type="body"/>
          </p:nvPr>
        </p:nvSpPr>
        <p:spPr>
          <a:xfrm>
            <a:off x="729450" y="230300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2020 annual CDC survey of over 9k adults related to their health status</a:t>
            </a:r>
            <a:endParaRPr/>
          </a:p>
          <a:p>
            <a:pPr indent="-311150" lvl="0" marL="457200" rtl="0" algn="l">
              <a:spcBef>
                <a:spcPts val="0"/>
              </a:spcBef>
              <a:spcAft>
                <a:spcPts val="0"/>
              </a:spcAft>
              <a:buSzPts val="1300"/>
              <a:buChar char="●"/>
            </a:pPr>
            <a:r>
              <a:rPr lang="en"/>
              <a:t>Variables include BMI, smoking, a</a:t>
            </a:r>
            <a:r>
              <a:rPr lang="en"/>
              <a:t>lcohol </a:t>
            </a:r>
            <a:r>
              <a:rPr lang="en"/>
              <a:t> drinking, physical health over 30 days, mental health over 30 days, difficulty walking, sex, age, race, if their diebetic, physical activity over 30 days, general health, sleep time per day, asthma, kidney disease, and skin cancer.</a:t>
            </a:r>
            <a:endParaRPr/>
          </a:p>
          <a:p>
            <a:pPr indent="-311150" lvl="0" marL="457200" rtl="0" algn="l">
              <a:spcBef>
                <a:spcPts val="0"/>
              </a:spcBef>
              <a:spcAft>
                <a:spcPts val="0"/>
              </a:spcAft>
              <a:buSzPts val="1300"/>
              <a:buChar char="●"/>
            </a:pPr>
            <a:r>
              <a:rPr lang="en"/>
              <a:t>Source:  “https://www.kaggle.com/datasets/kamilpytlak/personal-key-indicators-of-heart-disease”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 analysis of Heart Disease</a:t>
            </a:r>
            <a:endParaRPr/>
          </a:p>
        </p:txBody>
      </p:sp>
      <p:sp>
        <p:nvSpPr>
          <p:cNvPr id="105" name="Google Shape;105;p16"/>
          <p:cNvSpPr txBox="1"/>
          <p:nvPr/>
        </p:nvSpPr>
        <p:spPr>
          <a:xfrm>
            <a:off x="729450" y="2391400"/>
            <a:ext cx="35298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Shows consistent data</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Significantly more people don’t have heart disease compared to those who do</a:t>
            </a:r>
            <a:endParaRPr sz="1300">
              <a:solidFill>
                <a:srgbClr val="666666"/>
              </a:solidFill>
              <a:latin typeface="Lato"/>
              <a:ea typeface="Lato"/>
              <a:cs typeface="Lato"/>
              <a:sym typeface="Lato"/>
            </a:endParaRPr>
          </a:p>
        </p:txBody>
      </p:sp>
      <p:pic>
        <p:nvPicPr>
          <p:cNvPr id="106" name="Google Shape;106;p16"/>
          <p:cNvPicPr preferRelativeResize="0"/>
          <p:nvPr/>
        </p:nvPicPr>
        <p:blipFill>
          <a:blip r:embed="rId3">
            <a:alphaModFix/>
          </a:blip>
          <a:stretch>
            <a:fillRect/>
          </a:stretch>
        </p:blipFill>
        <p:spPr>
          <a:xfrm>
            <a:off x="4411650" y="2006250"/>
            <a:ext cx="4114800" cy="274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 analysis of Alcohol Drinking Habits</a:t>
            </a:r>
            <a:endParaRPr/>
          </a:p>
        </p:txBody>
      </p:sp>
      <p:sp>
        <p:nvSpPr>
          <p:cNvPr id="112" name="Google Shape;112;p17"/>
          <p:cNvSpPr txBox="1"/>
          <p:nvPr>
            <p:ph idx="1" type="body"/>
          </p:nvPr>
        </p:nvSpPr>
        <p:spPr>
          <a:xfrm>
            <a:off x="729450" y="2242675"/>
            <a:ext cx="3300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Visual</a:t>
            </a:r>
            <a:r>
              <a:rPr lang="en"/>
              <a:t> of heavy drinkers: more than 14 drinks per week for men and more than 7 drinks per week for women</a:t>
            </a:r>
            <a:endParaRPr/>
          </a:p>
          <a:p>
            <a:pPr indent="-311150" lvl="0" marL="457200" rtl="0" algn="l">
              <a:spcBef>
                <a:spcPts val="0"/>
              </a:spcBef>
              <a:spcAft>
                <a:spcPts val="0"/>
              </a:spcAft>
              <a:buSzPts val="1300"/>
              <a:buChar char="●"/>
            </a:pPr>
            <a:r>
              <a:rPr lang="en"/>
              <a:t>Significantly less heavy drinkers than non-heavy drinkers</a:t>
            </a:r>
            <a:endParaRPr/>
          </a:p>
          <a:p>
            <a:pPr indent="-311150" lvl="0" marL="457200" rtl="0" algn="l">
              <a:spcBef>
                <a:spcPts val="0"/>
              </a:spcBef>
              <a:spcAft>
                <a:spcPts val="0"/>
              </a:spcAft>
              <a:buSzPts val="1300"/>
              <a:buChar char="●"/>
            </a:pPr>
            <a:r>
              <a:rPr lang="en"/>
              <a:t>Aligns with the presence of heart disease in our data</a:t>
            </a:r>
            <a:endParaRPr/>
          </a:p>
        </p:txBody>
      </p:sp>
      <p:pic>
        <p:nvPicPr>
          <p:cNvPr id="113" name="Google Shape;113;p17"/>
          <p:cNvPicPr preferRelativeResize="0"/>
          <p:nvPr/>
        </p:nvPicPr>
        <p:blipFill>
          <a:blip r:embed="rId3">
            <a:alphaModFix/>
          </a:blip>
          <a:stretch>
            <a:fillRect/>
          </a:stretch>
        </p:blipFill>
        <p:spPr>
          <a:xfrm>
            <a:off x="4520700" y="2001625"/>
            <a:ext cx="4114800" cy="2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of model</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False negative rate of 20 percent would mean those patients wouldn’t </a:t>
            </a:r>
            <a:r>
              <a:rPr lang="en"/>
              <a:t>receive</a:t>
            </a:r>
            <a:r>
              <a:rPr lang="en"/>
              <a:t> the care they needed for the presence of Heart Disease</a:t>
            </a:r>
            <a:endParaRPr/>
          </a:p>
          <a:p>
            <a:pPr indent="-311150" lvl="0" marL="457200" rtl="0" algn="l">
              <a:spcBef>
                <a:spcPts val="0"/>
              </a:spcBef>
              <a:spcAft>
                <a:spcPts val="0"/>
              </a:spcAft>
              <a:buSzPts val="1300"/>
              <a:buChar char="●"/>
            </a:pPr>
            <a:r>
              <a:rPr lang="en"/>
              <a:t>False positive rate of 27 percent would mean those patients would be treated as if they had heart disease but in reality don’t</a:t>
            </a:r>
            <a:endParaRPr/>
          </a:p>
          <a:p>
            <a:pPr indent="-311150" lvl="0" marL="457200" rtl="0" algn="l">
              <a:spcBef>
                <a:spcPts val="0"/>
              </a:spcBef>
              <a:spcAft>
                <a:spcPts val="0"/>
              </a:spcAft>
              <a:buSzPts val="1300"/>
              <a:buChar char="●"/>
            </a:pPr>
            <a:r>
              <a:rPr lang="en"/>
              <a:t>While the model is worse at predicting those who don’t have heart disease  in this case I believe the benefits of it being better at predicting those who have heart disease outweighs the negatives.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Strengths of model</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Predicted 80 percent of True Positives </a:t>
            </a:r>
            <a:r>
              <a:rPr lang="en"/>
              <a:t>which</a:t>
            </a:r>
            <a:r>
              <a:rPr lang="en"/>
              <a:t> means the majority of patients who have heart disease are getting treated for it</a:t>
            </a:r>
            <a:endParaRPr/>
          </a:p>
          <a:p>
            <a:pPr indent="-311150" lvl="0" marL="457200" rtl="0" algn="l">
              <a:spcBef>
                <a:spcPts val="0"/>
              </a:spcBef>
              <a:spcAft>
                <a:spcPts val="0"/>
              </a:spcAft>
              <a:buSzPts val="1300"/>
              <a:buChar char="●"/>
            </a:pPr>
            <a:r>
              <a:rPr lang="en"/>
              <a:t>Predicted 73 percent of True Negatives. </a:t>
            </a:r>
            <a:endParaRPr/>
          </a:p>
          <a:p>
            <a:pPr indent="-311150" lvl="0" marL="457200" rtl="0" algn="l">
              <a:spcBef>
                <a:spcPts val="0"/>
              </a:spcBef>
              <a:spcAft>
                <a:spcPts val="0"/>
              </a:spcAft>
              <a:buSzPts val="1300"/>
              <a:buChar char="●"/>
            </a:pPr>
            <a:r>
              <a:rPr lang="en"/>
              <a:t>Overall accuracy of 77 percent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Reccomendation</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These variables are a good indicator of predicting heart disease so we should use the model to make sure patients are getting proper treatment</a:t>
            </a:r>
            <a:endParaRPr/>
          </a:p>
          <a:p>
            <a:pPr indent="-311150" lvl="0" marL="457200" rtl="0" algn="l">
              <a:spcBef>
                <a:spcPts val="0"/>
              </a:spcBef>
              <a:spcAft>
                <a:spcPts val="0"/>
              </a:spcAft>
              <a:buSzPts val="1300"/>
              <a:buChar char="●"/>
            </a:pPr>
            <a:r>
              <a:rPr lang="en"/>
              <a:t>Can focus on variables that tend to lead to heart disease such as heavy </a:t>
            </a:r>
            <a:r>
              <a:rPr lang="en"/>
              <a:t>alcohol</a:t>
            </a:r>
            <a:r>
              <a:rPr lang="en"/>
              <a:t> consumption to prevent the disease in the future.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