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d7dee351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d7dee351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d7dee351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d7dee351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7dee35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7dee35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5606d0d7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5606d0d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5606d0d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5606d0d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d7dee351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d7dee351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d7dee351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d7dee351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d7dee351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d7dee351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d7dee351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d7dee351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d7dee351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d7dee351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7dee351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7dee351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d7dee351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d7dee351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d7dee351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d7dee351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d7dee351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d7dee351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d7dee351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d7dee351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5606d0d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5606d0d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d7dee351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d7dee351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d7dee351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d7dee351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d7dee351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d7dee351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7dee351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d7dee351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606d0d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5606d0d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d7dee351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d7dee351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d7dee351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d7dee351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d7dee351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d7dee351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7dee351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7dee351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d7dee351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d7dee351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djangoproject.com/en/3.2/topics/class-based-views/" TargetMode="External"/><Relationship Id="rId4" Type="http://schemas.openxmlformats.org/officeDocument/2006/relationships/hyperlink" Target="https://docs.djangoproject.com/en/3.2/topics/serialization/" TargetMode="External"/><Relationship Id="rId9" Type="http://schemas.openxmlformats.org/officeDocument/2006/relationships/hyperlink" Target="https://github.com/slagomarsino/django-hello-world" TargetMode="External"/><Relationship Id="rId5" Type="http://schemas.openxmlformats.org/officeDocument/2006/relationships/hyperlink" Target="https://docs.djangoproject.com/en/3.2/topics/db/models/" TargetMode="External"/><Relationship Id="rId6" Type="http://schemas.openxmlformats.org/officeDocument/2006/relationships/hyperlink" Target="https://www.django-rest-framework.org/api-guide/viewsets/" TargetMode="External"/><Relationship Id="rId7" Type="http://schemas.openxmlformats.org/officeDocument/2006/relationships/hyperlink" Target="https://www.django-rest-framework.org/api-guide/generic-views/" TargetMode="External"/><Relationship Id="rId8" Type="http://schemas.openxmlformats.org/officeDocument/2006/relationships/hyperlink" Target="https://www.django-rest-framework.org/api-guide/generic-views/#mixin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101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Sebastián Lagomarsino. Mai 2021.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model is the single, definitive source of information about your data. It contains the essential fields and behaviors of the data you’re storing. Generally, each model maps to a single database table.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800" y="2104600"/>
            <a:ext cx="5838300" cy="28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Serializers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Django’s serialization framework provides a mechanism for “translating” Django models into other formats.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38" y="2091751"/>
            <a:ext cx="7220526" cy="2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view is a callable which takes a request and returns a response.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50" y="3220150"/>
            <a:ext cx="7171649" cy="1703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450" y="1615675"/>
            <a:ext cx="7171650" cy="143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viewsets.ModelViewSet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lots of viewsets, generics or mixins from which you can inherit in a View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example of them is viewsets.ModelViewSet: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class inherits from GenericAPIView and includes implementations for various actions, by mixing in the behavior of the various mixin classes.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actions provided by this class are .list(), .retrieve(), .create(), .update(), .partial_update(), and .destroy().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335300" y="438155"/>
            <a:ext cx="703890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Django: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Django REST Framework: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300" y="873675"/>
            <a:ext cx="6843049" cy="173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300" y="3114700"/>
            <a:ext cx="4636001" cy="16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project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DockerFile</a:t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413" y="1307850"/>
            <a:ext cx="541118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docker-compose.yml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350" y="1127228"/>
            <a:ext cx="6813176" cy="379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Commands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Django project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70325"/>
            <a:ext cx="8839204" cy="202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Django app</a:t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70325"/>
            <a:ext cx="8839204" cy="202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running migrations</a:t>
            </a:r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 rotWithShape="1">
          <a:blip r:embed="rId3">
            <a:alphaModFix/>
          </a:blip>
          <a:srcRect b="0" l="0" r="0" t="7995"/>
          <a:stretch/>
        </p:blipFill>
        <p:spPr>
          <a:xfrm>
            <a:off x="152400" y="2305625"/>
            <a:ext cx="8839199" cy="1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56576"/>
            <a:ext cx="8839204" cy="19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contains one Django project with three Django apps: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hello_world: has a view that renders a Django template.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recipe: where </a:t>
            </a:r>
            <a:r>
              <a:rPr lang="en"/>
              <a:t>you</a:t>
            </a:r>
            <a:r>
              <a:rPr lang="en"/>
              <a:t> </a:t>
            </a:r>
            <a:r>
              <a:rPr lang="en"/>
              <a:t>can </a:t>
            </a:r>
            <a:r>
              <a:rPr lang="en"/>
              <a:t>manage Recipes with Ingredients.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users: where</a:t>
            </a:r>
            <a:r>
              <a:rPr lang="en"/>
              <a:t> you </a:t>
            </a:r>
            <a:r>
              <a:rPr lang="en"/>
              <a:t>can manage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provides a REST Api that we can make request in order to: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Recipes: create, list, update and delete.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Ingredients: create and list.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Users: create, get token, update.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also has a Django Administration web page.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</a:t>
            </a:r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875" y="806325"/>
            <a:ext cx="302026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references</a:t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1297500" y="128930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Views: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https://docs.djangoproject.com/en/3.2/topics/class-based-views/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Serializers: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https://docs.djangoproject.com/en/3.2/topics/serialization/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https://docs.djangoproject.com/en/3.2/topics/db/models/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ViewSets: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https://www.django-rest-framework.org/api-guide/viewsets/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Generic views: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https://www.django-rest-framework.org/api-guide/generic-views/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Mixins: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https://www.django-rest-framework.org/api-guide/generic-views/#mixins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Demo GitHub repository: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https://github.com/slagomarsino/django-hello-world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:hug: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Django?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is a high-level Python Web framework that encourages rapid development and clean, pragmatic design. It’s free and open 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three key values of Django are: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Ridiculously fast.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Reassuringly secure.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Exceedingly scalable.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vs Django REST Framework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simple words: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Django</a:t>
            </a:r>
            <a:r>
              <a:rPr lang="en"/>
              <a:t>: It provide features for standard web app.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Django REST Framework</a:t>
            </a:r>
            <a:r>
              <a:rPr lang="en"/>
              <a:t>: It provide features to build standard REST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was created in the fall of 2003.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latest stable version is 3.2, released on April 6th 2021.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Framework can be seen as a MVC architecture.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consists of an object-relational mapper (ORM) that mediates between data models (defined as Python classes) and a relational database ("</a:t>
            </a:r>
            <a:r>
              <a:rPr b="1" lang="en">
                <a:solidFill>
                  <a:srgbClr val="82C7A5"/>
                </a:solidFill>
              </a:rPr>
              <a:t>M</a:t>
            </a:r>
            <a:r>
              <a:rPr lang="en"/>
              <a:t>odel"), a system for processing HTTP requests with a web templating system ("</a:t>
            </a:r>
            <a:r>
              <a:rPr b="1" lang="en">
                <a:solidFill>
                  <a:srgbClr val="82C7A5"/>
                </a:solidFill>
              </a:rPr>
              <a:t>V</a:t>
            </a:r>
            <a:r>
              <a:rPr lang="en"/>
              <a:t>iew"), and a regular-expression-based URL dispatcher ("</a:t>
            </a:r>
            <a:r>
              <a:rPr b="1" lang="en">
                <a:solidFill>
                  <a:srgbClr val="82C7A5"/>
                </a:solidFill>
              </a:rPr>
              <a:t>C</a:t>
            </a:r>
            <a:r>
              <a:rPr lang="en"/>
              <a:t>ontroller").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in the world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According a </a:t>
            </a:r>
            <a:r>
              <a:rPr lang="en"/>
              <a:t>survey</a:t>
            </a:r>
            <a:r>
              <a:rPr lang="en"/>
              <a:t> made by StackOverflow with </a:t>
            </a:r>
            <a:r>
              <a:rPr lang="en"/>
              <a:t>36,291 responses.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365" y="1849800"/>
            <a:ext cx="422517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Loved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8448" y="119786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a survey made by StackOverflow. % of developers who are developing with the language or technology and have expressed interest in continuing to develop with 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876" y="1886275"/>
            <a:ext cx="6686701" cy="31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